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2.xml" ContentType="application/vnd.openxmlformats-officedocument.theme+xml"/>
  <Override PartName="/ppt/theme/theme3.xml" ContentType="application/vnd.openxmlformats-officedocument.theme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7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8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9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tags/tag7.xml" ContentType="application/vnd.openxmlformats-officedocument.presentationml.tags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0"/>
  </p:notesMasterIdLst>
  <p:handoutMasterIdLst>
    <p:handoutMasterId r:id="rId31"/>
  </p:handoutMasterIdLst>
  <p:sldIdLst>
    <p:sldId id="290" r:id="rId5"/>
    <p:sldId id="451" r:id="rId6"/>
    <p:sldId id="453" r:id="rId7"/>
    <p:sldId id="258" r:id="rId8"/>
    <p:sldId id="441" r:id="rId9"/>
    <p:sldId id="436" r:id="rId10"/>
    <p:sldId id="439" r:id="rId11"/>
    <p:sldId id="454" r:id="rId12"/>
    <p:sldId id="437" r:id="rId13"/>
    <p:sldId id="449" r:id="rId14"/>
    <p:sldId id="296" r:id="rId15"/>
    <p:sldId id="275" r:id="rId16"/>
    <p:sldId id="269" r:id="rId17"/>
    <p:sldId id="300" r:id="rId18"/>
    <p:sldId id="297" r:id="rId19"/>
    <p:sldId id="301" r:id="rId20"/>
    <p:sldId id="272" r:id="rId21"/>
    <p:sldId id="303" r:id="rId22"/>
    <p:sldId id="273" r:id="rId23"/>
    <p:sldId id="304" r:id="rId24"/>
    <p:sldId id="457" r:id="rId25"/>
    <p:sldId id="455" r:id="rId26"/>
    <p:sldId id="438" r:id="rId27"/>
    <p:sldId id="456" r:id="rId28"/>
    <p:sldId id="423" r:id="rId29"/>
  </p:sldIdLst>
  <p:sldSz cx="12192000" cy="6858000"/>
  <p:notesSz cx="6858000" cy="9144000"/>
  <p:custDataLst>
    <p:tags r:id="rId3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Portada" id="{71F35428-12FA-44D0-B2F1-316861BF3D23}">
          <p14:sldIdLst>
            <p14:sldId id="290"/>
            <p14:sldId id="451"/>
            <p14:sldId id="453"/>
            <p14:sldId id="258"/>
            <p14:sldId id="441"/>
            <p14:sldId id="436"/>
            <p14:sldId id="439"/>
            <p14:sldId id="454"/>
            <p14:sldId id="437"/>
            <p14:sldId id="449"/>
            <p14:sldId id="296"/>
            <p14:sldId id="275"/>
            <p14:sldId id="269"/>
            <p14:sldId id="300"/>
            <p14:sldId id="297"/>
            <p14:sldId id="301"/>
            <p14:sldId id="272"/>
            <p14:sldId id="303"/>
            <p14:sldId id="273"/>
            <p14:sldId id="304"/>
            <p14:sldId id="457"/>
            <p14:sldId id="455"/>
            <p14:sldId id="438"/>
            <p14:sldId id="456"/>
            <p14:sldId id="423"/>
          </p14:sldIdLst>
        </p14:section>
      </p14:sectionLst>
    </p:ext>
    <p:ext uri="{EFAFB233-063F-42B5-8137-9DF3F51BA10A}">
      <p15:sldGuideLst xmlns:p15="http://schemas.microsoft.com/office/powerpoint/2012/main">
        <p15:guide id="2" orient="horz" pos="4032" userDrawn="1">
          <p15:clr>
            <a:srgbClr val="A4A3A4"/>
          </p15:clr>
        </p15:guide>
        <p15:guide id="3" pos="3840">
          <p15:clr>
            <a:srgbClr val="A4A3A4"/>
          </p15:clr>
        </p15:guide>
        <p15:guide id="4" pos="432" userDrawn="1">
          <p15:clr>
            <a:srgbClr val="A4A3A4"/>
          </p15:clr>
        </p15:guide>
        <p15:guide id="5" pos="7224" userDrawn="1">
          <p15:clr>
            <a:srgbClr val="A4A3A4"/>
          </p15:clr>
        </p15:guide>
        <p15:guide id="6" pos="2112" userDrawn="1">
          <p15:clr>
            <a:srgbClr val="A4A3A4"/>
          </p15:clr>
        </p15:guide>
        <p15:guide id="7" orient="horz" pos="1296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rnesto Casani - Fresno" initials="ECF" lastIdx="2" clrIdx="0">
    <p:extLst>
      <p:ext uri="{19B8F6BF-5375-455C-9EA6-DF929625EA0E}">
        <p15:presenceInfo xmlns:p15="http://schemas.microsoft.com/office/powerpoint/2012/main" userId="S::ernesto.casani@fresnoconsulting.es::ed9d7c7d-14c1-4472-9e87-f08784d3b78d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9BDE"/>
    <a:srgbClr val="1B81B1"/>
    <a:srgbClr val="56BEEC"/>
    <a:srgbClr val="3C3C3C"/>
    <a:srgbClr val="FFFFFF"/>
    <a:srgbClr val="B9B7B7"/>
    <a:srgbClr val="C7C7C7"/>
    <a:srgbClr val="E2E2E2"/>
    <a:srgbClr val="000000"/>
    <a:srgbClr val="D4D8E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3F32748-49D9-4780-928C-591B1A941320}" v="362" dt="2025-10-07T09:36:50.693"/>
    <p1510:client id="{7049569C-6763-C60E-A8D1-72D512626DAD}" v="1" dt="2025-10-07T09:08:38.649"/>
    <p1510:client id="{FB4DF166-7154-4589-8129-A24007D846B0}" v="845" dt="2025-10-07T08:50:22.65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02" autoAdjust="0"/>
    <p:restoredTop sz="94660"/>
  </p:normalViewPr>
  <p:slideViewPr>
    <p:cSldViewPr snapToGrid="0">
      <p:cViewPr varScale="1">
        <p:scale>
          <a:sx n="97" d="100"/>
          <a:sy n="97" d="100"/>
        </p:scale>
        <p:origin x="762" y="306"/>
      </p:cViewPr>
      <p:guideLst>
        <p:guide orient="horz" pos="4032"/>
        <p:guide pos="3840"/>
        <p:guide pos="432"/>
        <p:guide pos="7224"/>
        <p:guide pos="2112"/>
        <p:guide orient="horz" pos="129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34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commentAuthors" Target="commentAuthors.xml"/><Relationship Id="rId38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tags" Target="tags/tag1.xml"/><Relationship Id="rId37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notesMaster" Target="notesMasters/notesMaster1.xml"/><Relationship Id="rId35" Type="http://schemas.openxmlformats.org/officeDocument/2006/relationships/viewProps" Target="viewProps.xml"/><Relationship Id="rId8" Type="http://schemas.openxmlformats.org/officeDocument/2006/relationships/slide" Target="slides/slide4.xml"/><Relationship Id="rId3" Type="http://schemas.openxmlformats.org/officeDocument/2006/relationships/customXml" Target="../customXml/item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1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7FB-44D1-9CAE-FB7128642A1E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27FB-44D1-9CAE-FB7128642A1E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8.1999999999999993</c:v>
                </c:pt>
                <c:pt idx="1">
                  <c:v>2.7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7FB-44D1-9CAE-FB7128642A1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solidFill>
                <a:schemeClr val="accent2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8C8-49A7-BF6F-A6F83154FE1D}"/>
              </c:ext>
            </c:extLst>
          </c:dPt>
          <c:dPt>
            <c:idx val="1"/>
            <c:bubble3D val="0"/>
            <c:spPr>
              <a:solidFill>
                <a:schemeClr val="bg2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08C8-49A7-BF6F-A6F83154FE1D}"/>
              </c:ext>
            </c:extLst>
          </c:dPt>
          <c:cat>
            <c:strRef>
              <c:f>Sheet1!$A$2:$A$3</c:f>
              <c:strCache>
                <c:ptCount val="2"/>
                <c:pt idx="0">
                  <c:v>1st Qtr</c:v>
                </c:pt>
                <c:pt idx="1">
                  <c:v>2nd Qtr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8C8-49A7-BF6F-A6F83154FE1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BA3-4387-AA5C-4126BBF293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BA3-4387-AA5C-4126BBF293C2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2BA3-4387-AA5C-4126BBF293C2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3</c:v>
                </c:pt>
                <c:pt idx="1">
                  <c:v>2.5</c:v>
                </c:pt>
                <c:pt idx="2">
                  <c:v>4.5</c:v>
                </c:pt>
                <c:pt idx="3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BA3-4387-AA5C-4126BBF293C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46379344"/>
        <c:axId val="246379904"/>
      </c:barChart>
      <c:catAx>
        <c:axId val="246379344"/>
        <c:scaling>
          <c:orientation val="minMax"/>
        </c:scaling>
        <c:delete val="1"/>
        <c:axPos val="b"/>
        <c:numFmt formatCode="General" sourceLinked="1"/>
        <c:majorTickMark val="none"/>
        <c:minorTickMark val="none"/>
        <c:tickLblPos val="nextTo"/>
        <c:crossAx val="246379904"/>
        <c:crosses val="autoZero"/>
        <c:auto val="1"/>
        <c:lblAlgn val="ctr"/>
        <c:lblOffset val="100"/>
        <c:noMultiLvlLbl val="0"/>
      </c:catAx>
      <c:valAx>
        <c:axId val="2463799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463793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21F-4A15-BC33-A99E6144F41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21F-4A15-BC33-A99E6144F41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21F-4A15-BC33-A99E6144F41A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Sheet1!$E$2:$E$5</c:f>
              <c:numCache>
                <c:formatCode>General</c:formatCode>
                <c:ptCount val="4"/>
                <c:pt idx="0">
                  <c:v>1.9</c:v>
                </c:pt>
                <c:pt idx="1">
                  <c:v>3.1</c:v>
                </c:pt>
                <c:pt idx="2">
                  <c:v>2.5</c:v>
                </c:pt>
                <c:pt idx="3">
                  <c:v>3.6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21F-4A15-BC33-A99E6144F4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246737328"/>
        <c:axId val="246737888"/>
      </c:barChart>
      <c:catAx>
        <c:axId val="24673732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46737888"/>
        <c:crosses val="autoZero"/>
        <c:auto val="1"/>
        <c:lblAlgn val="ctr"/>
        <c:lblOffset val="100"/>
        <c:noMultiLvlLbl val="0"/>
      </c:catAx>
      <c:valAx>
        <c:axId val="2467378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2"/>
                </a:solidFill>
                <a:latin typeface="+mn-lt"/>
                <a:ea typeface="+mn-ea"/>
                <a:cs typeface="+mn-cs"/>
              </a:defRPr>
            </a:pPr>
            <a:endParaRPr lang="es-ES"/>
          </a:p>
        </c:txPr>
        <c:crossAx val="2467373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/Relationships>
</file>

<file path=ppt/diagrams/_rels/data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svg"/><Relationship Id="rId2" Type="http://schemas.openxmlformats.org/officeDocument/2006/relationships/image" Target="../media/image41.svg"/><Relationship Id="rId1" Type="http://schemas.openxmlformats.org/officeDocument/2006/relationships/image" Target="../media/image40.png"/><Relationship Id="rId6" Type="http://schemas.openxmlformats.org/officeDocument/2006/relationships/image" Target="../media/image45.sv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48.png"/></Relationships>
</file>

<file path=ppt/diagrams/_rels/drawing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sv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svg"/><Relationship Id="rId1" Type="http://schemas.openxmlformats.org/officeDocument/2006/relationships/image" Target="../media/image30.png"/><Relationship Id="rId6" Type="http://schemas.openxmlformats.org/officeDocument/2006/relationships/image" Target="../media/image35.svg"/><Relationship Id="rId5" Type="http://schemas.openxmlformats.org/officeDocument/2006/relationships/image" Target="../media/image34.png"/><Relationship Id="rId10" Type="http://schemas.openxmlformats.org/officeDocument/2006/relationships/image" Target="../media/image39.svg"/><Relationship Id="rId4" Type="http://schemas.openxmlformats.org/officeDocument/2006/relationships/image" Target="../media/image33.svg"/><Relationship Id="rId9" Type="http://schemas.openxmlformats.org/officeDocument/2006/relationships/image" Target="../media/image38.png"/></Relationships>
</file>

<file path=ppt/diagrams/_rels/drawing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sv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12" Type="http://schemas.openxmlformats.org/officeDocument/2006/relationships/image" Target="../media/image51.svg"/><Relationship Id="rId2" Type="http://schemas.openxmlformats.org/officeDocument/2006/relationships/image" Target="../media/image41.svg"/><Relationship Id="rId1" Type="http://schemas.openxmlformats.org/officeDocument/2006/relationships/image" Target="../media/image40.png"/><Relationship Id="rId6" Type="http://schemas.openxmlformats.org/officeDocument/2006/relationships/image" Target="../media/image45.svg"/><Relationship Id="rId11" Type="http://schemas.openxmlformats.org/officeDocument/2006/relationships/image" Target="../media/image50.png"/><Relationship Id="rId5" Type="http://schemas.openxmlformats.org/officeDocument/2006/relationships/image" Target="../media/image44.png"/><Relationship Id="rId10" Type="http://schemas.openxmlformats.org/officeDocument/2006/relationships/image" Target="../media/image49.svg"/><Relationship Id="rId4" Type="http://schemas.openxmlformats.org/officeDocument/2006/relationships/image" Target="../media/image43.svg"/><Relationship Id="rId9" Type="http://schemas.openxmlformats.org/officeDocument/2006/relationships/image" Target="../media/image4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AE71E99-61AA-4898-B72E-ED89EA789AB2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A029A306-FB12-49A2-9489-52C63843CE6F}">
      <dgm:prSet phldrT="[Texto]" custT="1"/>
      <dgm:spPr/>
      <dgm:t>
        <a:bodyPr/>
        <a:lstStyle/>
        <a:p>
          <a:r>
            <a:rPr lang="es-ES" sz="2400" b="1" dirty="0">
              <a:latin typeface="+mj-lt"/>
            </a:rPr>
            <a:t>Entidades:</a:t>
          </a:r>
        </a:p>
      </dgm:t>
    </dgm:pt>
    <dgm:pt modelId="{F3245C40-3D47-4B65-860E-7AEF8817CAC1}" type="parTrans" cxnId="{54018A79-FA0A-41A4-8382-F06934F28832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6A6CC95D-9FF2-47FD-91D3-F2DC1F47D173}" type="sibTrans" cxnId="{54018A79-FA0A-41A4-8382-F06934F28832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8E9CABA9-F1B3-4B9E-9AD1-D4E78E7BC9FB}">
      <dgm:prSet custT="1"/>
      <dgm:spPr/>
      <dgm:t>
        <a:bodyPr/>
        <a:lstStyle/>
        <a:p>
          <a:r>
            <a:rPr lang="es-ES" sz="2400" b="1" dirty="0">
              <a:latin typeface="+mj-lt"/>
            </a:rPr>
            <a:t>Personas empleadas</a:t>
          </a:r>
        </a:p>
      </dgm:t>
    </dgm:pt>
    <dgm:pt modelId="{DEDA4FFE-A321-4858-BC6B-28ABC33350AC}" type="parTrans" cxnId="{B8525D48-1D12-49A2-B169-B0CC44749B25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C2331678-B1D2-45F8-AEC8-6B9B6000ADDC}" type="sibTrans" cxnId="{B8525D48-1D12-49A2-B169-B0CC44749B25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6D3FA4CF-F242-463A-8020-60DCFCA3520B}">
      <dgm:prSet/>
      <dgm:spPr/>
      <dgm:t>
        <a:bodyPr/>
        <a:lstStyle/>
        <a:p>
          <a:r>
            <a:rPr lang="es-ES" dirty="0">
              <a:latin typeface="+mj-lt"/>
            </a:rPr>
            <a:t>Se estiman entre </a:t>
          </a:r>
          <a:r>
            <a:rPr lang="es-ES" b="1" dirty="0">
              <a:latin typeface="+mj-lt"/>
            </a:rPr>
            <a:t>550.000-650.000 personas empleadas</a:t>
          </a:r>
          <a:r>
            <a:rPr lang="es-ES" dirty="0">
              <a:latin typeface="+mj-lt"/>
            </a:rPr>
            <a:t> en el sector. </a:t>
          </a:r>
        </a:p>
      </dgm:t>
    </dgm:pt>
    <dgm:pt modelId="{A56A8901-EE46-4CF2-8498-A231F60F1682}" type="parTrans" cxnId="{C147C5C5-D049-4162-8F52-BA770F62322F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678419E1-8BAF-4E84-B57F-DAEBCAE9E4BD}" type="sibTrans" cxnId="{C147C5C5-D049-4162-8F52-BA770F62322F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FF4BC181-42E3-4E95-9001-0CB187BAA04E}">
      <dgm:prSet custT="1"/>
      <dgm:spPr/>
      <dgm:t>
        <a:bodyPr/>
        <a:lstStyle/>
        <a:p>
          <a:r>
            <a:rPr lang="es-ES" sz="2400" b="1" dirty="0">
              <a:latin typeface="+mj-lt"/>
            </a:rPr>
            <a:t>Personas voluntarias</a:t>
          </a:r>
        </a:p>
      </dgm:t>
    </dgm:pt>
    <dgm:pt modelId="{19FE10DB-D5BC-45ED-8C13-FA192FAC41FE}" type="parTrans" cxnId="{B2A6351F-5697-4B93-BD2B-73DFAB21BDAF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1D1B11A2-4C4F-4A48-8D46-53AF056564B3}" type="sibTrans" cxnId="{B2A6351F-5697-4B93-BD2B-73DFAB21BDAF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25AF91FE-4912-4D03-9702-407CFF1B3C4F}">
      <dgm:prSet/>
      <dgm:spPr/>
      <dgm:t>
        <a:bodyPr/>
        <a:lstStyle/>
        <a:p>
          <a:r>
            <a:rPr lang="es-ES" b="1" dirty="0">
              <a:latin typeface="+mj-lt"/>
            </a:rPr>
            <a:t>1,5 millones </a:t>
          </a:r>
          <a:r>
            <a:rPr lang="es-ES" dirty="0">
              <a:latin typeface="+mj-lt"/>
            </a:rPr>
            <a:t>de personas</a:t>
          </a:r>
        </a:p>
      </dgm:t>
    </dgm:pt>
    <dgm:pt modelId="{26F4D2FF-F992-4618-B284-BB57AC2E7B2A}" type="parTrans" cxnId="{3568AE77-546C-4021-A121-5F5987FB13DE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5973A0AD-25A2-4043-9CCF-25DD37188D50}" type="sibTrans" cxnId="{3568AE77-546C-4021-A121-5F5987FB13DE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8F7FE7A2-ED48-4D4E-9E3D-AB3C5F33525D}">
      <dgm:prSet custT="1"/>
      <dgm:spPr/>
      <dgm:t>
        <a:bodyPr/>
        <a:lstStyle/>
        <a:p>
          <a:r>
            <a:rPr lang="es-ES" sz="2400" b="1" dirty="0">
              <a:latin typeface="+mj-lt"/>
            </a:rPr>
            <a:t>Volumen</a:t>
          </a:r>
        </a:p>
      </dgm:t>
    </dgm:pt>
    <dgm:pt modelId="{BED25F32-D24A-46B3-9D9C-69EDC0D7F2C1}" type="parTrans" cxnId="{3AD4DB8B-0F5D-453F-8E2F-2FD0654E83C8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A291FB04-54EA-483E-83D8-0EB03B5B8D5B}" type="sibTrans" cxnId="{3AD4DB8B-0F5D-453F-8E2F-2FD0654E83C8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002421D7-119C-4DC7-A8BE-AEFD2FD0364F}">
      <dgm:prSet phldrT="[Texto]"/>
      <dgm:spPr/>
      <dgm:t>
        <a:bodyPr/>
        <a:lstStyle/>
        <a:p>
          <a:r>
            <a:rPr lang="es-ES" dirty="0">
              <a:latin typeface="+mj-lt"/>
            </a:rPr>
            <a:t>Más de </a:t>
          </a:r>
          <a:r>
            <a:rPr lang="es-ES" b="1" dirty="0">
              <a:latin typeface="+mj-lt"/>
            </a:rPr>
            <a:t>28.000 entidades</a:t>
          </a:r>
        </a:p>
      </dgm:t>
    </dgm:pt>
    <dgm:pt modelId="{CC7E762B-85F5-4981-9002-86AD2F3A94E6}" type="parTrans" cxnId="{5FB314C2-1059-4616-8453-C3D859BCDB72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DA41144A-5072-4AA2-B903-D41A7FC5081E}" type="sibTrans" cxnId="{5FB314C2-1059-4616-8453-C3D859BCDB72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148766DB-C8E9-48AB-BD72-152B1F969EDD}">
      <dgm:prSet/>
      <dgm:spPr/>
      <dgm:t>
        <a:bodyPr/>
        <a:lstStyle/>
        <a:p>
          <a:r>
            <a:rPr lang="es-ES" dirty="0">
              <a:latin typeface="+mj-lt"/>
            </a:rPr>
            <a:t>Esto es el 3% del conjunto de población asalariada de España.</a:t>
          </a:r>
        </a:p>
      </dgm:t>
    </dgm:pt>
    <dgm:pt modelId="{1ED0BE2E-FA2B-45EE-B0E7-71760DBDBB29}" type="parTrans" cxnId="{83E96AFD-3AC7-4DFD-AB94-9D7C42E9FEAD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455ACF2A-7229-47C8-8021-079C29B60913}" type="sibTrans" cxnId="{83E96AFD-3AC7-4DFD-AB94-9D7C42E9FEAD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22E8B724-F0D8-4241-9BC0-D7C1C65461B8}">
      <dgm:prSet/>
      <dgm:spPr/>
      <dgm:t>
        <a:bodyPr/>
        <a:lstStyle/>
        <a:p>
          <a:r>
            <a:rPr lang="es-ES" b="0" dirty="0">
              <a:latin typeface="+mj-lt"/>
            </a:rPr>
            <a:t>En conjunto, suponen en torno al </a:t>
          </a:r>
          <a:r>
            <a:rPr lang="es-ES" b="1" dirty="0">
              <a:latin typeface="+mj-lt"/>
            </a:rPr>
            <a:t>1,44% del PIB</a:t>
          </a:r>
        </a:p>
      </dgm:t>
    </dgm:pt>
    <dgm:pt modelId="{EBA1F56D-E2B6-4684-97A7-05A03B069D7D}" type="parTrans" cxnId="{44AE5EBB-7FD7-4A48-9E8C-8422F26D2B8A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B9F6FD17-ABEA-4739-869E-B816AED46645}" type="sibTrans" cxnId="{44AE5EBB-7FD7-4A48-9E8C-8422F26D2B8A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011379FF-ECAC-42CA-A8ED-6F103A20B8E3}">
      <dgm:prSet phldrT="[Texto]"/>
      <dgm:spPr/>
      <dgm:t>
        <a:bodyPr/>
        <a:lstStyle/>
        <a:p>
          <a:r>
            <a:rPr lang="es-ES" b="1" dirty="0">
              <a:latin typeface="+mj-lt"/>
            </a:rPr>
            <a:t>Dedicadas en su mayoría a acción social </a:t>
          </a:r>
          <a:r>
            <a:rPr lang="es-ES" b="0" dirty="0">
              <a:latin typeface="+mj-lt"/>
            </a:rPr>
            <a:t>(50%), atención sociosanitaria (17%) y a integración e inserción (11%)</a:t>
          </a:r>
        </a:p>
      </dgm:t>
    </dgm:pt>
    <dgm:pt modelId="{CDA92D63-F7FC-458E-9207-384E26682BE6}" type="parTrans" cxnId="{24947481-B101-4499-BB2D-1619CBEF215E}">
      <dgm:prSet/>
      <dgm:spPr/>
      <dgm:t>
        <a:bodyPr/>
        <a:lstStyle/>
        <a:p>
          <a:endParaRPr lang="es-ES"/>
        </a:p>
      </dgm:t>
    </dgm:pt>
    <dgm:pt modelId="{2D3020E5-BFA5-494C-B85C-B8D4878252DC}" type="sibTrans" cxnId="{24947481-B101-4499-BB2D-1619CBEF215E}">
      <dgm:prSet/>
      <dgm:spPr/>
      <dgm:t>
        <a:bodyPr/>
        <a:lstStyle/>
        <a:p>
          <a:endParaRPr lang="es-ES"/>
        </a:p>
      </dgm:t>
    </dgm:pt>
    <dgm:pt modelId="{B92FF186-8E01-424A-8BCB-78FC6D52FA05}">
      <dgm:prSet/>
      <dgm:spPr/>
      <dgm:t>
        <a:bodyPr/>
        <a:lstStyle/>
        <a:p>
          <a:endParaRPr lang="es-ES" b="1" dirty="0">
            <a:latin typeface="+mj-lt"/>
          </a:endParaRPr>
        </a:p>
      </dgm:t>
    </dgm:pt>
    <dgm:pt modelId="{115304F2-84D2-4202-92AD-A68DFD64603C}" type="parTrans" cxnId="{14DE4DD1-A8A3-4799-9AD4-23573396D62C}">
      <dgm:prSet/>
      <dgm:spPr/>
      <dgm:t>
        <a:bodyPr/>
        <a:lstStyle/>
        <a:p>
          <a:endParaRPr lang="es-ES"/>
        </a:p>
      </dgm:t>
    </dgm:pt>
    <dgm:pt modelId="{868E6DA5-C6A0-47C4-9683-BEA19BE646F2}" type="sibTrans" cxnId="{14DE4DD1-A8A3-4799-9AD4-23573396D62C}">
      <dgm:prSet/>
      <dgm:spPr/>
      <dgm:t>
        <a:bodyPr/>
        <a:lstStyle/>
        <a:p>
          <a:endParaRPr lang="es-ES"/>
        </a:p>
      </dgm:t>
    </dgm:pt>
    <dgm:pt modelId="{3241CFD2-75ED-4849-9223-CCFFFA273C4A}">
      <dgm:prSet/>
      <dgm:spPr/>
      <dgm:t>
        <a:bodyPr/>
        <a:lstStyle/>
        <a:p>
          <a:r>
            <a:rPr lang="es-ES" b="0" dirty="0">
              <a:latin typeface="+mj-lt"/>
            </a:rPr>
            <a:t>Casi la </a:t>
          </a:r>
          <a:r>
            <a:rPr lang="es-ES" b="1" dirty="0">
              <a:latin typeface="+mj-lt"/>
            </a:rPr>
            <a:t>mitad con ingresos inferiores a 30.000 </a:t>
          </a:r>
          <a:r>
            <a:rPr lang="es-ES" b="0" dirty="0">
              <a:latin typeface="+mj-lt"/>
            </a:rPr>
            <a:t>€</a:t>
          </a:r>
        </a:p>
      </dgm:t>
    </dgm:pt>
    <dgm:pt modelId="{EF82DBD2-6A97-4185-9FA9-471B2C382731}" type="parTrans" cxnId="{3E43CFEC-2BE5-453E-821F-37C1B08153B1}">
      <dgm:prSet/>
      <dgm:spPr/>
      <dgm:t>
        <a:bodyPr/>
        <a:lstStyle/>
        <a:p>
          <a:endParaRPr lang="es-ES"/>
        </a:p>
      </dgm:t>
    </dgm:pt>
    <dgm:pt modelId="{69601550-E1C4-4842-B24B-1D63C6456613}" type="sibTrans" cxnId="{3E43CFEC-2BE5-453E-821F-37C1B08153B1}">
      <dgm:prSet/>
      <dgm:spPr/>
      <dgm:t>
        <a:bodyPr/>
        <a:lstStyle/>
        <a:p>
          <a:endParaRPr lang="es-ES"/>
        </a:p>
      </dgm:t>
    </dgm:pt>
    <dgm:pt modelId="{EECFECCB-9698-47E4-AC13-F5A2FD203F0C}">
      <dgm:prSet/>
      <dgm:spPr/>
      <dgm:t>
        <a:bodyPr/>
        <a:lstStyle/>
        <a:p>
          <a:r>
            <a:rPr lang="es-ES" b="1" dirty="0">
              <a:latin typeface="+mj-lt"/>
            </a:rPr>
            <a:t>El 10% supera 1 millón </a:t>
          </a:r>
          <a:r>
            <a:rPr lang="es-ES" b="0" dirty="0">
              <a:latin typeface="+mj-lt"/>
            </a:rPr>
            <a:t>de euros.</a:t>
          </a:r>
        </a:p>
      </dgm:t>
    </dgm:pt>
    <dgm:pt modelId="{A73248A1-FAF5-4E79-BF0A-B515F907AFCE}" type="parTrans" cxnId="{29F2ECF7-889E-4FA8-A521-E3B9926DFDBE}">
      <dgm:prSet/>
      <dgm:spPr/>
      <dgm:t>
        <a:bodyPr/>
        <a:lstStyle/>
        <a:p>
          <a:endParaRPr lang="es-ES"/>
        </a:p>
      </dgm:t>
    </dgm:pt>
    <dgm:pt modelId="{44680D64-D199-49BE-9A9B-FCB7D6813B7F}" type="sibTrans" cxnId="{29F2ECF7-889E-4FA8-A521-E3B9926DFDBE}">
      <dgm:prSet/>
      <dgm:spPr/>
      <dgm:t>
        <a:bodyPr/>
        <a:lstStyle/>
        <a:p>
          <a:endParaRPr lang="es-ES"/>
        </a:p>
      </dgm:t>
    </dgm:pt>
    <dgm:pt modelId="{BDBC4A49-C462-49FB-B8FD-B84B896E6F11}" type="pres">
      <dgm:prSet presAssocID="{FAE71E99-61AA-4898-B72E-ED89EA789AB2}" presName="Name0" presStyleCnt="0">
        <dgm:presLayoutVars>
          <dgm:dir/>
          <dgm:animLvl val="lvl"/>
          <dgm:resizeHandles val="exact"/>
        </dgm:presLayoutVars>
      </dgm:prSet>
      <dgm:spPr/>
    </dgm:pt>
    <dgm:pt modelId="{E52DC6B4-1A53-475D-8318-39E5BA8A0D13}" type="pres">
      <dgm:prSet presAssocID="{A029A306-FB12-49A2-9489-52C63843CE6F}" presName="composite" presStyleCnt="0"/>
      <dgm:spPr/>
    </dgm:pt>
    <dgm:pt modelId="{BE2F14AF-9498-4DE2-8687-4E0D63360A94}" type="pres">
      <dgm:prSet presAssocID="{A029A306-FB12-49A2-9489-52C63843CE6F}" presName="parTx" presStyleLbl="alignNode1" presStyleIdx="0" presStyleCnt="4">
        <dgm:presLayoutVars>
          <dgm:chMax val="0"/>
          <dgm:chPref val="0"/>
          <dgm:bulletEnabled val="1"/>
        </dgm:presLayoutVars>
      </dgm:prSet>
      <dgm:spPr/>
    </dgm:pt>
    <dgm:pt modelId="{BB58C1C8-7502-4F2B-AD38-9ED0700C4C41}" type="pres">
      <dgm:prSet presAssocID="{A029A306-FB12-49A2-9489-52C63843CE6F}" presName="desTx" presStyleLbl="alignAccFollowNode1" presStyleIdx="0" presStyleCnt="4">
        <dgm:presLayoutVars>
          <dgm:bulletEnabled val="1"/>
        </dgm:presLayoutVars>
      </dgm:prSet>
      <dgm:spPr/>
    </dgm:pt>
    <dgm:pt modelId="{41064F4F-9AF5-4919-8296-54D714E70716}" type="pres">
      <dgm:prSet presAssocID="{6A6CC95D-9FF2-47FD-91D3-F2DC1F47D173}" presName="space" presStyleCnt="0"/>
      <dgm:spPr/>
    </dgm:pt>
    <dgm:pt modelId="{778C51CF-EFCD-4EBB-826A-8568A279B41B}" type="pres">
      <dgm:prSet presAssocID="{8E9CABA9-F1B3-4B9E-9AD1-D4E78E7BC9FB}" presName="composite" presStyleCnt="0"/>
      <dgm:spPr/>
    </dgm:pt>
    <dgm:pt modelId="{B13C7F6E-2E01-476C-9F5B-456067C69F83}" type="pres">
      <dgm:prSet presAssocID="{8E9CABA9-F1B3-4B9E-9AD1-D4E78E7BC9FB}" presName="parTx" presStyleLbl="alignNode1" presStyleIdx="1" presStyleCnt="4">
        <dgm:presLayoutVars>
          <dgm:chMax val="0"/>
          <dgm:chPref val="0"/>
          <dgm:bulletEnabled val="1"/>
        </dgm:presLayoutVars>
      </dgm:prSet>
      <dgm:spPr/>
    </dgm:pt>
    <dgm:pt modelId="{2AE5E4C0-FA92-4854-954E-68C039AD8DA6}" type="pres">
      <dgm:prSet presAssocID="{8E9CABA9-F1B3-4B9E-9AD1-D4E78E7BC9FB}" presName="desTx" presStyleLbl="alignAccFollowNode1" presStyleIdx="1" presStyleCnt="4">
        <dgm:presLayoutVars>
          <dgm:bulletEnabled val="1"/>
        </dgm:presLayoutVars>
      </dgm:prSet>
      <dgm:spPr/>
    </dgm:pt>
    <dgm:pt modelId="{8311B69A-EF4D-45B0-97A9-303147818D24}" type="pres">
      <dgm:prSet presAssocID="{C2331678-B1D2-45F8-AEC8-6B9B6000ADDC}" presName="space" presStyleCnt="0"/>
      <dgm:spPr/>
    </dgm:pt>
    <dgm:pt modelId="{4427EB06-B1CD-4298-8A96-856C6621A5A2}" type="pres">
      <dgm:prSet presAssocID="{FF4BC181-42E3-4E95-9001-0CB187BAA04E}" presName="composite" presStyleCnt="0"/>
      <dgm:spPr/>
    </dgm:pt>
    <dgm:pt modelId="{76F1AE69-5222-4BF2-B638-8CE301D7CC51}" type="pres">
      <dgm:prSet presAssocID="{FF4BC181-42E3-4E95-9001-0CB187BAA04E}" presName="parTx" presStyleLbl="alignNode1" presStyleIdx="2" presStyleCnt="4">
        <dgm:presLayoutVars>
          <dgm:chMax val="0"/>
          <dgm:chPref val="0"/>
          <dgm:bulletEnabled val="1"/>
        </dgm:presLayoutVars>
      </dgm:prSet>
      <dgm:spPr/>
    </dgm:pt>
    <dgm:pt modelId="{644F86B7-7F3A-4DC2-8F53-67A6C8038707}" type="pres">
      <dgm:prSet presAssocID="{FF4BC181-42E3-4E95-9001-0CB187BAA04E}" presName="desTx" presStyleLbl="alignAccFollowNode1" presStyleIdx="2" presStyleCnt="4">
        <dgm:presLayoutVars>
          <dgm:bulletEnabled val="1"/>
        </dgm:presLayoutVars>
      </dgm:prSet>
      <dgm:spPr/>
    </dgm:pt>
    <dgm:pt modelId="{3468CA62-1963-4F1D-BD76-B928374B925C}" type="pres">
      <dgm:prSet presAssocID="{1D1B11A2-4C4F-4A48-8D46-53AF056564B3}" presName="space" presStyleCnt="0"/>
      <dgm:spPr/>
    </dgm:pt>
    <dgm:pt modelId="{D39B2EC6-495C-4498-BBEA-0CB4CCC4D8E3}" type="pres">
      <dgm:prSet presAssocID="{8F7FE7A2-ED48-4D4E-9E3D-AB3C5F33525D}" presName="composite" presStyleCnt="0"/>
      <dgm:spPr/>
    </dgm:pt>
    <dgm:pt modelId="{098DCBFE-170E-4081-9213-430A017D2759}" type="pres">
      <dgm:prSet presAssocID="{8F7FE7A2-ED48-4D4E-9E3D-AB3C5F33525D}" presName="parTx" presStyleLbl="alignNode1" presStyleIdx="3" presStyleCnt="4">
        <dgm:presLayoutVars>
          <dgm:chMax val="0"/>
          <dgm:chPref val="0"/>
          <dgm:bulletEnabled val="1"/>
        </dgm:presLayoutVars>
      </dgm:prSet>
      <dgm:spPr/>
    </dgm:pt>
    <dgm:pt modelId="{4A5094D9-5348-487E-BB6F-A9760A382FDA}" type="pres">
      <dgm:prSet presAssocID="{8F7FE7A2-ED48-4D4E-9E3D-AB3C5F33525D}" presName="desTx" presStyleLbl="alignAccFollowNode1" presStyleIdx="3" presStyleCnt="4">
        <dgm:presLayoutVars>
          <dgm:bulletEnabled val="1"/>
        </dgm:presLayoutVars>
      </dgm:prSet>
      <dgm:spPr/>
    </dgm:pt>
  </dgm:ptLst>
  <dgm:cxnLst>
    <dgm:cxn modelId="{B5137405-1339-496D-83E1-DDBC24D9D72E}" type="presOf" srcId="{3241CFD2-75ED-4849-9223-CCFFFA273C4A}" destId="{4A5094D9-5348-487E-BB6F-A9760A382FDA}" srcOrd="0" destOrd="0" presId="urn:microsoft.com/office/officeart/2005/8/layout/hList1"/>
    <dgm:cxn modelId="{B2A6351F-5697-4B93-BD2B-73DFAB21BDAF}" srcId="{FAE71E99-61AA-4898-B72E-ED89EA789AB2}" destId="{FF4BC181-42E3-4E95-9001-0CB187BAA04E}" srcOrd="2" destOrd="0" parTransId="{19FE10DB-D5BC-45ED-8C13-FA192FAC41FE}" sibTransId="{1D1B11A2-4C4F-4A48-8D46-53AF056564B3}"/>
    <dgm:cxn modelId="{492C3A60-68F3-427C-B541-C792FB2FC69A}" type="presOf" srcId="{002421D7-119C-4DC7-A8BE-AEFD2FD0364F}" destId="{BB58C1C8-7502-4F2B-AD38-9ED0700C4C41}" srcOrd="0" destOrd="0" presId="urn:microsoft.com/office/officeart/2005/8/layout/hList1"/>
    <dgm:cxn modelId="{817E5D47-25A2-4C07-AD66-4FB11485288E}" type="presOf" srcId="{8E9CABA9-F1B3-4B9E-9AD1-D4E78E7BC9FB}" destId="{B13C7F6E-2E01-476C-9F5B-456067C69F83}" srcOrd="0" destOrd="0" presId="urn:microsoft.com/office/officeart/2005/8/layout/hList1"/>
    <dgm:cxn modelId="{B8525D48-1D12-49A2-B169-B0CC44749B25}" srcId="{FAE71E99-61AA-4898-B72E-ED89EA789AB2}" destId="{8E9CABA9-F1B3-4B9E-9AD1-D4E78E7BC9FB}" srcOrd="1" destOrd="0" parTransId="{DEDA4FFE-A321-4858-BC6B-28ABC33350AC}" sibTransId="{C2331678-B1D2-45F8-AEC8-6B9B6000ADDC}"/>
    <dgm:cxn modelId="{C9B5F14E-C55F-4F23-9DD4-8D6888934068}" type="presOf" srcId="{8F7FE7A2-ED48-4D4E-9E3D-AB3C5F33525D}" destId="{098DCBFE-170E-4081-9213-430A017D2759}" srcOrd="0" destOrd="0" presId="urn:microsoft.com/office/officeart/2005/8/layout/hList1"/>
    <dgm:cxn modelId="{D0BFCD73-43BA-4950-9CD0-61F4DA967927}" type="presOf" srcId="{B92FF186-8E01-424A-8BCB-78FC6D52FA05}" destId="{4A5094D9-5348-487E-BB6F-A9760A382FDA}" srcOrd="0" destOrd="3" presId="urn:microsoft.com/office/officeart/2005/8/layout/hList1"/>
    <dgm:cxn modelId="{857AD654-16BE-47CC-AEDC-95B1844CFAC5}" type="presOf" srcId="{011379FF-ECAC-42CA-A8ED-6F103A20B8E3}" destId="{BB58C1C8-7502-4F2B-AD38-9ED0700C4C41}" srcOrd="0" destOrd="1" presId="urn:microsoft.com/office/officeart/2005/8/layout/hList1"/>
    <dgm:cxn modelId="{3568AE77-546C-4021-A121-5F5987FB13DE}" srcId="{FF4BC181-42E3-4E95-9001-0CB187BAA04E}" destId="{25AF91FE-4912-4D03-9702-407CFF1B3C4F}" srcOrd="0" destOrd="0" parTransId="{26F4D2FF-F992-4618-B284-BB57AC2E7B2A}" sibTransId="{5973A0AD-25A2-4043-9CCF-25DD37188D50}"/>
    <dgm:cxn modelId="{54018A79-FA0A-41A4-8382-F06934F28832}" srcId="{FAE71E99-61AA-4898-B72E-ED89EA789AB2}" destId="{A029A306-FB12-49A2-9489-52C63843CE6F}" srcOrd="0" destOrd="0" parTransId="{F3245C40-3D47-4B65-860E-7AEF8817CAC1}" sibTransId="{6A6CC95D-9FF2-47FD-91D3-F2DC1F47D173}"/>
    <dgm:cxn modelId="{24947481-B101-4499-BB2D-1619CBEF215E}" srcId="{A029A306-FB12-49A2-9489-52C63843CE6F}" destId="{011379FF-ECAC-42CA-A8ED-6F103A20B8E3}" srcOrd="1" destOrd="0" parTransId="{CDA92D63-F7FC-458E-9207-384E26682BE6}" sibTransId="{2D3020E5-BFA5-494C-B85C-B8D4878252DC}"/>
    <dgm:cxn modelId="{38E71B8A-AA82-482C-BEC4-78D2FA92D330}" type="presOf" srcId="{6D3FA4CF-F242-463A-8020-60DCFCA3520B}" destId="{2AE5E4C0-FA92-4854-954E-68C039AD8DA6}" srcOrd="0" destOrd="0" presId="urn:microsoft.com/office/officeart/2005/8/layout/hList1"/>
    <dgm:cxn modelId="{3AD4DB8B-0F5D-453F-8E2F-2FD0654E83C8}" srcId="{FAE71E99-61AA-4898-B72E-ED89EA789AB2}" destId="{8F7FE7A2-ED48-4D4E-9E3D-AB3C5F33525D}" srcOrd="3" destOrd="0" parTransId="{BED25F32-D24A-46B3-9D9C-69EDC0D7F2C1}" sibTransId="{A291FB04-54EA-483E-83D8-0EB03B5B8D5B}"/>
    <dgm:cxn modelId="{59471EAB-64E6-48E9-8902-ABB677E9BDBD}" type="presOf" srcId="{FAE71E99-61AA-4898-B72E-ED89EA789AB2}" destId="{BDBC4A49-C462-49FB-B8FD-B84B896E6F11}" srcOrd="0" destOrd="0" presId="urn:microsoft.com/office/officeart/2005/8/layout/hList1"/>
    <dgm:cxn modelId="{66DF08B8-CF65-4E7D-A94A-8CCAE4121D37}" type="presOf" srcId="{FF4BC181-42E3-4E95-9001-0CB187BAA04E}" destId="{76F1AE69-5222-4BF2-B638-8CE301D7CC51}" srcOrd="0" destOrd="0" presId="urn:microsoft.com/office/officeart/2005/8/layout/hList1"/>
    <dgm:cxn modelId="{44AE5EBB-7FD7-4A48-9E8C-8422F26D2B8A}" srcId="{8F7FE7A2-ED48-4D4E-9E3D-AB3C5F33525D}" destId="{22E8B724-F0D8-4241-9BC0-D7C1C65461B8}" srcOrd="2" destOrd="0" parTransId="{EBA1F56D-E2B6-4684-97A7-05A03B069D7D}" sibTransId="{B9F6FD17-ABEA-4739-869E-B816AED46645}"/>
    <dgm:cxn modelId="{5FB314C2-1059-4616-8453-C3D859BCDB72}" srcId="{A029A306-FB12-49A2-9489-52C63843CE6F}" destId="{002421D7-119C-4DC7-A8BE-AEFD2FD0364F}" srcOrd="0" destOrd="0" parTransId="{CC7E762B-85F5-4981-9002-86AD2F3A94E6}" sibTransId="{DA41144A-5072-4AA2-B903-D41A7FC5081E}"/>
    <dgm:cxn modelId="{C147C5C5-D049-4162-8F52-BA770F62322F}" srcId="{8E9CABA9-F1B3-4B9E-9AD1-D4E78E7BC9FB}" destId="{6D3FA4CF-F242-463A-8020-60DCFCA3520B}" srcOrd="0" destOrd="0" parTransId="{A56A8901-EE46-4CF2-8498-A231F60F1682}" sibTransId="{678419E1-8BAF-4E84-B57F-DAEBCAE9E4BD}"/>
    <dgm:cxn modelId="{130199CF-0E10-4280-9D36-E486618F442F}" type="presOf" srcId="{22E8B724-F0D8-4241-9BC0-D7C1C65461B8}" destId="{4A5094D9-5348-487E-BB6F-A9760A382FDA}" srcOrd="0" destOrd="2" presId="urn:microsoft.com/office/officeart/2005/8/layout/hList1"/>
    <dgm:cxn modelId="{14DE4DD1-A8A3-4799-9AD4-23573396D62C}" srcId="{8F7FE7A2-ED48-4D4E-9E3D-AB3C5F33525D}" destId="{B92FF186-8E01-424A-8BCB-78FC6D52FA05}" srcOrd="3" destOrd="0" parTransId="{115304F2-84D2-4202-92AD-A68DFD64603C}" sibTransId="{868E6DA5-C6A0-47C4-9683-BEA19BE646F2}"/>
    <dgm:cxn modelId="{ED8CA0D6-65F4-471F-B878-AC0A74E3224A}" type="presOf" srcId="{EECFECCB-9698-47E4-AC13-F5A2FD203F0C}" destId="{4A5094D9-5348-487E-BB6F-A9760A382FDA}" srcOrd="0" destOrd="1" presId="urn:microsoft.com/office/officeart/2005/8/layout/hList1"/>
    <dgm:cxn modelId="{8867F9DF-0F89-4DCB-BD2F-7E3BB9A84238}" type="presOf" srcId="{A029A306-FB12-49A2-9489-52C63843CE6F}" destId="{BE2F14AF-9498-4DE2-8687-4E0D63360A94}" srcOrd="0" destOrd="0" presId="urn:microsoft.com/office/officeart/2005/8/layout/hList1"/>
    <dgm:cxn modelId="{3E43CFEC-2BE5-453E-821F-37C1B08153B1}" srcId="{8F7FE7A2-ED48-4D4E-9E3D-AB3C5F33525D}" destId="{3241CFD2-75ED-4849-9223-CCFFFA273C4A}" srcOrd="0" destOrd="0" parTransId="{EF82DBD2-6A97-4185-9FA9-471B2C382731}" sibTransId="{69601550-E1C4-4842-B24B-1D63C6456613}"/>
    <dgm:cxn modelId="{60133BEF-EBBD-4A4A-8CB7-766E813ABEEE}" type="presOf" srcId="{25AF91FE-4912-4D03-9702-407CFF1B3C4F}" destId="{644F86B7-7F3A-4DC2-8F53-67A6C8038707}" srcOrd="0" destOrd="0" presId="urn:microsoft.com/office/officeart/2005/8/layout/hList1"/>
    <dgm:cxn modelId="{6A1AFEF2-FF19-45A9-A7B0-A2A92E12F598}" type="presOf" srcId="{148766DB-C8E9-48AB-BD72-152B1F969EDD}" destId="{2AE5E4C0-FA92-4854-954E-68C039AD8DA6}" srcOrd="0" destOrd="1" presId="urn:microsoft.com/office/officeart/2005/8/layout/hList1"/>
    <dgm:cxn modelId="{29F2ECF7-889E-4FA8-A521-E3B9926DFDBE}" srcId="{8F7FE7A2-ED48-4D4E-9E3D-AB3C5F33525D}" destId="{EECFECCB-9698-47E4-AC13-F5A2FD203F0C}" srcOrd="1" destOrd="0" parTransId="{A73248A1-FAF5-4E79-BF0A-B515F907AFCE}" sibTransId="{44680D64-D199-49BE-9A9B-FCB7D6813B7F}"/>
    <dgm:cxn modelId="{83E96AFD-3AC7-4DFD-AB94-9D7C42E9FEAD}" srcId="{8E9CABA9-F1B3-4B9E-9AD1-D4E78E7BC9FB}" destId="{148766DB-C8E9-48AB-BD72-152B1F969EDD}" srcOrd="1" destOrd="0" parTransId="{1ED0BE2E-FA2B-45EE-B0E7-71760DBDBB29}" sibTransId="{455ACF2A-7229-47C8-8021-079C29B60913}"/>
    <dgm:cxn modelId="{42351593-758F-4A58-99C9-C07631E62E9A}" type="presParOf" srcId="{BDBC4A49-C462-49FB-B8FD-B84B896E6F11}" destId="{E52DC6B4-1A53-475D-8318-39E5BA8A0D13}" srcOrd="0" destOrd="0" presId="urn:microsoft.com/office/officeart/2005/8/layout/hList1"/>
    <dgm:cxn modelId="{D30F4AC9-2D0C-4C30-AB28-1E8ADF30510A}" type="presParOf" srcId="{E52DC6B4-1A53-475D-8318-39E5BA8A0D13}" destId="{BE2F14AF-9498-4DE2-8687-4E0D63360A94}" srcOrd="0" destOrd="0" presId="urn:microsoft.com/office/officeart/2005/8/layout/hList1"/>
    <dgm:cxn modelId="{930F3634-5E06-4744-98D3-7061089D6161}" type="presParOf" srcId="{E52DC6B4-1A53-475D-8318-39E5BA8A0D13}" destId="{BB58C1C8-7502-4F2B-AD38-9ED0700C4C41}" srcOrd="1" destOrd="0" presId="urn:microsoft.com/office/officeart/2005/8/layout/hList1"/>
    <dgm:cxn modelId="{B6211844-9234-465A-A17C-D662EA872A8C}" type="presParOf" srcId="{BDBC4A49-C462-49FB-B8FD-B84B896E6F11}" destId="{41064F4F-9AF5-4919-8296-54D714E70716}" srcOrd="1" destOrd="0" presId="urn:microsoft.com/office/officeart/2005/8/layout/hList1"/>
    <dgm:cxn modelId="{D111736B-2581-460F-B7F3-DBE991F6C30E}" type="presParOf" srcId="{BDBC4A49-C462-49FB-B8FD-B84B896E6F11}" destId="{778C51CF-EFCD-4EBB-826A-8568A279B41B}" srcOrd="2" destOrd="0" presId="urn:microsoft.com/office/officeart/2005/8/layout/hList1"/>
    <dgm:cxn modelId="{3DA7E273-F2BB-4A31-A9F6-78500ECFF16B}" type="presParOf" srcId="{778C51CF-EFCD-4EBB-826A-8568A279B41B}" destId="{B13C7F6E-2E01-476C-9F5B-456067C69F83}" srcOrd="0" destOrd="0" presId="urn:microsoft.com/office/officeart/2005/8/layout/hList1"/>
    <dgm:cxn modelId="{AC9161CF-29CB-42DE-9D31-FBE8E2D01CFA}" type="presParOf" srcId="{778C51CF-EFCD-4EBB-826A-8568A279B41B}" destId="{2AE5E4C0-FA92-4854-954E-68C039AD8DA6}" srcOrd="1" destOrd="0" presId="urn:microsoft.com/office/officeart/2005/8/layout/hList1"/>
    <dgm:cxn modelId="{9F63CD61-96A5-42B7-8EAF-4943F4A99D83}" type="presParOf" srcId="{BDBC4A49-C462-49FB-B8FD-B84B896E6F11}" destId="{8311B69A-EF4D-45B0-97A9-303147818D24}" srcOrd="3" destOrd="0" presId="urn:microsoft.com/office/officeart/2005/8/layout/hList1"/>
    <dgm:cxn modelId="{2F1BBF14-B826-4056-ADD4-80556681A46A}" type="presParOf" srcId="{BDBC4A49-C462-49FB-B8FD-B84B896E6F11}" destId="{4427EB06-B1CD-4298-8A96-856C6621A5A2}" srcOrd="4" destOrd="0" presId="urn:microsoft.com/office/officeart/2005/8/layout/hList1"/>
    <dgm:cxn modelId="{CC4F0F06-40FB-43FA-9C27-D7249DD99AB1}" type="presParOf" srcId="{4427EB06-B1CD-4298-8A96-856C6621A5A2}" destId="{76F1AE69-5222-4BF2-B638-8CE301D7CC51}" srcOrd="0" destOrd="0" presId="urn:microsoft.com/office/officeart/2005/8/layout/hList1"/>
    <dgm:cxn modelId="{F634D4B9-43CB-4380-82F9-3C63697C6187}" type="presParOf" srcId="{4427EB06-B1CD-4298-8A96-856C6621A5A2}" destId="{644F86B7-7F3A-4DC2-8F53-67A6C8038707}" srcOrd="1" destOrd="0" presId="urn:microsoft.com/office/officeart/2005/8/layout/hList1"/>
    <dgm:cxn modelId="{A0794405-4E73-4867-822B-4D7D7FCBA532}" type="presParOf" srcId="{BDBC4A49-C462-49FB-B8FD-B84B896E6F11}" destId="{3468CA62-1963-4F1D-BD76-B928374B925C}" srcOrd="5" destOrd="0" presId="urn:microsoft.com/office/officeart/2005/8/layout/hList1"/>
    <dgm:cxn modelId="{2FBF52D2-1D3A-4520-9A50-409AC4822ABC}" type="presParOf" srcId="{BDBC4A49-C462-49FB-B8FD-B84B896E6F11}" destId="{D39B2EC6-495C-4498-BBEA-0CB4CCC4D8E3}" srcOrd="6" destOrd="0" presId="urn:microsoft.com/office/officeart/2005/8/layout/hList1"/>
    <dgm:cxn modelId="{27EFC525-6490-452F-A532-F67B2B467CB3}" type="presParOf" srcId="{D39B2EC6-495C-4498-BBEA-0CB4CCC4D8E3}" destId="{098DCBFE-170E-4081-9213-430A017D2759}" srcOrd="0" destOrd="0" presId="urn:microsoft.com/office/officeart/2005/8/layout/hList1"/>
    <dgm:cxn modelId="{E2089D54-2399-407C-B5CB-9E0ACC2CC5C4}" type="presParOf" srcId="{D39B2EC6-495C-4498-BBEA-0CB4CCC4D8E3}" destId="{4A5094D9-5348-487E-BB6F-A9760A382FD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97BD3A2-50DB-4F40-ACEA-2DABF468C423}" type="doc">
      <dgm:prSet loTypeId="urn:microsoft.com/office/officeart/2005/8/layout/b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2B51B9D0-FF25-48D9-AA47-E92D500B8A44}">
      <dgm:prSet phldrT="[Texto]" custT="1"/>
      <dgm:spPr/>
      <dgm:t>
        <a:bodyPr/>
        <a:lstStyle/>
        <a:p>
          <a:pPr>
            <a:buFont typeface="+mj-lt"/>
            <a:buAutoNum type="romanLcPeriod"/>
          </a:pPr>
          <a:r>
            <a:rPr lang="es-ES" sz="1550" b="1" baseline="0"/>
            <a:t>Un contexto en transformación</a:t>
          </a:r>
        </a:p>
      </dgm:t>
    </dgm:pt>
    <dgm:pt modelId="{B1F448B3-6B68-419A-8295-998AB70528A4}" type="parTrans" cxnId="{9CACC9FE-4472-4EE6-AAE6-C2B426CF4806}">
      <dgm:prSet/>
      <dgm:spPr/>
      <dgm:t>
        <a:bodyPr/>
        <a:lstStyle/>
        <a:p>
          <a:endParaRPr lang="es-ES"/>
        </a:p>
      </dgm:t>
    </dgm:pt>
    <dgm:pt modelId="{3F265A2F-304D-41AC-8C61-7E8A5047342C}" type="sibTrans" cxnId="{9CACC9FE-4472-4EE6-AAE6-C2B426CF4806}">
      <dgm:prSet/>
      <dgm:spPr/>
      <dgm:t>
        <a:bodyPr/>
        <a:lstStyle/>
        <a:p>
          <a:endParaRPr lang="es-ES"/>
        </a:p>
      </dgm:t>
    </dgm:pt>
    <dgm:pt modelId="{E80D71D8-5F27-4BA3-BA17-293B7D377EE8}">
      <dgm:prSet custT="1"/>
      <dgm:spPr/>
      <dgm:t>
        <a:bodyPr/>
        <a:lstStyle/>
        <a:p>
          <a:pPr>
            <a:buFont typeface="+mj-lt"/>
            <a:buAutoNum type="romanLcPeriod"/>
          </a:pPr>
          <a:r>
            <a:rPr lang="es-ES" sz="1550" b="1" baseline="0"/>
            <a:t>Problemas de legitimidad</a:t>
          </a:r>
        </a:p>
      </dgm:t>
    </dgm:pt>
    <dgm:pt modelId="{EDA7D812-49ED-4D38-94B5-18414B71E362}" type="parTrans" cxnId="{88C7B31E-3196-4AA7-A540-F2C1A2547806}">
      <dgm:prSet/>
      <dgm:spPr/>
      <dgm:t>
        <a:bodyPr/>
        <a:lstStyle/>
        <a:p>
          <a:endParaRPr lang="es-ES"/>
        </a:p>
      </dgm:t>
    </dgm:pt>
    <dgm:pt modelId="{08332232-A5B3-488C-B9A4-47EE875A564C}" type="sibTrans" cxnId="{88C7B31E-3196-4AA7-A540-F2C1A2547806}">
      <dgm:prSet/>
      <dgm:spPr/>
      <dgm:t>
        <a:bodyPr/>
        <a:lstStyle/>
        <a:p>
          <a:endParaRPr lang="es-ES"/>
        </a:p>
      </dgm:t>
    </dgm:pt>
    <dgm:pt modelId="{99B05419-7BD5-433A-91FA-F6660E2A1874}">
      <dgm:prSet custT="1"/>
      <dgm:spPr/>
      <dgm:t>
        <a:bodyPr/>
        <a:lstStyle/>
        <a:p>
          <a:pPr>
            <a:buFont typeface="+mj-lt"/>
            <a:buAutoNum type="romanLcPeriod"/>
          </a:pPr>
          <a:r>
            <a:rPr lang="es-ES" sz="1550" b="1" baseline="0"/>
            <a:t>Cuestionamiento del Estado de bienestar</a:t>
          </a:r>
        </a:p>
      </dgm:t>
    </dgm:pt>
    <dgm:pt modelId="{75B0A359-0728-45EC-BDFC-A94E29D5CC4B}" type="parTrans" cxnId="{985E6640-33F3-4400-B928-8A285A197DAF}">
      <dgm:prSet/>
      <dgm:spPr/>
      <dgm:t>
        <a:bodyPr/>
        <a:lstStyle/>
        <a:p>
          <a:endParaRPr lang="es-ES"/>
        </a:p>
      </dgm:t>
    </dgm:pt>
    <dgm:pt modelId="{C087308A-6752-45DC-A3C9-F8C9185734E0}" type="sibTrans" cxnId="{985E6640-33F3-4400-B928-8A285A197DAF}">
      <dgm:prSet/>
      <dgm:spPr/>
      <dgm:t>
        <a:bodyPr/>
        <a:lstStyle/>
        <a:p>
          <a:endParaRPr lang="es-ES"/>
        </a:p>
      </dgm:t>
    </dgm:pt>
    <dgm:pt modelId="{CCBB4711-90E1-4EAC-8E07-105A16E51DE5}">
      <dgm:prSet custT="1"/>
      <dgm:spPr/>
      <dgm:t>
        <a:bodyPr/>
        <a:lstStyle/>
        <a:p>
          <a:pPr>
            <a:buFont typeface="+mj-lt"/>
            <a:buAutoNum type="romanLcPeriod"/>
          </a:pPr>
          <a:r>
            <a:rPr lang="es-ES" sz="1550" b="1" baseline="0"/>
            <a:t>Derechos fundamentales en entredicho</a:t>
          </a:r>
        </a:p>
      </dgm:t>
    </dgm:pt>
    <dgm:pt modelId="{338E57F9-8A7F-4C3F-B3F8-A96B1A093473}" type="parTrans" cxnId="{33210543-2935-4340-A2C0-F72342859C81}">
      <dgm:prSet/>
      <dgm:spPr/>
      <dgm:t>
        <a:bodyPr/>
        <a:lstStyle/>
        <a:p>
          <a:endParaRPr lang="es-ES"/>
        </a:p>
      </dgm:t>
    </dgm:pt>
    <dgm:pt modelId="{01071BA8-E9C7-4794-9987-F5DCDE901C9A}" type="sibTrans" cxnId="{33210543-2935-4340-A2C0-F72342859C81}">
      <dgm:prSet/>
      <dgm:spPr/>
      <dgm:t>
        <a:bodyPr/>
        <a:lstStyle/>
        <a:p>
          <a:endParaRPr lang="es-ES"/>
        </a:p>
      </dgm:t>
    </dgm:pt>
    <dgm:pt modelId="{13D2313B-7AED-4DBD-8686-21825788DADA}">
      <dgm:prSet custT="1"/>
      <dgm:spPr/>
      <dgm:t>
        <a:bodyPr/>
        <a:lstStyle/>
        <a:p>
          <a:pPr>
            <a:buFont typeface="+mj-lt"/>
            <a:buAutoNum type="romanLcPeriod"/>
          </a:pPr>
          <a:r>
            <a:rPr lang="es-ES" sz="1550" b="1" baseline="0"/>
            <a:t>Nuevas vulnerabilidades</a:t>
          </a:r>
        </a:p>
      </dgm:t>
    </dgm:pt>
    <dgm:pt modelId="{B6C6449E-ACD4-4212-8C8D-F21845465DC4}" type="parTrans" cxnId="{31B2E0AF-BA2A-4DAD-BCFE-DEBDA74C4380}">
      <dgm:prSet/>
      <dgm:spPr/>
      <dgm:t>
        <a:bodyPr/>
        <a:lstStyle/>
        <a:p>
          <a:endParaRPr lang="es-ES"/>
        </a:p>
      </dgm:t>
    </dgm:pt>
    <dgm:pt modelId="{AE026C04-94E9-4EBA-A4F7-56AD1092DDC0}" type="sibTrans" cxnId="{31B2E0AF-BA2A-4DAD-BCFE-DEBDA74C4380}">
      <dgm:prSet/>
      <dgm:spPr/>
      <dgm:t>
        <a:bodyPr/>
        <a:lstStyle/>
        <a:p>
          <a:endParaRPr lang="es-ES"/>
        </a:p>
      </dgm:t>
    </dgm:pt>
    <dgm:pt modelId="{B673AD7B-F900-4BD4-8273-4C19F2FD9A78}">
      <dgm:prSet phldrT="[Texto]" custT="1"/>
      <dgm:spPr/>
      <dgm:t>
        <a:bodyPr/>
        <a:lstStyle/>
        <a:p>
          <a:pPr algn="l">
            <a:buFont typeface="+mj-lt"/>
            <a:buNone/>
          </a:pPr>
          <a:r>
            <a:rPr lang="es-ES" sz="1350"/>
            <a:t>cambios sociales, políticos y económicos que reconfiguran el papel del Tercer Sector.</a:t>
          </a:r>
        </a:p>
      </dgm:t>
    </dgm:pt>
    <dgm:pt modelId="{762AAFA2-9E13-4602-A3BB-38FB387C4A7A}" type="parTrans" cxnId="{E2C42EF4-C085-4B57-AE40-03C6FB4C6704}">
      <dgm:prSet/>
      <dgm:spPr/>
      <dgm:t>
        <a:bodyPr/>
        <a:lstStyle/>
        <a:p>
          <a:endParaRPr lang="es-ES"/>
        </a:p>
      </dgm:t>
    </dgm:pt>
    <dgm:pt modelId="{D8CFCCBA-4B1B-4A95-BF13-64D5015D3934}" type="sibTrans" cxnId="{E2C42EF4-C085-4B57-AE40-03C6FB4C6704}">
      <dgm:prSet/>
      <dgm:spPr/>
      <dgm:t>
        <a:bodyPr/>
        <a:lstStyle/>
        <a:p>
          <a:endParaRPr lang="es-ES"/>
        </a:p>
      </dgm:t>
    </dgm:pt>
    <dgm:pt modelId="{4AA8D340-1EA4-4ECA-8D61-FE4D3B316106}">
      <dgm:prSet custT="1"/>
      <dgm:spPr/>
      <dgm:t>
        <a:bodyPr/>
        <a:lstStyle/>
        <a:p>
          <a:pPr>
            <a:buFont typeface="+mj-lt"/>
            <a:buNone/>
          </a:pPr>
          <a:r>
            <a:rPr lang="es-ES" sz="1350"/>
            <a:t>ya no basta con defender buenas causas; se exige demostrar impacto, transparencia y eficiencia.</a:t>
          </a:r>
        </a:p>
      </dgm:t>
    </dgm:pt>
    <dgm:pt modelId="{6E9CF322-E64C-4D1F-B1E6-DE73236AE7BE}" type="parTrans" cxnId="{ED41B3C8-53E1-433C-8D8C-4E55B485B3A5}">
      <dgm:prSet/>
      <dgm:spPr/>
      <dgm:t>
        <a:bodyPr/>
        <a:lstStyle/>
        <a:p>
          <a:endParaRPr lang="es-ES"/>
        </a:p>
      </dgm:t>
    </dgm:pt>
    <dgm:pt modelId="{324441F5-AA3F-4D40-AF31-5134EDBE18D3}" type="sibTrans" cxnId="{ED41B3C8-53E1-433C-8D8C-4E55B485B3A5}">
      <dgm:prSet/>
      <dgm:spPr/>
      <dgm:t>
        <a:bodyPr/>
        <a:lstStyle/>
        <a:p>
          <a:endParaRPr lang="es-ES"/>
        </a:p>
      </dgm:t>
    </dgm:pt>
    <dgm:pt modelId="{97A82281-FF4D-4450-8897-681AB7718277}">
      <dgm:prSet custT="1"/>
      <dgm:spPr/>
      <dgm:t>
        <a:bodyPr/>
        <a:lstStyle/>
        <a:p>
          <a:pPr>
            <a:buFont typeface="+mj-lt"/>
            <a:buNone/>
          </a:pPr>
          <a:r>
            <a:rPr lang="es-ES" sz="1350"/>
            <a:t>Y del modelo social europeo por parte de la ciudadanía y algunos actores políticos.</a:t>
          </a:r>
        </a:p>
      </dgm:t>
    </dgm:pt>
    <dgm:pt modelId="{00589891-E1DC-4D2C-B937-D539B43768E0}" type="parTrans" cxnId="{33DAA411-D1B4-4413-9CBA-EFD699911101}">
      <dgm:prSet/>
      <dgm:spPr/>
      <dgm:t>
        <a:bodyPr/>
        <a:lstStyle/>
        <a:p>
          <a:endParaRPr lang="es-ES"/>
        </a:p>
      </dgm:t>
    </dgm:pt>
    <dgm:pt modelId="{9EFD8DFC-2CF2-4EA9-B023-09042200CCE7}" type="sibTrans" cxnId="{33DAA411-D1B4-4413-9CBA-EFD699911101}">
      <dgm:prSet/>
      <dgm:spPr/>
      <dgm:t>
        <a:bodyPr/>
        <a:lstStyle/>
        <a:p>
          <a:endParaRPr lang="es-ES"/>
        </a:p>
      </dgm:t>
    </dgm:pt>
    <dgm:pt modelId="{977B9129-F0FF-4084-8BD8-F5A0533407A8}">
      <dgm:prSet custT="1"/>
      <dgm:spPr/>
      <dgm:t>
        <a:bodyPr/>
        <a:lstStyle/>
        <a:p>
          <a:pPr>
            <a:buFont typeface="+mj-lt"/>
            <a:buNone/>
          </a:pPr>
          <a:r>
            <a:rPr lang="es-ES" sz="1350"/>
            <a:t>en ámbitos clave (vivienda, salud, migración, inclusión digital…).</a:t>
          </a:r>
        </a:p>
      </dgm:t>
    </dgm:pt>
    <dgm:pt modelId="{34A62E04-72DD-4434-8958-7104170A75D0}" type="parTrans" cxnId="{FE14C9C9-B03E-4C31-95C1-73BE2A870C8F}">
      <dgm:prSet/>
      <dgm:spPr/>
      <dgm:t>
        <a:bodyPr/>
        <a:lstStyle/>
        <a:p>
          <a:endParaRPr lang="es-ES"/>
        </a:p>
      </dgm:t>
    </dgm:pt>
    <dgm:pt modelId="{6E2512AD-DE2D-4749-A818-2F1339C3E49C}" type="sibTrans" cxnId="{FE14C9C9-B03E-4C31-95C1-73BE2A870C8F}">
      <dgm:prSet/>
      <dgm:spPr/>
      <dgm:t>
        <a:bodyPr/>
        <a:lstStyle/>
        <a:p>
          <a:endParaRPr lang="es-ES"/>
        </a:p>
      </dgm:t>
    </dgm:pt>
    <dgm:pt modelId="{B40DEB29-BE28-4B9E-BA73-E026890A08AC}">
      <dgm:prSet custT="1"/>
      <dgm:spPr/>
      <dgm:t>
        <a:bodyPr/>
        <a:lstStyle/>
        <a:p>
          <a:pPr>
            <a:buFont typeface="+mj-lt"/>
            <a:buNone/>
          </a:pPr>
          <a:r>
            <a:rPr lang="es-ES" sz="1350" dirty="0"/>
            <a:t>la pobreza y la exclusión siguen siendo centrales, pero emergen problemáticas más complejas (soledad, salud mental, clima, digitalización)</a:t>
          </a:r>
        </a:p>
      </dgm:t>
    </dgm:pt>
    <dgm:pt modelId="{9841F47A-013F-4B97-98BB-4EFC22BE7DA0}" type="parTrans" cxnId="{4DF698D5-0AFD-4CB1-B3A6-DB4DBB79070E}">
      <dgm:prSet/>
      <dgm:spPr/>
      <dgm:t>
        <a:bodyPr/>
        <a:lstStyle/>
        <a:p>
          <a:endParaRPr lang="es-ES"/>
        </a:p>
      </dgm:t>
    </dgm:pt>
    <dgm:pt modelId="{5B8523AA-769C-46EF-A247-FCAC71B6C590}" type="sibTrans" cxnId="{4DF698D5-0AFD-4CB1-B3A6-DB4DBB79070E}">
      <dgm:prSet/>
      <dgm:spPr/>
      <dgm:t>
        <a:bodyPr/>
        <a:lstStyle/>
        <a:p>
          <a:endParaRPr lang="es-ES"/>
        </a:p>
      </dgm:t>
    </dgm:pt>
    <dgm:pt modelId="{14953920-BDBD-4E9F-99B0-1CE33E53CDDF}" type="pres">
      <dgm:prSet presAssocID="{397BD3A2-50DB-4F40-ACEA-2DABF468C423}" presName="diagram" presStyleCnt="0">
        <dgm:presLayoutVars>
          <dgm:dir/>
          <dgm:animLvl val="lvl"/>
          <dgm:resizeHandles val="exact"/>
        </dgm:presLayoutVars>
      </dgm:prSet>
      <dgm:spPr/>
    </dgm:pt>
    <dgm:pt modelId="{0A16A3A2-351F-405F-BF74-CEC491D909F3}" type="pres">
      <dgm:prSet presAssocID="{2B51B9D0-FF25-48D9-AA47-E92D500B8A44}" presName="compNode" presStyleCnt="0"/>
      <dgm:spPr/>
    </dgm:pt>
    <dgm:pt modelId="{A058302E-9538-4816-9B42-8AFA8B96D4A7}" type="pres">
      <dgm:prSet presAssocID="{2B51B9D0-FF25-48D9-AA47-E92D500B8A44}" presName="childRect" presStyleLbl="bgAcc1" presStyleIdx="0" presStyleCnt="5">
        <dgm:presLayoutVars>
          <dgm:bulletEnabled val="1"/>
        </dgm:presLayoutVars>
      </dgm:prSet>
      <dgm:spPr/>
    </dgm:pt>
    <dgm:pt modelId="{CAC249C6-7A33-4D68-96CA-78DAC209EF2A}" type="pres">
      <dgm:prSet presAssocID="{2B51B9D0-FF25-48D9-AA47-E92D500B8A44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55883DC-8F3F-4AC5-9C70-979AD9E83254}" type="pres">
      <dgm:prSet presAssocID="{2B51B9D0-FF25-48D9-AA47-E92D500B8A44}" presName="parentRect" presStyleLbl="alignNode1" presStyleIdx="0" presStyleCnt="5" custScaleY="130777"/>
      <dgm:spPr/>
    </dgm:pt>
    <dgm:pt modelId="{340755AA-081A-4F63-AFC8-EACA18C416FB}" type="pres">
      <dgm:prSet presAssocID="{2B51B9D0-FF25-48D9-AA47-E92D500B8A44}" presName="adorn" presStyleLbl="fgAccFollowNode1" presStyleIdx="0" presStyleCnt="5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írculos con flechas con relleno sólido"/>
        </a:ext>
      </dgm:extLst>
    </dgm:pt>
    <dgm:pt modelId="{017ACD17-13AD-4156-A3A6-C85444B363B0}" type="pres">
      <dgm:prSet presAssocID="{3F265A2F-304D-41AC-8C61-7E8A5047342C}" presName="sibTrans" presStyleLbl="sibTrans2D1" presStyleIdx="0" presStyleCnt="0"/>
      <dgm:spPr/>
    </dgm:pt>
    <dgm:pt modelId="{85FFD1AA-A543-4B22-B4B8-8120F23B2BED}" type="pres">
      <dgm:prSet presAssocID="{E80D71D8-5F27-4BA3-BA17-293B7D377EE8}" presName="compNode" presStyleCnt="0"/>
      <dgm:spPr/>
    </dgm:pt>
    <dgm:pt modelId="{1CA8B459-33FC-4080-A4DC-494CDC503B47}" type="pres">
      <dgm:prSet presAssocID="{E80D71D8-5F27-4BA3-BA17-293B7D377EE8}" presName="childRect" presStyleLbl="bgAcc1" presStyleIdx="1" presStyleCnt="5">
        <dgm:presLayoutVars>
          <dgm:bulletEnabled val="1"/>
        </dgm:presLayoutVars>
      </dgm:prSet>
      <dgm:spPr/>
    </dgm:pt>
    <dgm:pt modelId="{E0A8D47F-A6EE-42E0-ADD2-FDB249773587}" type="pres">
      <dgm:prSet presAssocID="{E80D71D8-5F27-4BA3-BA17-293B7D377EE8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43D1F25B-0311-4047-BC94-1EB87F1E6472}" type="pres">
      <dgm:prSet presAssocID="{E80D71D8-5F27-4BA3-BA17-293B7D377EE8}" presName="parentRect" presStyleLbl="alignNode1" presStyleIdx="1" presStyleCnt="5" custScaleY="130777"/>
      <dgm:spPr/>
    </dgm:pt>
    <dgm:pt modelId="{353970C9-BE24-4427-ABFE-EEDA351AFDAC}" type="pres">
      <dgm:prSet presAssocID="{E80D71D8-5F27-4BA3-BA17-293B7D377EE8}" presName="adorn" presStyleLbl="fgAccFollowNode1" presStyleIdx="1" presStyleCnt="5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Portapapeles parcialmente tachado con relleno sólido"/>
        </a:ext>
      </dgm:extLst>
    </dgm:pt>
    <dgm:pt modelId="{6C27984D-668B-4170-BFE6-88A47C3958E3}" type="pres">
      <dgm:prSet presAssocID="{08332232-A5B3-488C-B9A4-47EE875A564C}" presName="sibTrans" presStyleLbl="sibTrans2D1" presStyleIdx="0" presStyleCnt="0"/>
      <dgm:spPr/>
    </dgm:pt>
    <dgm:pt modelId="{30DB1093-C23B-4028-A2E3-C313D97F0FA9}" type="pres">
      <dgm:prSet presAssocID="{99B05419-7BD5-433A-91FA-F6660E2A1874}" presName="compNode" presStyleCnt="0"/>
      <dgm:spPr/>
    </dgm:pt>
    <dgm:pt modelId="{393CC155-0E2B-4AC7-9D41-3A1EB6D75DF7}" type="pres">
      <dgm:prSet presAssocID="{99B05419-7BD5-433A-91FA-F6660E2A1874}" presName="childRect" presStyleLbl="bgAcc1" presStyleIdx="2" presStyleCnt="5">
        <dgm:presLayoutVars>
          <dgm:bulletEnabled val="1"/>
        </dgm:presLayoutVars>
      </dgm:prSet>
      <dgm:spPr/>
    </dgm:pt>
    <dgm:pt modelId="{DF43C0F8-7327-49C9-8FF0-D8BA17AD91BD}" type="pres">
      <dgm:prSet presAssocID="{99B05419-7BD5-433A-91FA-F6660E2A1874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79216D9-AA9A-42EA-9FAF-6DE7FEE2DAD5}" type="pres">
      <dgm:prSet presAssocID="{99B05419-7BD5-433A-91FA-F6660E2A1874}" presName="parentRect" presStyleLbl="alignNode1" presStyleIdx="2" presStyleCnt="5" custScaleX="115790" custScaleY="130777"/>
      <dgm:spPr/>
    </dgm:pt>
    <dgm:pt modelId="{D930FF60-605B-4F0F-B79A-2401AC54408A}" type="pres">
      <dgm:prSet presAssocID="{99B05419-7BD5-433A-91FA-F6660E2A1874}" presName="adorn" presStyleLbl="fgAccFollowNode1" presStyleIdx="2" presStyleCnt="5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ribunal contorno"/>
        </a:ext>
      </dgm:extLst>
    </dgm:pt>
    <dgm:pt modelId="{229B02AC-8AEB-47E4-8753-1839EF93629C}" type="pres">
      <dgm:prSet presAssocID="{C087308A-6752-45DC-A3C9-F8C9185734E0}" presName="sibTrans" presStyleLbl="sibTrans2D1" presStyleIdx="0" presStyleCnt="0"/>
      <dgm:spPr/>
    </dgm:pt>
    <dgm:pt modelId="{3B3172E0-AE94-4FC7-90FA-9678AE443632}" type="pres">
      <dgm:prSet presAssocID="{CCBB4711-90E1-4EAC-8E07-105A16E51DE5}" presName="compNode" presStyleCnt="0"/>
      <dgm:spPr/>
    </dgm:pt>
    <dgm:pt modelId="{A23F3714-DB18-4FA3-8599-8F0B766F1489}" type="pres">
      <dgm:prSet presAssocID="{CCBB4711-90E1-4EAC-8E07-105A16E51DE5}" presName="childRect" presStyleLbl="bgAcc1" presStyleIdx="3" presStyleCnt="5">
        <dgm:presLayoutVars>
          <dgm:bulletEnabled val="1"/>
        </dgm:presLayoutVars>
      </dgm:prSet>
      <dgm:spPr/>
    </dgm:pt>
    <dgm:pt modelId="{2DF1E362-7937-46CC-BAEB-8C55C95AA54D}" type="pres">
      <dgm:prSet presAssocID="{CCBB4711-90E1-4EAC-8E07-105A16E51DE5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5F7BB448-996D-47EF-BD04-162F6B2164C2}" type="pres">
      <dgm:prSet presAssocID="{CCBB4711-90E1-4EAC-8E07-105A16E51DE5}" presName="parentRect" presStyleLbl="alignNode1" presStyleIdx="3" presStyleCnt="5" custScaleY="130777"/>
      <dgm:spPr/>
    </dgm:pt>
    <dgm:pt modelId="{89EEF4F1-3ECF-4CA6-ADE5-0BF9848A037B}" type="pres">
      <dgm:prSet presAssocID="{CCBB4711-90E1-4EAC-8E07-105A16E51DE5}" presName="adorn" presStyleLbl="fgAccFollowNode1" presStyleIdx="3" presStyleCnt="5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iudad contorno"/>
        </a:ext>
      </dgm:extLst>
    </dgm:pt>
    <dgm:pt modelId="{711AEC62-6A80-4D15-A940-174C3D95991D}" type="pres">
      <dgm:prSet presAssocID="{01071BA8-E9C7-4794-9987-F5DCDE901C9A}" presName="sibTrans" presStyleLbl="sibTrans2D1" presStyleIdx="0" presStyleCnt="0"/>
      <dgm:spPr/>
    </dgm:pt>
    <dgm:pt modelId="{0CD751E0-3FE7-4579-A303-B7A2749EE2D0}" type="pres">
      <dgm:prSet presAssocID="{13D2313B-7AED-4DBD-8686-21825788DADA}" presName="compNode" presStyleCnt="0"/>
      <dgm:spPr/>
    </dgm:pt>
    <dgm:pt modelId="{00F2FCA5-A27E-4045-AE55-26D1BA80F32F}" type="pres">
      <dgm:prSet presAssocID="{13D2313B-7AED-4DBD-8686-21825788DADA}" presName="childRect" presStyleLbl="bgAcc1" presStyleIdx="4" presStyleCnt="5">
        <dgm:presLayoutVars>
          <dgm:bulletEnabled val="1"/>
        </dgm:presLayoutVars>
      </dgm:prSet>
      <dgm:spPr/>
    </dgm:pt>
    <dgm:pt modelId="{168A7ED5-19DC-4A23-B5EF-AD45A50680C3}" type="pres">
      <dgm:prSet presAssocID="{13D2313B-7AED-4DBD-8686-21825788DADA}" presName="parentText" presStyleLbl="node1" presStyleIdx="0" presStyleCnt="0">
        <dgm:presLayoutVars>
          <dgm:chMax val="0"/>
          <dgm:bulletEnabled val="1"/>
        </dgm:presLayoutVars>
      </dgm:prSet>
      <dgm:spPr/>
    </dgm:pt>
    <dgm:pt modelId="{E8BD2598-04CF-4AF3-8E85-2D9A9D865C49}" type="pres">
      <dgm:prSet presAssocID="{13D2313B-7AED-4DBD-8686-21825788DADA}" presName="parentRect" presStyleLbl="alignNode1" presStyleIdx="4" presStyleCnt="5" custScaleX="103775" custScaleY="130777"/>
      <dgm:spPr/>
    </dgm:pt>
    <dgm:pt modelId="{E1D898CD-9DB2-485C-8A3C-71AE206808CF}" type="pres">
      <dgm:prSet presAssocID="{13D2313B-7AED-4DBD-8686-21825788DADA}" presName="adorn" presStyleLbl="fgAccFollowNode1" presStyleIdx="4" presStyleCnt="5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recimiento empresarial contorno"/>
        </a:ext>
      </dgm:extLst>
    </dgm:pt>
  </dgm:ptLst>
  <dgm:cxnLst>
    <dgm:cxn modelId="{5224F106-1D53-43D2-9765-56F7F47DE67D}" type="presOf" srcId="{99B05419-7BD5-433A-91FA-F6660E2A1874}" destId="{579216D9-AA9A-42EA-9FAF-6DE7FEE2DAD5}" srcOrd="1" destOrd="0" presId="urn:microsoft.com/office/officeart/2005/8/layout/bList2"/>
    <dgm:cxn modelId="{5C0C140C-47F0-4791-A755-5B79F8B1343F}" type="presOf" srcId="{E80D71D8-5F27-4BA3-BA17-293B7D377EE8}" destId="{43D1F25B-0311-4047-BC94-1EB87F1E6472}" srcOrd="1" destOrd="0" presId="urn:microsoft.com/office/officeart/2005/8/layout/bList2"/>
    <dgm:cxn modelId="{33DAA411-D1B4-4413-9CBA-EFD699911101}" srcId="{99B05419-7BD5-433A-91FA-F6660E2A1874}" destId="{97A82281-FF4D-4450-8897-681AB7718277}" srcOrd="0" destOrd="0" parTransId="{00589891-E1DC-4D2C-B937-D539B43768E0}" sibTransId="{9EFD8DFC-2CF2-4EA9-B023-09042200CCE7}"/>
    <dgm:cxn modelId="{7AEBB113-8A21-4C01-A8DA-B8EABEC1F207}" type="presOf" srcId="{99B05419-7BD5-433A-91FA-F6660E2A1874}" destId="{DF43C0F8-7327-49C9-8FF0-D8BA17AD91BD}" srcOrd="0" destOrd="0" presId="urn:microsoft.com/office/officeart/2005/8/layout/bList2"/>
    <dgm:cxn modelId="{50F84615-7251-4C4C-8ED1-26787189FD68}" type="presOf" srcId="{08332232-A5B3-488C-B9A4-47EE875A564C}" destId="{6C27984D-668B-4170-BFE6-88A47C3958E3}" srcOrd="0" destOrd="0" presId="urn:microsoft.com/office/officeart/2005/8/layout/bList2"/>
    <dgm:cxn modelId="{6C609815-2FAF-4A73-8778-7CE9082795E6}" type="presOf" srcId="{CCBB4711-90E1-4EAC-8E07-105A16E51DE5}" destId="{5F7BB448-996D-47EF-BD04-162F6B2164C2}" srcOrd="1" destOrd="0" presId="urn:microsoft.com/office/officeart/2005/8/layout/bList2"/>
    <dgm:cxn modelId="{88C7B31E-3196-4AA7-A540-F2C1A2547806}" srcId="{397BD3A2-50DB-4F40-ACEA-2DABF468C423}" destId="{E80D71D8-5F27-4BA3-BA17-293B7D377EE8}" srcOrd="1" destOrd="0" parTransId="{EDA7D812-49ED-4D38-94B5-18414B71E362}" sibTransId="{08332232-A5B3-488C-B9A4-47EE875A564C}"/>
    <dgm:cxn modelId="{14980F1F-A794-4C0E-9108-45E2CCCA125E}" type="presOf" srcId="{3F265A2F-304D-41AC-8C61-7E8A5047342C}" destId="{017ACD17-13AD-4156-A3A6-C85444B363B0}" srcOrd="0" destOrd="0" presId="urn:microsoft.com/office/officeart/2005/8/layout/bList2"/>
    <dgm:cxn modelId="{732D882F-1E5D-4A42-A5A0-C3B090624E66}" type="presOf" srcId="{4AA8D340-1EA4-4ECA-8D61-FE4D3B316106}" destId="{1CA8B459-33FC-4080-A4DC-494CDC503B47}" srcOrd="0" destOrd="0" presId="urn:microsoft.com/office/officeart/2005/8/layout/bList2"/>
    <dgm:cxn modelId="{F0A60E3D-FCE2-46B6-9F21-3DD0AA38EC3D}" type="presOf" srcId="{2B51B9D0-FF25-48D9-AA47-E92D500B8A44}" destId="{CAC249C6-7A33-4D68-96CA-78DAC209EF2A}" srcOrd="0" destOrd="0" presId="urn:microsoft.com/office/officeart/2005/8/layout/bList2"/>
    <dgm:cxn modelId="{985E6640-33F3-4400-B928-8A285A197DAF}" srcId="{397BD3A2-50DB-4F40-ACEA-2DABF468C423}" destId="{99B05419-7BD5-433A-91FA-F6660E2A1874}" srcOrd="2" destOrd="0" parTransId="{75B0A359-0728-45EC-BDFC-A94E29D5CC4B}" sibTransId="{C087308A-6752-45DC-A3C9-F8C9185734E0}"/>
    <dgm:cxn modelId="{12D8F85F-0BEE-4252-A5EF-C90688259DA9}" type="presOf" srcId="{C087308A-6752-45DC-A3C9-F8C9185734E0}" destId="{229B02AC-8AEB-47E4-8753-1839EF93629C}" srcOrd="0" destOrd="0" presId="urn:microsoft.com/office/officeart/2005/8/layout/bList2"/>
    <dgm:cxn modelId="{33210543-2935-4340-A2C0-F72342859C81}" srcId="{397BD3A2-50DB-4F40-ACEA-2DABF468C423}" destId="{CCBB4711-90E1-4EAC-8E07-105A16E51DE5}" srcOrd="3" destOrd="0" parTransId="{338E57F9-8A7F-4C3F-B3F8-A96B1A093473}" sibTransId="{01071BA8-E9C7-4794-9987-F5DCDE901C9A}"/>
    <dgm:cxn modelId="{F52D9565-90C0-4412-BB90-E3D625622479}" type="presOf" srcId="{397BD3A2-50DB-4F40-ACEA-2DABF468C423}" destId="{14953920-BDBD-4E9F-99B0-1CE33E53CDDF}" srcOrd="0" destOrd="0" presId="urn:microsoft.com/office/officeart/2005/8/layout/bList2"/>
    <dgm:cxn modelId="{F4C4C469-3BC7-4929-9CFF-2E97DBF57305}" type="presOf" srcId="{2B51B9D0-FF25-48D9-AA47-E92D500B8A44}" destId="{E55883DC-8F3F-4AC5-9C70-979AD9E83254}" srcOrd="1" destOrd="0" presId="urn:microsoft.com/office/officeart/2005/8/layout/bList2"/>
    <dgm:cxn modelId="{074A2B6A-ECCE-40D2-BDC6-E6227383FA0F}" type="presOf" srcId="{B673AD7B-F900-4BD4-8273-4C19F2FD9A78}" destId="{A058302E-9538-4816-9B42-8AFA8B96D4A7}" srcOrd="0" destOrd="0" presId="urn:microsoft.com/office/officeart/2005/8/layout/bList2"/>
    <dgm:cxn modelId="{7F915E4C-99B2-4EB2-9EA9-42502FEADA8B}" type="presOf" srcId="{977B9129-F0FF-4084-8BD8-F5A0533407A8}" destId="{A23F3714-DB18-4FA3-8599-8F0B766F1489}" srcOrd="0" destOrd="0" presId="urn:microsoft.com/office/officeart/2005/8/layout/bList2"/>
    <dgm:cxn modelId="{08270674-7B3C-498D-8F80-5E07D7AC661F}" type="presOf" srcId="{97A82281-FF4D-4450-8897-681AB7718277}" destId="{393CC155-0E2B-4AC7-9D41-3A1EB6D75DF7}" srcOrd="0" destOrd="0" presId="urn:microsoft.com/office/officeart/2005/8/layout/bList2"/>
    <dgm:cxn modelId="{FDB6497F-FDBE-482F-A4FD-66B89B5669FA}" type="presOf" srcId="{CCBB4711-90E1-4EAC-8E07-105A16E51DE5}" destId="{2DF1E362-7937-46CC-BAEB-8C55C95AA54D}" srcOrd="0" destOrd="0" presId="urn:microsoft.com/office/officeart/2005/8/layout/bList2"/>
    <dgm:cxn modelId="{BD6E7092-B56D-4D73-9282-4D1709DECFFF}" type="presOf" srcId="{13D2313B-7AED-4DBD-8686-21825788DADA}" destId="{E8BD2598-04CF-4AF3-8E85-2D9A9D865C49}" srcOrd="1" destOrd="0" presId="urn:microsoft.com/office/officeart/2005/8/layout/bList2"/>
    <dgm:cxn modelId="{F79279A0-EFE3-4258-B227-AEB4F7ED17D4}" type="presOf" srcId="{B40DEB29-BE28-4B9E-BA73-E026890A08AC}" destId="{00F2FCA5-A27E-4045-AE55-26D1BA80F32F}" srcOrd="0" destOrd="0" presId="urn:microsoft.com/office/officeart/2005/8/layout/bList2"/>
    <dgm:cxn modelId="{91973EA5-F258-4CCB-8890-DA261695C73F}" type="presOf" srcId="{01071BA8-E9C7-4794-9987-F5DCDE901C9A}" destId="{711AEC62-6A80-4D15-A940-174C3D95991D}" srcOrd="0" destOrd="0" presId="urn:microsoft.com/office/officeart/2005/8/layout/bList2"/>
    <dgm:cxn modelId="{31B2E0AF-BA2A-4DAD-BCFE-DEBDA74C4380}" srcId="{397BD3A2-50DB-4F40-ACEA-2DABF468C423}" destId="{13D2313B-7AED-4DBD-8686-21825788DADA}" srcOrd="4" destOrd="0" parTransId="{B6C6449E-ACD4-4212-8C8D-F21845465DC4}" sibTransId="{AE026C04-94E9-4EBA-A4F7-56AD1092DDC0}"/>
    <dgm:cxn modelId="{97FC84B1-0532-4603-B8FD-6C41E47F6954}" type="presOf" srcId="{13D2313B-7AED-4DBD-8686-21825788DADA}" destId="{168A7ED5-19DC-4A23-B5EF-AD45A50680C3}" srcOrd="0" destOrd="0" presId="urn:microsoft.com/office/officeart/2005/8/layout/bList2"/>
    <dgm:cxn modelId="{ED41B3C8-53E1-433C-8D8C-4E55B485B3A5}" srcId="{E80D71D8-5F27-4BA3-BA17-293B7D377EE8}" destId="{4AA8D340-1EA4-4ECA-8D61-FE4D3B316106}" srcOrd="0" destOrd="0" parTransId="{6E9CF322-E64C-4D1F-B1E6-DE73236AE7BE}" sibTransId="{324441F5-AA3F-4D40-AF31-5134EDBE18D3}"/>
    <dgm:cxn modelId="{FE14C9C9-B03E-4C31-95C1-73BE2A870C8F}" srcId="{CCBB4711-90E1-4EAC-8E07-105A16E51DE5}" destId="{977B9129-F0FF-4084-8BD8-F5A0533407A8}" srcOrd="0" destOrd="0" parTransId="{34A62E04-72DD-4434-8958-7104170A75D0}" sibTransId="{6E2512AD-DE2D-4749-A818-2F1339C3E49C}"/>
    <dgm:cxn modelId="{B3E535D3-3F59-48CB-9114-F9052B3B3546}" type="presOf" srcId="{E80D71D8-5F27-4BA3-BA17-293B7D377EE8}" destId="{E0A8D47F-A6EE-42E0-ADD2-FDB249773587}" srcOrd="0" destOrd="0" presId="urn:microsoft.com/office/officeart/2005/8/layout/bList2"/>
    <dgm:cxn modelId="{4DF698D5-0AFD-4CB1-B3A6-DB4DBB79070E}" srcId="{13D2313B-7AED-4DBD-8686-21825788DADA}" destId="{B40DEB29-BE28-4B9E-BA73-E026890A08AC}" srcOrd="0" destOrd="0" parTransId="{9841F47A-013F-4B97-98BB-4EFC22BE7DA0}" sibTransId="{5B8523AA-769C-46EF-A247-FCAC71B6C590}"/>
    <dgm:cxn modelId="{E2C42EF4-C085-4B57-AE40-03C6FB4C6704}" srcId="{2B51B9D0-FF25-48D9-AA47-E92D500B8A44}" destId="{B673AD7B-F900-4BD4-8273-4C19F2FD9A78}" srcOrd="0" destOrd="0" parTransId="{762AAFA2-9E13-4602-A3BB-38FB387C4A7A}" sibTransId="{D8CFCCBA-4B1B-4A95-BF13-64D5015D3934}"/>
    <dgm:cxn modelId="{9CACC9FE-4472-4EE6-AAE6-C2B426CF4806}" srcId="{397BD3A2-50DB-4F40-ACEA-2DABF468C423}" destId="{2B51B9D0-FF25-48D9-AA47-E92D500B8A44}" srcOrd="0" destOrd="0" parTransId="{B1F448B3-6B68-419A-8295-998AB70528A4}" sibTransId="{3F265A2F-304D-41AC-8C61-7E8A5047342C}"/>
    <dgm:cxn modelId="{B6401240-6FFE-4E3B-AA64-72AA556FA31F}" type="presParOf" srcId="{14953920-BDBD-4E9F-99B0-1CE33E53CDDF}" destId="{0A16A3A2-351F-405F-BF74-CEC491D909F3}" srcOrd="0" destOrd="0" presId="urn:microsoft.com/office/officeart/2005/8/layout/bList2"/>
    <dgm:cxn modelId="{CAF91E82-D028-49F3-969A-A8E98C1A6151}" type="presParOf" srcId="{0A16A3A2-351F-405F-BF74-CEC491D909F3}" destId="{A058302E-9538-4816-9B42-8AFA8B96D4A7}" srcOrd="0" destOrd="0" presId="urn:microsoft.com/office/officeart/2005/8/layout/bList2"/>
    <dgm:cxn modelId="{4FB6FBCD-8E0C-43FB-B97F-E6397EE93796}" type="presParOf" srcId="{0A16A3A2-351F-405F-BF74-CEC491D909F3}" destId="{CAC249C6-7A33-4D68-96CA-78DAC209EF2A}" srcOrd="1" destOrd="0" presId="urn:microsoft.com/office/officeart/2005/8/layout/bList2"/>
    <dgm:cxn modelId="{DBDF6E33-C7E5-4A5C-B321-FD4916CEF81E}" type="presParOf" srcId="{0A16A3A2-351F-405F-BF74-CEC491D909F3}" destId="{E55883DC-8F3F-4AC5-9C70-979AD9E83254}" srcOrd="2" destOrd="0" presId="urn:microsoft.com/office/officeart/2005/8/layout/bList2"/>
    <dgm:cxn modelId="{4AA49BB8-8282-4344-BE17-0C3298E0ED9C}" type="presParOf" srcId="{0A16A3A2-351F-405F-BF74-CEC491D909F3}" destId="{340755AA-081A-4F63-AFC8-EACA18C416FB}" srcOrd="3" destOrd="0" presId="urn:microsoft.com/office/officeart/2005/8/layout/bList2"/>
    <dgm:cxn modelId="{DC886910-9259-41DB-BA01-8776D08DC0F7}" type="presParOf" srcId="{14953920-BDBD-4E9F-99B0-1CE33E53CDDF}" destId="{017ACD17-13AD-4156-A3A6-C85444B363B0}" srcOrd="1" destOrd="0" presId="urn:microsoft.com/office/officeart/2005/8/layout/bList2"/>
    <dgm:cxn modelId="{458579FC-43F2-46A9-9603-09512BFE2CD9}" type="presParOf" srcId="{14953920-BDBD-4E9F-99B0-1CE33E53CDDF}" destId="{85FFD1AA-A543-4B22-B4B8-8120F23B2BED}" srcOrd="2" destOrd="0" presId="urn:microsoft.com/office/officeart/2005/8/layout/bList2"/>
    <dgm:cxn modelId="{3239D507-C4F0-4337-AE68-584F1E3681C4}" type="presParOf" srcId="{85FFD1AA-A543-4B22-B4B8-8120F23B2BED}" destId="{1CA8B459-33FC-4080-A4DC-494CDC503B47}" srcOrd="0" destOrd="0" presId="urn:microsoft.com/office/officeart/2005/8/layout/bList2"/>
    <dgm:cxn modelId="{7C24E984-E44B-4CF6-8A88-549F39F46C70}" type="presParOf" srcId="{85FFD1AA-A543-4B22-B4B8-8120F23B2BED}" destId="{E0A8D47F-A6EE-42E0-ADD2-FDB249773587}" srcOrd="1" destOrd="0" presId="urn:microsoft.com/office/officeart/2005/8/layout/bList2"/>
    <dgm:cxn modelId="{0F13F420-44EB-468E-B6C7-FD6E03A57CF6}" type="presParOf" srcId="{85FFD1AA-A543-4B22-B4B8-8120F23B2BED}" destId="{43D1F25B-0311-4047-BC94-1EB87F1E6472}" srcOrd="2" destOrd="0" presId="urn:microsoft.com/office/officeart/2005/8/layout/bList2"/>
    <dgm:cxn modelId="{25F7FF5B-F178-40DB-BABD-C9F28D143647}" type="presParOf" srcId="{85FFD1AA-A543-4B22-B4B8-8120F23B2BED}" destId="{353970C9-BE24-4427-ABFE-EEDA351AFDAC}" srcOrd="3" destOrd="0" presId="urn:microsoft.com/office/officeart/2005/8/layout/bList2"/>
    <dgm:cxn modelId="{ABB00FD2-2753-4E21-880B-75D02F007FD1}" type="presParOf" srcId="{14953920-BDBD-4E9F-99B0-1CE33E53CDDF}" destId="{6C27984D-668B-4170-BFE6-88A47C3958E3}" srcOrd="3" destOrd="0" presId="urn:microsoft.com/office/officeart/2005/8/layout/bList2"/>
    <dgm:cxn modelId="{3F64BA43-E7A7-42C1-B58C-36F43B123D5A}" type="presParOf" srcId="{14953920-BDBD-4E9F-99B0-1CE33E53CDDF}" destId="{30DB1093-C23B-4028-A2E3-C313D97F0FA9}" srcOrd="4" destOrd="0" presId="urn:microsoft.com/office/officeart/2005/8/layout/bList2"/>
    <dgm:cxn modelId="{F47DB14B-9B68-41C6-83DE-2D0EBA278D66}" type="presParOf" srcId="{30DB1093-C23B-4028-A2E3-C313D97F0FA9}" destId="{393CC155-0E2B-4AC7-9D41-3A1EB6D75DF7}" srcOrd="0" destOrd="0" presId="urn:microsoft.com/office/officeart/2005/8/layout/bList2"/>
    <dgm:cxn modelId="{5BB5F7CB-B7F8-4C5F-A3AA-4B4A48956096}" type="presParOf" srcId="{30DB1093-C23B-4028-A2E3-C313D97F0FA9}" destId="{DF43C0F8-7327-49C9-8FF0-D8BA17AD91BD}" srcOrd="1" destOrd="0" presId="urn:microsoft.com/office/officeart/2005/8/layout/bList2"/>
    <dgm:cxn modelId="{7C226714-5074-42D1-8881-494A554F558E}" type="presParOf" srcId="{30DB1093-C23B-4028-A2E3-C313D97F0FA9}" destId="{579216D9-AA9A-42EA-9FAF-6DE7FEE2DAD5}" srcOrd="2" destOrd="0" presId="urn:microsoft.com/office/officeart/2005/8/layout/bList2"/>
    <dgm:cxn modelId="{D73AFD7F-722F-4886-8697-E336EA87B84F}" type="presParOf" srcId="{30DB1093-C23B-4028-A2E3-C313D97F0FA9}" destId="{D930FF60-605B-4F0F-B79A-2401AC54408A}" srcOrd="3" destOrd="0" presId="urn:microsoft.com/office/officeart/2005/8/layout/bList2"/>
    <dgm:cxn modelId="{F1A93F9F-BEC3-4224-A93D-BAEBFF6CDF1A}" type="presParOf" srcId="{14953920-BDBD-4E9F-99B0-1CE33E53CDDF}" destId="{229B02AC-8AEB-47E4-8753-1839EF93629C}" srcOrd="5" destOrd="0" presId="urn:microsoft.com/office/officeart/2005/8/layout/bList2"/>
    <dgm:cxn modelId="{30C10C83-0EE7-4385-B26F-D382AF30B59F}" type="presParOf" srcId="{14953920-BDBD-4E9F-99B0-1CE33E53CDDF}" destId="{3B3172E0-AE94-4FC7-90FA-9678AE443632}" srcOrd="6" destOrd="0" presId="urn:microsoft.com/office/officeart/2005/8/layout/bList2"/>
    <dgm:cxn modelId="{7FC0A011-66BF-44BC-8776-20E4AF42F550}" type="presParOf" srcId="{3B3172E0-AE94-4FC7-90FA-9678AE443632}" destId="{A23F3714-DB18-4FA3-8599-8F0B766F1489}" srcOrd="0" destOrd="0" presId="urn:microsoft.com/office/officeart/2005/8/layout/bList2"/>
    <dgm:cxn modelId="{F659C115-3248-4347-B752-FE640A1C5314}" type="presParOf" srcId="{3B3172E0-AE94-4FC7-90FA-9678AE443632}" destId="{2DF1E362-7937-46CC-BAEB-8C55C95AA54D}" srcOrd="1" destOrd="0" presId="urn:microsoft.com/office/officeart/2005/8/layout/bList2"/>
    <dgm:cxn modelId="{C0D7EC11-39D6-4C2E-821A-CC94FD1F3F56}" type="presParOf" srcId="{3B3172E0-AE94-4FC7-90FA-9678AE443632}" destId="{5F7BB448-996D-47EF-BD04-162F6B2164C2}" srcOrd="2" destOrd="0" presId="urn:microsoft.com/office/officeart/2005/8/layout/bList2"/>
    <dgm:cxn modelId="{419321F4-EF95-44DE-9133-E574914E428C}" type="presParOf" srcId="{3B3172E0-AE94-4FC7-90FA-9678AE443632}" destId="{89EEF4F1-3ECF-4CA6-ADE5-0BF9848A037B}" srcOrd="3" destOrd="0" presId="urn:microsoft.com/office/officeart/2005/8/layout/bList2"/>
    <dgm:cxn modelId="{1A1D07AE-B327-461D-8939-51D4A8DEA848}" type="presParOf" srcId="{14953920-BDBD-4E9F-99B0-1CE33E53CDDF}" destId="{711AEC62-6A80-4D15-A940-174C3D95991D}" srcOrd="7" destOrd="0" presId="urn:microsoft.com/office/officeart/2005/8/layout/bList2"/>
    <dgm:cxn modelId="{98419499-18ED-47B4-9DB9-729C13AC44B2}" type="presParOf" srcId="{14953920-BDBD-4E9F-99B0-1CE33E53CDDF}" destId="{0CD751E0-3FE7-4579-A303-B7A2749EE2D0}" srcOrd="8" destOrd="0" presId="urn:microsoft.com/office/officeart/2005/8/layout/bList2"/>
    <dgm:cxn modelId="{EF698142-6DF4-494D-8026-5DABDE63A0AA}" type="presParOf" srcId="{0CD751E0-3FE7-4579-A303-B7A2749EE2D0}" destId="{00F2FCA5-A27E-4045-AE55-26D1BA80F32F}" srcOrd="0" destOrd="0" presId="urn:microsoft.com/office/officeart/2005/8/layout/bList2"/>
    <dgm:cxn modelId="{5AF84ADA-9F30-4C54-8771-41705B906C0B}" type="presParOf" srcId="{0CD751E0-3FE7-4579-A303-B7A2749EE2D0}" destId="{168A7ED5-19DC-4A23-B5EF-AD45A50680C3}" srcOrd="1" destOrd="0" presId="urn:microsoft.com/office/officeart/2005/8/layout/bList2"/>
    <dgm:cxn modelId="{2E9BB44C-4B40-411C-8A3E-66302EB83AFD}" type="presParOf" srcId="{0CD751E0-3FE7-4579-A303-B7A2749EE2D0}" destId="{E8BD2598-04CF-4AF3-8E85-2D9A9D865C49}" srcOrd="2" destOrd="0" presId="urn:microsoft.com/office/officeart/2005/8/layout/bList2"/>
    <dgm:cxn modelId="{39D1474C-FF05-4F73-953E-B0394C52E47D}" type="presParOf" srcId="{0CD751E0-3FE7-4579-A303-B7A2749EE2D0}" destId="{E1D898CD-9DB2-485C-8A3C-71AE206808CF}" srcOrd="3" destOrd="0" presId="urn:microsoft.com/office/officeart/2005/8/layout/b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F324B4-3D2E-4BDD-9629-7685C04E851F}" type="doc">
      <dgm:prSet loTypeId="urn:microsoft.com/office/officeart/2008/layout/VerticalCurvedList" loCatId="list" qsTypeId="urn:microsoft.com/office/officeart/2005/8/quickstyle/simple1" qsCatId="simple" csTypeId="urn:microsoft.com/office/officeart/2005/8/colors/accent3_1" csCatId="accent3" phldr="1"/>
      <dgm:spPr/>
      <dgm:t>
        <a:bodyPr/>
        <a:lstStyle/>
        <a:p>
          <a:endParaRPr lang="es-ES"/>
        </a:p>
      </dgm:t>
    </dgm:pt>
    <dgm:pt modelId="{28F0BA34-FAAE-43E1-B9EE-16EE451FC4C9}">
      <dgm:prSet phldrT="[Texto]"/>
      <dgm:spPr>
        <a:xfrm>
          <a:off x="384006" y="251545"/>
          <a:ext cx="7779148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Liberalización e internacionalización del mercado de servicios </a:t>
          </a:r>
        </a:p>
      </dgm:t>
    </dgm:pt>
    <dgm:pt modelId="{C1A92355-CB12-41A7-9DAA-F5F4917A677F}" type="parTrans" cxnId="{ED7CE32D-7515-4CD4-9E85-3B8C5C0879DD}">
      <dgm:prSet/>
      <dgm:spPr/>
      <dgm:t>
        <a:bodyPr/>
        <a:lstStyle/>
        <a:p>
          <a:endParaRPr lang="es-ES"/>
        </a:p>
      </dgm:t>
    </dgm:pt>
    <dgm:pt modelId="{B15098EF-FAE2-4A3E-AFCF-C59F95FE7E53}" type="sibTrans" cxnId="{ED7CE32D-7515-4CD4-9E85-3B8C5C0879DD}">
      <dgm:prSet/>
      <dgm:spPr>
        <a:xfrm>
          <a:off x="-5400769" y="-827007"/>
          <a:ext cx="6430801" cy="6430801"/>
        </a:xfrm>
        <a:prstGeom prst="blockArc">
          <a:avLst>
            <a:gd name="adj1" fmla="val 18900000"/>
            <a:gd name="adj2" fmla="val 2700000"/>
            <a:gd name="adj3" fmla="val 336"/>
          </a:avLst>
        </a:prstGeom>
        <a:noFill/>
        <a:ln w="12700" cap="flat" cmpd="sng" algn="ctr">
          <a:solidFill>
            <a:srgbClr val="2798D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endParaRPr lang="es-ES"/>
        </a:p>
      </dgm:t>
    </dgm:pt>
    <dgm:pt modelId="{38E6AA80-B27E-4AF3-861A-E072BD8F3364}">
      <dgm:prSet phldrT="[Texto]"/>
      <dgm:spPr>
        <a:xfrm>
          <a:off x="797676" y="1005800"/>
          <a:ext cx="7365479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Ajustes económicos y aumento del control sobre el gasto social</a:t>
          </a:r>
        </a:p>
      </dgm:t>
    </dgm:pt>
    <dgm:pt modelId="{9AB95BF9-817E-45E7-9602-A7F0B4361A71}" type="parTrans" cxnId="{12E8061E-4121-44F4-B296-4B27A5EC3AA2}">
      <dgm:prSet/>
      <dgm:spPr/>
      <dgm:t>
        <a:bodyPr/>
        <a:lstStyle/>
        <a:p>
          <a:endParaRPr lang="es-ES"/>
        </a:p>
      </dgm:t>
    </dgm:pt>
    <dgm:pt modelId="{C1A7321F-4E81-4C6B-9742-26090E4BD988}" type="sibTrans" cxnId="{12E8061E-4121-44F4-B296-4B27A5EC3AA2}">
      <dgm:prSet/>
      <dgm:spPr/>
      <dgm:t>
        <a:bodyPr/>
        <a:lstStyle/>
        <a:p>
          <a:endParaRPr lang="es-ES"/>
        </a:p>
      </dgm:t>
    </dgm:pt>
    <dgm:pt modelId="{0E495D96-67D4-49CC-BC5D-35AF00731994}">
      <dgm:prSet phldrT="[Texto]"/>
      <dgm:spPr>
        <a:xfrm>
          <a:off x="986837" y="1760054"/>
          <a:ext cx="7176318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Servicios y apoyos centrados preferentemente en la persona</a:t>
          </a:r>
        </a:p>
      </dgm:t>
    </dgm:pt>
    <dgm:pt modelId="{5A30D547-DDCB-4125-A371-6A1B5F573FC2}" type="parTrans" cxnId="{89030C1C-155E-4861-9CE7-CC9F8DE35086}">
      <dgm:prSet/>
      <dgm:spPr/>
      <dgm:t>
        <a:bodyPr/>
        <a:lstStyle/>
        <a:p>
          <a:endParaRPr lang="es-ES"/>
        </a:p>
      </dgm:t>
    </dgm:pt>
    <dgm:pt modelId="{F18A236F-2728-416A-AB99-DC4A4C6EF1BE}" type="sibTrans" cxnId="{89030C1C-155E-4861-9CE7-CC9F8DE35086}">
      <dgm:prSet/>
      <dgm:spPr/>
      <dgm:t>
        <a:bodyPr/>
        <a:lstStyle/>
        <a:p>
          <a:endParaRPr lang="es-ES"/>
        </a:p>
      </dgm:t>
    </dgm:pt>
    <dgm:pt modelId="{F860DE4A-A37F-4606-B425-C10128320284}">
      <dgm:prSet/>
      <dgm:spPr>
        <a:xfrm>
          <a:off x="384006" y="4022341"/>
          <a:ext cx="7779148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Un entorno de creciente competencia</a:t>
          </a:r>
        </a:p>
      </dgm:t>
    </dgm:pt>
    <dgm:pt modelId="{54EEB6BF-54F5-4E22-AE41-1D63611C7E0A}" type="parTrans" cxnId="{4CDF6FBD-49EE-4261-B4D6-DE504AB9A869}">
      <dgm:prSet/>
      <dgm:spPr/>
      <dgm:t>
        <a:bodyPr/>
        <a:lstStyle/>
        <a:p>
          <a:endParaRPr lang="es-ES"/>
        </a:p>
      </dgm:t>
    </dgm:pt>
    <dgm:pt modelId="{6540A5E6-CAAC-4770-A985-5F672C8F015F}" type="sibTrans" cxnId="{4CDF6FBD-49EE-4261-B4D6-DE504AB9A869}">
      <dgm:prSet/>
      <dgm:spPr/>
      <dgm:t>
        <a:bodyPr/>
        <a:lstStyle/>
        <a:p>
          <a:endParaRPr lang="es-ES"/>
        </a:p>
      </dgm:t>
    </dgm:pt>
    <dgm:pt modelId="{1FD4976D-A137-482D-A9C9-2D604808DAA3}">
      <dgm:prSet phldrT="[Texto]"/>
      <dgm:spPr>
        <a:xfrm>
          <a:off x="986837" y="2513831"/>
          <a:ext cx="7176318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Nuevas normativas de contratación  </a:t>
          </a:r>
        </a:p>
      </dgm:t>
    </dgm:pt>
    <dgm:pt modelId="{8ECE11C5-D43B-4530-A5A8-8E9E1C4315E5}" type="parTrans" cxnId="{5D61D129-8324-4AD1-88EC-B971F541BB7B}">
      <dgm:prSet/>
      <dgm:spPr/>
      <dgm:t>
        <a:bodyPr/>
        <a:lstStyle/>
        <a:p>
          <a:endParaRPr lang="es-ES"/>
        </a:p>
      </dgm:t>
    </dgm:pt>
    <dgm:pt modelId="{3526D799-31C9-49D3-A0C6-AC7972D03924}" type="sibTrans" cxnId="{5D61D129-8324-4AD1-88EC-B971F541BB7B}">
      <dgm:prSet/>
      <dgm:spPr/>
      <dgm:t>
        <a:bodyPr/>
        <a:lstStyle/>
        <a:p>
          <a:endParaRPr lang="es-ES"/>
        </a:p>
      </dgm:t>
    </dgm:pt>
    <dgm:pt modelId="{2A64537D-F577-437C-A30D-9775E048D23D}">
      <dgm:prSet phldrT="[Texto]"/>
      <dgm:spPr>
        <a:xfrm>
          <a:off x="797676" y="3268086"/>
          <a:ext cx="7365479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pPr>
            <a:buNone/>
          </a:pPr>
          <a:r>
            <a:rPr lang="es-ES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Fórmulas de financiación orientadas a resultados</a:t>
          </a:r>
        </a:p>
      </dgm:t>
    </dgm:pt>
    <dgm:pt modelId="{787C3F86-E034-47EA-9DD8-7510DDCB82CF}" type="parTrans" cxnId="{85D6D4F4-096B-4102-B15E-9F7B05BCB754}">
      <dgm:prSet/>
      <dgm:spPr/>
      <dgm:t>
        <a:bodyPr/>
        <a:lstStyle/>
        <a:p>
          <a:endParaRPr lang="es-ES"/>
        </a:p>
      </dgm:t>
    </dgm:pt>
    <dgm:pt modelId="{8278D402-0872-488B-B626-9E55789A5E35}" type="sibTrans" cxnId="{85D6D4F4-096B-4102-B15E-9F7B05BCB754}">
      <dgm:prSet/>
      <dgm:spPr/>
      <dgm:t>
        <a:bodyPr/>
        <a:lstStyle/>
        <a:p>
          <a:endParaRPr lang="es-ES"/>
        </a:p>
      </dgm:t>
    </dgm:pt>
    <dgm:pt modelId="{92DAF46E-0958-40D9-A756-2C089730D2F1}" type="pres">
      <dgm:prSet presAssocID="{91F324B4-3D2E-4BDD-9629-7685C04E851F}" presName="Name0" presStyleCnt="0">
        <dgm:presLayoutVars>
          <dgm:chMax val="7"/>
          <dgm:chPref val="7"/>
          <dgm:dir/>
        </dgm:presLayoutVars>
      </dgm:prSet>
      <dgm:spPr/>
    </dgm:pt>
    <dgm:pt modelId="{4BFAD20B-B2EC-4EEB-9694-342DA9D647C4}" type="pres">
      <dgm:prSet presAssocID="{91F324B4-3D2E-4BDD-9629-7685C04E851F}" presName="Name1" presStyleCnt="0"/>
      <dgm:spPr/>
    </dgm:pt>
    <dgm:pt modelId="{899F1E50-557C-4385-90F9-B08E13FD785F}" type="pres">
      <dgm:prSet presAssocID="{91F324B4-3D2E-4BDD-9629-7685C04E851F}" presName="cycle" presStyleCnt="0"/>
      <dgm:spPr/>
    </dgm:pt>
    <dgm:pt modelId="{4035254A-EFD9-4FCC-AB78-24566F508BC1}" type="pres">
      <dgm:prSet presAssocID="{91F324B4-3D2E-4BDD-9629-7685C04E851F}" presName="srcNode" presStyleLbl="node1" presStyleIdx="0" presStyleCnt="6"/>
      <dgm:spPr/>
    </dgm:pt>
    <dgm:pt modelId="{0977F28B-A720-4368-B5F8-EE5D9F8C6E01}" type="pres">
      <dgm:prSet presAssocID="{91F324B4-3D2E-4BDD-9629-7685C04E851F}" presName="conn" presStyleLbl="parChTrans1D2" presStyleIdx="0" presStyleCnt="1"/>
      <dgm:spPr/>
    </dgm:pt>
    <dgm:pt modelId="{0423CAA5-E0F0-49A7-96A3-D8887AE5E117}" type="pres">
      <dgm:prSet presAssocID="{91F324B4-3D2E-4BDD-9629-7685C04E851F}" presName="extraNode" presStyleLbl="node1" presStyleIdx="0" presStyleCnt="6"/>
      <dgm:spPr/>
    </dgm:pt>
    <dgm:pt modelId="{FDD9A49C-20B2-487F-B771-620CA93A49E4}" type="pres">
      <dgm:prSet presAssocID="{91F324B4-3D2E-4BDD-9629-7685C04E851F}" presName="dstNode" presStyleLbl="node1" presStyleIdx="0" presStyleCnt="6"/>
      <dgm:spPr/>
    </dgm:pt>
    <dgm:pt modelId="{49697BE7-57F0-4158-BB95-1FBCF73DF237}" type="pres">
      <dgm:prSet presAssocID="{28F0BA34-FAAE-43E1-B9EE-16EE451FC4C9}" presName="text_1" presStyleLbl="node1" presStyleIdx="0" presStyleCnt="6">
        <dgm:presLayoutVars>
          <dgm:bulletEnabled val="1"/>
        </dgm:presLayoutVars>
      </dgm:prSet>
      <dgm:spPr/>
    </dgm:pt>
    <dgm:pt modelId="{3D4018B8-D2CA-4DA6-962E-AE2C4A0222FB}" type="pres">
      <dgm:prSet presAssocID="{28F0BA34-FAAE-43E1-B9EE-16EE451FC4C9}" presName="accent_1" presStyleCnt="0"/>
      <dgm:spPr/>
    </dgm:pt>
    <dgm:pt modelId="{96772AB0-592D-4681-B91E-CE8B363253BD}" type="pres">
      <dgm:prSet presAssocID="{28F0BA34-FAAE-43E1-B9EE-16EE451FC4C9}" presName="accentRepeatNode" presStyleLbl="solidFgAcc1" presStyleIdx="0" presStyleCnt="6"/>
      <dgm:spPr>
        <a:xfrm>
          <a:off x="69694" y="188683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A8BFFED0-B2AD-41F2-92DB-52484E3691B3}" type="pres">
      <dgm:prSet presAssocID="{38E6AA80-B27E-4AF3-861A-E072BD8F3364}" presName="text_2" presStyleLbl="node1" presStyleIdx="1" presStyleCnt="6">
        <dgm:presLayoutVars>
          <dgm:bulletEnabled val="1"/>
        </dgm:presLayoutVars>
      </dgm:prSet>
      <dgm:spPr/>
    </dgm:pt>
    <dgm:pt modelId="{52622CE8-6C42-4D48-AC89-C552BDB344B2}" type="pres">
      <dgm:prSet presAssocID="{38E6AA80-B27E-4AF3-861A-E072BD8F3364}" presName="accent_2" presStyleCnt="0"/>
      <dgm:spPr/>
    </dgm:pt>
    <dgm:pt modelId="{86F61AFE-FB2F-467E-AEBC-C284899821E1}" type="pres">
      <dgm:prSet presAssocID="{38E6AA80-B27E-4AF3-861A-E072BD8F3364}" presName="accentRepeatNode" presStyleLbl="solidFgAcc1" presStyleIdx="1" presStyleCnt="6"/>
      <dgm:spPr>
        <a:xfrm>
          <a:off x="483363" y="942937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89E5B32A-E0E1-47E6-9727-9D75D3687937}" type="pres">
      <dgm:prSet presAssocID="{0E495D96-67D4-49CC-BC5D-35AF00731994}" presName="text_3" presStyleLbl="node1" presStyleIdx="2" presStyleCnt="6">
        <dgm:presLayoutVars>
          <dgm:bulletEnabled val="1"/>
        </dgm:presLayoutVars>
      </dgm:prSet>
      <dgm:spPr/>
    </dgm:pt>
    <dgm:pt modelId="{3B8219BB-8DEB-4EEF-8EFD-31B1E00EF2C5}" type="pres">
      <dgm:prSet presAssocID="{0E495D96-67D4-49CC-BC5D-35AF00731994}" presName="accent_3" presStyleCnt="0"/>
      <dgm:spPr/>
    </dgm:pt>
    <dgm:pt modelId="{7E0F3C94-1B60-4E41-B4B5-929656A3C66A}" type="pres">
      <dgm:prSet presAssocID="{0E495D96-67D4-49CC-BC5D-35AF00731994}" presName="accentRepeatNode" presStyleLbl="solidFgAcc1" presStyleIdx="2" presStyleCnt="6"/>
      <dgm:spPr>
        <a:xfrm>
          <a:off x="672524" y="1697192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40C61A87-6788-4FF2-B227-48390777BDCE}" type="pres">
      <dgm:prSet presAssocID="{1FD4976D-A137-482D-A9C9-2D604808DAA3}" presName="text_4" presStyleLbl="node1" presStyleIdx="3" presStyleCnt="6">
        <dgm:presLayoutVars>
          <dgm:bulletEnabled val="1"/>
        </dgm:presLayoutVars>
      </dgm:prSet>
      <dgm:spPr/>
    </dgm:pt>
    <dgm:pt modelId="{2DC22A7A-CA1F-4A2D-8CC2-D4261C8313D6}" type="pres">
      <dgm:prSet presAssocID="{1FD4976D-A137-482D-A9C9-2D604808DAA3}" presName="accent_4" presStyleCnt="0"/>
      <dgm:spPr/>
    </dgm:pt>
    <dgm:pt modelId="{833B6DF0-85B8-494A-A03D-C61067804ECD}" type="pres">
      <dgm:prSet presAssocID="{1FD4976D-A137-482D-A9C9-2D604808DAA3}" presName="accentRepeatNode" presStyleLbl="solidFgAcc1" presStyleIdx="3" presStyleCnt="6"/>
      <dgm:spPr>
        <a:xfrm>
          <a:off x="672524" y="2450969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16953C42-6932-4F5C-90C8-AB76BD7C1552}" type="pres">
      <dgm:prSet presAssocID="{2A64537D-F577-437C-A30D-9775E048D23D}" presName="text_5" presStyleLbl="node1" presStyleIdx="4" presStyleCnt="6">
        <dgm:presLayoutVars>
          <dgm:bulletEnabled val="1"/>
        </dgm:presLayoutVars>
      </dgm:prSet>
      <dgm:spPr/>
    </dgm:pt>
    <dgm:pt modelId="{18979597-F7FB-46B5-963C-FA335B528C20}" type="pres">
      <dgm:prSet presAssocID="{2A64537D-F577-437C-A30D-9775E048D23D}" presName="accent_5" presStyleCnt="0"/>
      <dgm:spPr/>
    </dgm:pt>
    <dgm:pt modelId="{C366A03D-7B12-4773-B5CF-2B8FBCBF4FC8}" type="pres">
      <dgm:prSet presAssocID="{2A64537D-F577-437C-A30D-9775E048D23D}" presName="accentRepeatNode" presStyleLbl="solidFgAcc1" presStyleIdx="4" presStyleCnt="6"/>
      <dgm:spPr>
        <a:xfrm>
          <a:off x="483363" y="3205224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  <dgm:pt modelId="{31294F2A-829C-4614-80E4-F2F3E0A1E7BA}" type="pres">
      <dgm:prSet presAssocID="{F860DE4A-A37F-4606-B425-C10128320284}" presName="text_6" presStyleLbl="node1" presStyleIdx="5" presStyleCnt="6">
        <dgm:presLayoutVars>
          <dgm:bulletEnabled val="1"/>
        </dgm:presLayoutVars>
      </dgm:prSet>
      <dgm:spPr/>
    </dgm:pt>
    <dgm:pt modelId="{423DD701-4399-425D-8A79-09E9260432C6}" type="pres">
      <dgm:prSet presAssocID="{F860DE4A-A37F-4606-B425-C10128320284}" presName="accent_6" presStyleCnt="0"/>
      <dgm:spPr/>
    </dgm:pt>
    <dgm:pt modelId="{0130240A-F2BE-4FDC-9419-A25EAAE31152}" type="pres">
      <dgm:prSet presAssocID="{F860DE4A-A37F-4606-B425-C10128320284}" presName="accentRepeatNode" presStyleLbl="solidFgAcc1" presStyleIdx="5" presStyleCnt="6"/>
      <dgm:spPr>
        <a:xfrm>
          <a:off x="69694" y="3959478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</dgm:pt>
  </dgm:ptLst>
  <dgm:cxnLst>
    <dgm:cxn modelId="{89030C1C-155E-4861-9CE7-CC9F8DE35086}" srcId="{91F324B4-3D2E-4BDD-9629-7685C04E851F}" destId="{0E495D96-67D4-49CC-BC5D-35AF00731994}" srcOrd="2" destOrd="0" parTransId="{5A30D547-DDCB-4125-A371-6A1B5F573FC2}" sibTransId="{F18A236F-2728-416A-AB99-DC4A4C6EF1BE}"/>
    <dgm:cxn modelId="{12E8061E-4121-44F4-B296-4B27A5EC3AA2}" srcId="{91F324B4-3D2E-4BDD-9629-7685C04E851F}" destId="{38E6AA80-B27E-4AF3-861A-E072BD8F3364}" srcOrd="1" destOrd="0" parTransId="{9AB95BF9-817E-45E7-9602-A7F0B4361A71}" sibTransId="{C1A7321F-4E81-4C6B-9742-26090E4BD988}"/>
    <dgm:cxn modelId="{7D3BD01E-4096-4227-9649-0AAC2C7C2E8F}" type="presOf" srcId="{F860DE4A-A37F-4606-B425-C10128320284}" destId="{31294F2A-829C-4614-80E4-F2F3E0A1E7BA}" srcOrd="0" destOrd="0" presId="urn:microsoft.com/office/officeart/2008/layout/VerticalCurvedList"/>
    <dgm:cxn modelId="{D35C2A20-830D-4A8B-B114-43A0895A80FA}" type="presOf" srcId="{38E6AA80-B27E-4AF3-861A-E072BD8F3364}" destId="{A8BFFED0-B2AD-41F2-92DB-52484E3691B3}" srcOrd="0" destOrd="0" presId="urn:microsoft.com/office/officeart/2008/layout/VerticalCurvedList"/>
    <dgm:cxn modelId="{5D61D129-8324-4AD1-88EC-B971F541BB7B}" srcId="{91F324B4-3D2E-4BDD-9629-7685C04E851F}" destId="{1FD4976D-A137-482D-A9C9-2D604808DAA3}" srcOrd="3" destOrd="0" parTransId="{8ECE11C5-D43B-4530-A5A8-8E9E1C4315E5}" sibTransId="{3526D799-31C9-49D3-A0C6-AC7972D03924}"/>
    <dgm:cxn modelId="{ED7CE32D-7515-4CD4-9E85-3B8C5C0879DD}" srcId="{91F324B4-3D2E-4BDD-9629-7685C04E851F}" destId="{28F0BA34-FAAE-43E1-B9EE-16EE451FC4C9}" srcOrd="0" destOrd="0" parTransId="{C1A92355-CB12-41A7-9DAA-F5F4917A677F}" sibTransId="{B15098EF-FAE2-4A3E-AFCF-C59F95FE7E53}"/>
    <dgm:cxn modelId="{73A11647-7878-44B0-A69C-DC99DE7717D3}" type="presOf" srcId="{B15098EF-FAE2-4A3E-AFCF-C59F95FE7E53}" destId="{0977F28B-A720-4368-B5F8-EE5D9F8C6E01}" srcOrd="0" destOrd="0" presId="urn:microsoft.com/office/officeart/2008/layout/VerticalCurvedList"/>
    <dgm:cxn modelId="{75E6A6AF-1073-44E8-B1AB-0E486158A567}" type="presOf" srcId="{1FD4976D-A137-482D-A9C9-2D604808DAA3}" destId="{40C61A87-6788-4FF2-B227-48390777BDCE}" srcOrd="0" destOrd="0" presId="urn:microsoft.com/office/officeart/2008/layout/VerticalCurvedList"/>
    <dgm:cxn modelId="{E56216B1-7F8E-49DC-91C5-9673E3C02E5F}" type="presOf" srcId="{2A64537D-F577-437C-A30D-9775E048D23D}" destId="{16953C42-6932-4F5C-90C8-AB76BD7C1552}" srcOrd="0" destOrd="0" presId="urn:microsoft.com/office/officeart/2008/layout/VerticalCurvedList"/>
    <dgm:cxn modelId="{7A49AEB1-4A6F-4AC0-A99E-8114F13487DE}" type="presOf" srcId="{0E495D96-67D4-49CC-BC5D-35AF00731994}" destId="{89E5B32A-E0E1-47E6-9727-9D75D3687937}" srcOrd="0" destOrd="0" presId="urn:microsoft.com/office/officeart/2008/layout/VerticalCurvedList"/>
    <dgm:cxn modelId="{4CDF6FBD-49EE-4261-B4D6-DE504AB9A869}" srcId="{91F324B4-3D2E-4BDD-9629-7685C04E851F}" destId="{F860DE4A-A37F-4606-B425-C10128320284}" srcOrd="5" destOrd="0" parTransId="{54EEB6BF-54F5-4E22-AE41-1D63611C7E0A}" sibTransId="{6540A5E6-CAAC-4770-A985-5F672C8F015F}"/>
    <dgm:cxn modelId="{3C7053F3-D77F-432F-B1A2-1D9E7840260F}" type="presOf" srcId="{28F0BA34-FAAE-43E1-B9EE-16EE451FC4C9}" destId="{49697BE7-57F0-4158-BB95-1FBCF73DF237}" srcOrd="0" destOrd="0" presId="urn:microsoft.com/office/officeart/2008/layout/VerticalCurvedList"/>
    <dgm:cxn modelId="{85D6D4F4-096B-4102-B15E-9F7B05BCB754}" srcId="{91F324B4-3D2E-4BDD-9629-7685C04E851F}" destId="{2A64537D-F577-437C-A30D-9775E048D23D}" srcOrd="4" destOrd="0" parTransId="{787C3F86-E034-47EA-9DD8-7510DDCB82CF}" sibTransId="{8278D402-0872-488B-B626-9E55789A5E35}"/>
    <dgm:cxn modelId="{B78E35FF-9144-4638-8AC1-58FBF0F35C8F}" type="presOf" srcId="{91F324B4-3D2E-4BDD-9629-7685C04E851F}" destId="{92DAF46E-0958-40D9-A756-2C089730D2F1}" srcOrd="0" destOrd="0" presId="urn:microsoft.com/office/officeart/2008/layout/VerticalCurvedList"/>
    <dgm:cxn modelId="{D92DE0F0-9EF4-4801-A4D3-BEC22CA4F2E7}" type="presParOf" srcId="{92DAF46E-0958-40D9-A756-2C089730D2F1}" destId="{4BFAD20B-B2EC-4EEB-9694-342DA9D647C4}" srcOrd="0" destOrd="0" presId="urn:microsoft.com/office/officeart/2008/layout/VerticalCurvedList"/>
    <dgm:cxn modelId="{0F85AE40-A6BC-4B28-BBA7-162E75B6AA72}" type="presParOf" srcId="{4BFAD20B-B2EC-4EEB-9694-342DA9D647C4}" destId="{899F1E50-557C-4385-90F9-B08E13FD785F}" srcOrd="0" destOrd="0" presId="urn:microsoft.com/office/officeart/2008/layout/VerticalCurvedList"/>
    <dgm:cxn modelId="{E8ADC5D4-0019-46FD-92D7-C51DDFE7618D}" type="presParOf" srcId="{899F1E50-557C-4385-90F9-B08E13FD785F}" destId="{4035254A-EFD9-4FCC-AB78-24566F508BC1}" srcOrd="0" destOrd="0" presId="urn:microsoft.com/office/officeart/2008/layout/VerticalCurvedList"/>
    <dgm:cxn modelId="{20D7B3A4-F427-4B6B-AB76-729EF4831B30}" type="presParOf" srcId="{899F1E50-557C-4385-90F9-B08E13FD785F}" destId="{0977F28B-A720-4368-B5F8-EE5D9F8C6E01}" srcOrd="1" destOrd="0" presId="urn:microsoft.com/office/officeart/2008/layout/VerticalCurvedList"/>
    <dgm:cxn modelId="{9CCE93D3-2A7E-405A-B633-1CBF6B890C97}" type="presParOf" srcId="{899F1E50-557C-4385-90F9-B08E13FD785F}" destId="{0423CAA5-E0F0-49A7-96A3-D8887AE5E117}" srcOrd="2" destOrd="0" presId="urn:microsoft.com/office/officeart/2008/layout/VerticalCurvedList"/>
    <dgm:cxn modelId="{F830F7EC-973E-44FF-91AB-B47E67F83113}" type="presParOf" srcId="{899F1E50-557C-4385-90F9-B08E13FD785F}" destId="{FDD9A49C-20B2-487F-B771-620CA93A49E4}" srcOrd="3" destOrd="0" presId="urn:microsoft.com/office/officeart/2008/layout/VerticalCurvedList"/>
    <dgm:cxn modelId="{CCFA6E01-8642-4C59-8872-D87BE6850203}" type="presParOf" srcId="{4BFAD20B-B2EC-4EEB-9694-342DA9D647C4}" destId="{49697BE7-57F0-4158-BB95-1FBCF73DF237}" srcOrd="1" destOrd="0" presId="urn:microsoft.com/office/officeart/2008/layout/VerticalCurvedList"/>
    <dgm:cxn modelId="{0C388B05-7E45-4019-A327-021AA8495FB9}" type="presParOf" srcId="{4BFAD20B-B2EC-4EEB-9694-342DA9D647C4}" destId="{3D4018B8-D2CA-4DA6-962E-AE2C4A0222FB}" srcOrd="2" destOrd="0" presId="urn:microsoft.com/office/officeart/2008/layout/VerticalCurvedList"/>
    <dgm:cxn modelId="{D9956D3B-71A2-43F9-9532-21697D517F4E}" type="presParOf" srcId="{3D4018B8-D2CA-4DA6-962E-AE2C4A0222FB}" destId="{96772AB0-592D-4681-B91E-CE8B363253BD}" srcOrd="0" destOrd="0" presId="urn:microsoft.com/office/officeart/2008/layout/VerticalCurvedList"/>
    <dgm:cxn modelId="{95E7D4FB-710F-4E8E-857B-4416A92D8F73}" type="presParOf" srcId="{4BFAD20B-B2EC-4EEB-9694-342DA9D647C4}" destId="{A8BFFED0-B2AD-41F2-92DB-52484E3691B3}" srcOrd="3" destOrd="0" presId="urn:microsoft.com/office/officeart/2008/layout/VerticalCurvedList"/>
    <dgm:cxn modelId="{A5DDD53F-FFA9-4D3F-99FF-5030A3C47D7E}" type="presParOf" srcId="{4BFAD20B-B2EC-4EEB-9694-342DA9D647C4}" destId="{52622CE8-6C42-4D48-AC89-C552BDB344B2}" srcOrd="4" destOrd="0" presId="urn:microsoft.com/office/officeart/2008/layout/VerticalCurvedList"/>
    <dgm:cxn modelId="{5390B5E5-676C-4794-B7FA-0769884A8F53}" type="presParOf" srcId="{52622CE8-6C42-4D48-AC89-C552BDB344B2}" destId="{86F61AFE-FB2F-467E-AEBC-C284899821E1}" srcOrd="0" destOrd="0" presId="urn:microsoft.com/office/officeart/2008/layout/VerticalCurvedList"/>
    <dgm:cxn modelId="{3ABC8DC8-F738-43C5-839F-787BC5D0DE8D}" type="presParOf" srcId="{4BFAD20B-B2EC-4EEB-9694-342DA9D647C4}" destId="{89E5B32A-E0E1-47E6-9727-9D75D3687937}" srcOrd="5" destOrd="0" presId="urn:microsoft.com/office/officeart/2008/layout/VerticalCurvedList"/>
    <dgm:cxn modelId="{3EF6D3DC-571E-43ED-8E9D-0A81BD5AD6A9}" type="presParOf" srcId="{4BFAD20B-B2EC-4EEB-9694-342DA9D647C4}" destId="{3B8219BB-8DEB-4EEF-8EFD-31B1E00EF2C5}" srcOrd="6" destOrd="0" presId="urn:microsoft.com/office/officeart/2008/layout/VerticalCurvedList"/>
    <dgm:cxn modelId="{03CD0BA5-0A2F-4C09-AF39-CCD40B550AE2}" type="presParOf" srcId="{3B8219BB-8DEB-4EEF-8EFD-31B1E00EF2C5}" destId="{7E0F3C94-1B60-4E41-B4B5-929656A3C66A}" srcOrd="0" destOrd="0" presId="urn:microsoft.com/office/officeart/2008/layout/VerticalCurvedList"/>
    <dgm:cxn modelId="{2950A7DF-28C8-4B23-A5E9-988DD7F43C96}" type="presParOf" srcId="{4BFAD20B-B2EC-4EEB-9694-342DA9D647C4}" destId="{40C61A87-6788-4FF2-B227-48390777BDCE}" srcOrd="7" destOrd="0" presId="urn:microsoft.com/office/officeart/2008/layout/VerticalCurvedList"/>
    <dgm:cxn modelId="{FF5FB1A4-B6F9-464D-91D7-9042BFF84B99}" type="presParOf" srcId="{4BFAD20B-B2EC-4EEB-9694-342DA9D647C4}" destId="{2DC22A7A-CA1F-4A2D-8CC2-D4261C8313D6}" srcOrd="8" destOrd="0" presId="urn:microsoft.com/office/officeart/2008/layout/VerticalCurvedList"/>
    <dgm:cxn modelId="{2024AFD6-B6EC-4F28-8871-201CFCAA24E9}" type="presParOf" srcId="{2DC22A7A-CA1F-4A2D-8CC2-D4261C8313D6}" destId="{833B6DF0-85B8-494A-A03D-C61067804ECD}" srcOrd="0" destOrd="0" presId="urn:microsoft.com/office/officeart/2008/layout/VerticalCurvedList"/>
    <dgm:cxn modelId="{23518631-BA72-4630-A06F-B79335F38350}" type="presParOf" srcId="{4BFAD20B-B2EC-4EEB-9694-342DA9D647C4}" destId="{16953C42-6932-4F5C-90C8-AB76BD7C1552}" srcOrd="9" destOrd="0" presId="urn:microsoft.com/office/officeart/2008/layout/VerticalCurvedList"/>
    <dgm:cxn modelId="{9DC21975-FC95-43F3-973F-A8C2E1830AE3}" type="presParOf" srcId="{4BFAD20B-B2EC-4EEB-9694-342DA9D647C4}" destId="{18979597-F7FB-46B5-963C-FA335B528C20}" srcOrd="10" destOrd="0" presId="urn:microsoft.com/office/officeart/2008/layout/VerticalCurvedList"/>
    <dgm:cxn modelId="{57EECABE-CF9C-4B08-A1D3-3F118F931EF9}" type="presParOf" srcId="{18979597-F7FB-46B5-963C-FA335B528C20}" destId="{C366A03D-7B12-4773-B5CF-2B8FBCBF4FC8}" srcOrd="0" destOrd="0" presId="urn:microsoft.com/office/officeart/2008/layout/VerticalCurvedList"/>
    <dgm:cxn modelId="{23B10951-817F-475B-AE97-EDAD1A5B38F0}" type="presParOf" srcId="{4BFAD20B-B2EC-4EEB-9694-342DA9D647C4}" destId="{31294F2A-829C-4614-80E4-F2F3E0A1E7BA}" srcOrd="11" destOrd="0" presId="urn:microsoft.com/office/officeart/2008/layout/VerticalCurvedList"/>
    <dgm:cxn modelId="{391BFAE9-58FA-4637-AFC4-2207E92FB4A2}" type="presParOf" srcId="{4BFAD20B-B2EC-4EEB-9694-342DA9D647C4}" destId="{423DD701-4399-425D-8A79-09E9260432C6}" srcOrd="12" destOrd="0" presId="urn:microsoft.com/office/officeart/2008/layout/VerticalCurvedList"/>
    <dgm:cxn modelId="{D0BF410E-7CB9-4444-83DF-F3330E09E295}" type="presParOf" srcId="{423DD701-4399-425D-8A79-09E9260432C6}" destId="{0130240A-F2BE-4FDC-9419-A25EAAE31152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42FED42-597D-4C8F-B9FC-FD5DF24B59A7}" type="doc">
      <dgm:prSet loTypeId="urn:microsoft.com/office/officeart/2005/8/layout/hList7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s-ES"/>
        </a:p>
      </dgm:t>
    </dgm:pt>
    <dgm:pt modelId="{DE7EF1DB-E718-4CBC-AA2A-A53FDF151508}">
      <dgm:prSet phldrT="[Texto]" custT="1"/>
      <dgm:spPr/>
      <dgm:t>
        <a:bodyPr/>
        <a:lstStyle/>
        <a:p>
          <a:pPr>
            <a:buFont typeface="+mj-lt"/>
            <a:buAutoNum type="alphaLcPeriod"/>
          </a:pPr>
          <a:r>
            <a:rPr lang="es-ES" sz="1700" b="1"/>
            <a:t>Articulación en redes y alianzas</a:t>
          </a:r>
        </a:p>
      </dgm:t>
    </dgm:pt>
    <dgm:pt modelId="{8CE5E385-2120-4E1D-8AF6-AF3FFD38E5E6}" type="parTrans" cxnId="{C651CA08-7425-4E57-A24E-35CF50A5A047}">
      <dgm:prSet/>
      <dgm:spPr/>
      <dgm:t>
        <a:bodyPr/>
        <a:lstStyle/>
        <a:p>
          <a:endParaRPr lang="es-ES" b="1"/>
        </a:p>
      </dgm:t>
    </dgm:pt>
    <dgm:pt modelId="{F5C671BF-6138-48BF-8D56-94B6B4885C35}" type="sibTrans" cxnId="{C651CA08-7425-4E57-A24E-35CF50A5A047}">
      <dgm:prSet/>
      <dgm:spPr/>
      <dgm:t>
        <a:bodyPr/>
        <a:lstStyle/>
        <a:p>
          <a:endParaRPr lang="es-ES" b="1"/>
        </a:p>
      </dgm:t>
    </dgm:pt>
    <dgm:pt modelId="{D0520BD0-7586-4D7C-952C-93E70067FD3A}">
      <dgm:prSet/>
      <dgm:spPr/>
      <dgm:t>
        <a:bodyPr/>
        <a:lstStyle/>
        <a:p>
          <a:pPr>
            <a:buFont typeface="+mj-lt"/>
            <a:buAutoNum type="alphaLcPeriod"/>
          </a:pPr>
          <a:r>
            <a:rPr lang="es-ES" b="1" dirty="0"/>
            <a:t>Voz propia de las personas afectadas</a:t>
          </a:r>
        </a:p>
      </dgm:t>
    </dgm:pt>
    <dgm:pt modelId="{C2898E53-D335-4C24-86A8-F3FB5B4EFCFD}" type="parTrans" cxnId="{76A0CC9A-E888-4176-B282-219352838381}">
      <dgm:prSet/>
      <dgm:spPr/>
      <dgm:t>
        <a:bodyPr/>
        <a:lstStyle/>
        <a:p>
          <a:endParaRPr lang="es-ES" b="1"/>
        </a:p>
      </dgm:t>
    </dgm:pt>
    <dgm:pt modelId="{65FEC1EA-F9C1-422A-AAD7-FC4627373373}" type="sibTrans" cxnId="{76A0CC9A-E888-4176-B282-219352838381}">
      <dgm:prSet/>
      <dgm:spPr/>
      <dgm:t>
        <a:bodyPr/>
        <a:lstStyle/>
        <a:p>
          <a:endParaRPr lang="es-ES" b="1"/>
        </a:p>
      </dgm:t>
    </dgm:pt>
    <dgm:pt modelId="{D3C0AEC8-4521-49D1-8C1E-F13CF0DD3DE1}">
      <dgm:prSet/>
      <dgm:spPr/>
      <dgm:t>
        <a:bodyPr/>
        <a:lstStyle/>
        <a:p>
          <a:pPr>
            <a:buFont typeface="+mj-lt"/>
            <a:buAutoNum type="alphaLcPeriod"/>
          </a:pPr>
          <a:r>
            <a:rPr lang="es-ES" b="1"/>
            <a:t>Canales de participación</a:t>
          </a:r>
        </a:p>
      </dgm:t>
    </dgm:pt>
    <dgm:pt modelId="{2CE340B5-7470-4E4A-BCF6-977D40321EB0}" type="parTrans" cxnId="{9CDC5EE7-1770-44F7-8671-FD8F72EC5565}">
      <dgm:prSet/>
      <dgm:spPr/>
      <dgm:t>
        <a:bodyPr/>
        <a:lstStyle/>
        <a:p>
          <a:endParaRPr lang="es-ES" b="1"/>
        </a:p>
      </dgm:t>
    </dgm:pt>
    <dgm:pt modelId="{61565287-4D0B-465E-A9EA-2C55B5D20D0E}" type="sibTrans" cxnId="{9CDC5EE7-1770-44F7-8671-FD8F72EC5565}">
      <dgm:prSet/>
      <dgm:spPr/>
      <dgm:t>
        <a:bodyPr/>
        <a:lstStyle/>
        <a:p>
          <a:endParaRPr lang="es-ES" b="1"/>
        </a:p>
      </dgm:t>
    </dgm:pt>
    <dgm:pt modelId="{94BBC58C-42D1-4859-842B-AC3CB03AA0AC}">
      <dgm:prSet/>
      <dgm:spPr/>
      <dgm:t>
        <a:bodyPr/>
        <a:lstStyle/>
        <a:p>
          <a:pPr>
            <a:buFont typeface="+mj-lt"/>
            <a:buAutoNum type="alphaLcPeriod"/>
          </a:pPr>
          <a:r>
            <a:rPr lang="es-ES" b="1"/>
            <a:t>Interlocución con responsables de políticas sociales</a:t>
          </a:r>
        </a:p>
      </dgm:t>
    </dgm:pt>
    <dgm:pt modelId="{C15F1212-BC56-400E-B6FA-0C735B6FBECA}" type="parTrans" cxnId="{7CF74885-3BEB-4E64-8E5C-60131E680C3C}">
      <dgm:prSet/>
      <dgm:spPr/>
      <dgm:t>
        <a:bodyPr/>
        <a:lstStyle/>
        <a:p>
          <a:endParaRPr lang="es-ES"/>
        </a:p>
      </dgm:t>
    </dgm:pt>
    <dgm:pt modelId="{C76F7133-80CE-4D15-9BC3-9E7FA9ACF51B}" type="sibTrans" cxnId="{7CF74885-3BEB-4E64-8E5C-60131E680C3C}">
      <dgm:prSet/>
      <dgm:spPr/>
      <dgm:t>
        <a:bodyPr/>
        <a:lstStyle/>
        <a:p>
          <a:endParaRPr lang="es-ES"/>
        </a:p>
      </dgm:t>
    </dgm:pt>
    <dgm:pt modelId="{E5CDCEEE-996B-4B27-9FA9-5EE2D0684A33}">
      <dgm:prSet/>
      <dgm:spPr/>
      <dgm:t>
        <a:bodyPr/>
        <a:lstStyle/>
        <a:p>
          <a:pPr>
            <a:buFont typeface="+mj-lt"/>
            <a:buAutoNum type="alphaLcPeriod"/>
          </a:pPr>
          <a:r>
            <a:rPr lang="es-ES" b="1"/>
            <a:t>Creación de opinión</a:t>
          </a:r>
        </a:p>
      </dgm:t>
    </dgm:pt>
    <dgm:pt modelId="{BBFB2B39-C98B-4882-9F26-E20B25558E25}" type="parTrans" cxnId="{37BE5874-4926-4512-82CD-392F1A785BC8}">
      <dgm:prSet/>
      <dgm:spPr/>
      <dgm:t>
        <a:bodyPr/>
        <a:lstStyle/>
        <a:p>
          <a:endParaRPr lang="es-ES"/>
        </a:p>
      </dgm:t>
    </dgm:pt>
    <dgm:pt modelId="{44F32FDB-5FBB-4905-BF6E-1783BEEBB5C7}" type="sibTrans" cxnId="{37BE5874-4926-4512-82CD-392F1A785BC8}">
      <dgm:prSet/>
      <dgm:spPr/>
      <dgm:t>
        <a:bodyPr/>
        <a:lstStyle/>
        <a:p>
          <a:endParaRPr lang="es-ES"/>
        </a:p>
      </dgm:t>
    </dgm:pt>
    <dgm:pt modelId="{37FE6E0E-2413-40E1-9749-D061BDF2FA89}">
      <dgm:prSet/>
      <dgm:spPr/>
      <dgm:t>
        <a:bodyPr/>
        <a:lstStyle/>
        <a:p>
          <a:pPr>
            <a:buFont typeface="+mj-lt"/>
            <a:buAutoNum type="alphaLcPeriod"/>
          </a:pPr>
          <a:r>
            <a:rPr lang="es-ES" b="1"/>
            <a:t>Nuevo concepto de base social</a:t>
          </a:r>
        </a:p>
      </dgm:t>
    </dgm:pt>
    <dgm:pt modelId="{756DCC70-8213-4335-97FF-A720C970DF6E}" type="parTrans" cxnId="{DA4F4DA5-D07F-400A-A907-F2DA46791181}">
      <dgm:prSet/>
      <dgm:spPr/>
      <dgm:t>
        <a:bodyPr/>
        <a:lstStyle/>
        <a:p>
          <a:endParaRPr lang="es-ES"/>
        </a:p>
      </dgm:t>
    </dgm:pt>
    <dgm:pt modelId="{14011812-E3F9-4356-8433-ACB4F0FA0696}" type="sibTrans" cxnId="{DA4F4DA5-D07F-400A-A907-F2DA46791181}">
      <dgm:prSet/>
      <dgm:spPr/>
      <dgm:t>
        <a:bodyPr/>
        <a:lstStyle/>
        <a:p>
          <a:endParaRPr lang="es-ES"/>
        </a:p>
      </dgm:t>
    </dgm:pt>
    <dgm:pt modelId="{667C8F98-1E10-4F8F-91ED-7AD1C44439E2}" type="pres">
      <dgm:prSet presAssocID="{C42FED42-597D-4C8F-B9FC-FD5DF24B59A7}" presName="Name0" presStyleCnt="0">
        <dgm:presLayoutVars>
          <dgm:dir/>
          <dgm:resizeHandles val="exact"/>
        </dgm:presLayoutVars>
      </dgm:prSet>
      <dgm:spPr/>
    </dgm:pt>
    <dgm:pt modelId="{55F493F4-EE0A-4F86-8230-F81B0865B9C9}" type="pres">
      <dgm:prSet presAssocID="{C42FED42-597D-4C8F-B9FC-FD5DF24B59A7}" presName="fgShape" presStyleLbl="fgShp" presStyleIdx="0" presStyleCnt="1"/>
      <dgm:spPr/>
    </dgm:pt>
    <dgm:pt modelId="{61723914-5031-42F8-96AA-58032FFA1E9E}" type="pres">
      <dgm:prSet presAssocID="{C42FED42-597D-4C8F-B9FC-FD5DF24B59A7}" presName="linComp" presStyleCnt="0"/>
      <dgm:spPr/>
    </dgm:pt>
    <dgm:pt modelId="{299883AC-0A28-49CA-8BAB-66EF4BE38E9D}" type="pres">
      <dgm:prSet presAssocID="{DE7EF1DB-E718-4CBC-AA2A-A53FDF151508}" presName="compNode" presStyleCnt="0"/>
      <dgm:spPr/>
    </dgm:pt>
    <dgm:pt modelId="{EB31144C-47B6-4620-8A27-14F338FC3B1D}" type="pres">
      <dgm:prSet presAssocID="{DE7EF1DB-E718-4CBC-AA2A-A53FDF151508}" presName="bkgdShape" presStyleLbl="node1" presStyleIdx="0" presStyleCnt="6"/>
      <dgm:spPr/>
    </dgm:pt>
    <dgm:pt modelId="{E4228E97-45AE-4DBC-A958-39C25E696B36}" type="pres">
      <dgm:prSet presAssocID="{DE7EF1DB-E718-4CBC-AA2A-A53FDF151508}" presName="nodeTx" presStyleLbl="node1" presStyleIdx="0" presStyleCnt="6">
        <dgm:presLayoutVars>
          <dgm:bulletEnabled val="1"/>
        </dgm:presLayoutVars>
      </dgm:prSet>
      <dgm:spPr/>
    </dgm:pt>
    <dgm:pt modelId="{57900288-67A9-4C74-94BC-A21449AD931C}" type="pres">
      <dgm:prSet presAssocID="{DE7EF1DB-E718-4CBC-AA2A-A53FDF151508}" presName="invisiNode" presStyleLbl="node1" presStyleIdx="0" presStyleCnt="6"/>
      <dgm:spPr/>
    </dgm:pt>
    <dgm:pt modelId="{D31C1C6D-3D5C-42D3-8785-B98E9DB5B538}" type="pres">
      <dgm:prSet presAssocID="{DE7EF1DB-E718-4CBC-AA2A-A53FDF151508}" presName="imagNode" presStyleLbl="fgImgPlace1" presStyleIdx="0" presStyleCnt="6"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Brindis con relleno sólido"/>
        </a:ext>
      </dgm:extLst>
    </dgm:pt>
    <dgm:pt modelId="{356B28A4-2C97-4271-90EC-69AFBC21171E}" type="pres">
      <dgm:prSet presAssocID="{F5C671BF-6138-48BF-8D56-94B6B4885C35}" presName="sibTrans" presStyleLbl="sibTrans2D1" presStyleIdx="0" presStyleCnt="0"/>
      <dgm:spPr/>
    </dgm:pt>
    <dgm:pt modelId="{F66905B2-D48D-4B09-B3C7-9523DC7D3879}" type="pres">
      <dgm:prSet presAssocID="{D0520BD0-7586-4D7C-952C-93E70067FD3A}" presName="compNode" presStyleCnt="0"/>
      <dgm:spPr/>
    </dgm:pt>
    <dgm:pt modelId="{7666055D-CC02-46D2-BB6D-E3BC90178F49}" type="pres">
      <dgm:prSet presAssocID="{D0520BD0-7586-4D7C-952C-93E70067FD3A}" presName="bkgdShape" presStyleLbl="node1" presStyleIdx="1" presStyleCnt="6"/>
      <dgm:spPr/>
    </dgm:pt>
    <dgm:pt modelId="{BFE0F8BF-C857-4AE2-97D0-BFBBAD3AEBA0}" type="pres">
      <dgm:prSet presAssocID="{D0520BD0-7586-4D7C-952C-93E70067FD3A}" presName="nodeTx" presStyleLbl="node1" presStyleIdx="1" presStyleCnt="6">
        <dgm:presLayoutVars>
          <dgm:bulletEnabled val="1"/>
        </dgm:presLayoutVars>
      </dgm:prSet>
      <dgm:spPr/>
    </dgm:pt>
    <dgm:pt modelId="{0B3820A1-714D-4930-BB2C-356DFFD443D1}" type="pres">
      <dgm:prSet presAssocID="{D0520BD0-7586-4D7C-952C-93E70067FD3A}" presName="invisiNode" presStyleLbl="node1" presStyleIdx="1" presStyleCnt="6"/>
      <dgm:spPr/>
    </dgm:pt>
    <dgm:pt modelId="{A2BBD4F7-6714-4263-B303-5C877154EF2B}" type="pres">
      <dgm:prSet presAssocID="{D0520BD0-7586-4D7C-952C-93E70067FD3A}" presName="imagNode" presStyleLbl="fgImgPlace1" presStyleIdx="1" presStyleCnt="6"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Tos con relleno sólido"/>
        </a:ext>
      </dgm:extLst>
    </dgm:pt>
    <dgm:pt modelId="{671A079F-E30F-444E-9F29-56A4E209F3DA}" type="pres">
      <dgm:prSet presAssocID="{65FEC1EA-F9C1-422A-AAD7-FC4627373373}" presName="sibTrans" presStyleLbl="sibTrans2D1" presStyleIdx="0" presStyleCnt="0"/>
      <dgm:spPr/>
    </dgm:pt>
    <dgm:pt modelId="{B7D695B8-4F8E-4755-8C4F-4948873D385E}" type="pres">
      <dgm:prSet presAssocID="{D3C0AEC8-4521-49D1-8C1E-F13CF0DD3DE1}" presName="compNode" presStyleCnt="0"/>
      <dgm:spPr/>
    </dgm:pt>
    <dgm:pt modelId="{036DFAAF-48A5-4938-993A-B6BF43339A30}" type="pres">
      <dgm:prSet presAssocID="{D3C0AEC8-4521-49D1-8C1E-F13CF0DD3DE1}" presName="bkgdShape" presStyleLbl="node1" presStyleIdx="2" presStyleCnt="6" custLinFactNeighborX="64" custLinFactNeighborY="8808"/>
      <dgm:spPr/>
    </dgm:pt>
    <dgm:pt modelId="{21F2CACD-C033-4C13-8717-FD214C47DBD6}" type="pres">
      <dgm:prSet presAssocID="{D3C0AEC8-4521-49D1-8C1E-F13CF0DD3DE1}" presName="nodeTx" presStyleLbl="node1" presStyleIdx="2" presStyleCnt="6">
        <dgm:presLayoutVars>
          <dgm:bulletEnabled val="1"/>
        </dgm:presLayoutVars>
      </dgm:prSet>
      <dgm:spPr/>
    </dgm:pt>
    <dgm:pt modelId="{AEC91668-4DC4-412A-A115-E85697AFCC3F}" type="pres">
      <dgm:prSet presAssocID="{D3C0AEC8-4521-49D1-8C1E-F13CF0DD3DE1}" presName="invisiNode" presStyleLbl="node1" presStyleIdx="2" presStyleCnt="6"/>
      <dgm:spPr/>
    </dgm:pt>
    <dgm:pt modelId="{DB0A3FF8-A5CF-4AAE-AD79-B3870F8FF9F3}" type="pres">
      <dgm:prSet presAssocID="{D3C0AEC8-4521-49D1-8C1E-F13CF0DD3DE1}" presName="imagNode" presStyleLbl="fgImgPlace1" presStyleIdx="2" presStyleCnt="6"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Sala de juntas con relleno sólido"/>
        </a:ext>
      </dgm:extLst>
    </dgm:pt>
    <dgm:pt modelId="{548D79FE-D678-4BF8-A6E6-C11EF0877EBC}" type="pres">
      <dgm:prSet presAssocID="{61565287-4D0B-465E-A9EA-2C55B5D20D0E}" presName="sibTrans" presStyleLbl="sibTrans2D1" presStyleIdx="0" presStyleCnt="0"/>
      <dgm:spPr/>
    </dgm:pt>
    <dgm:pt modelId="{23EBA7DC-2B6C-439D-A6F5-A71B576680C6}" type="pres">
      <dgm:prSet presAssocID="{94BBC58C-42D1-4859-842B-AC3CB03AA0AC}" presName="compNode" presStyleCnt="0"/>
      <dgm:spPr/>
    </dgm:pt>
    <dgm:pt modelId="{893535F5-76E5-45FA-97F8-B166115C1D30}" type="pres">
      <dgm:prSet presAssocID="{94BBC58C-42D1-4859-842B-AC3CB03AA0AC}" presName="bkgdShape" presStyleLbl="node1" presStyleIdx="3" presStyleCnt="6"/>
      <dgm:spPr/>
    </dgm:pt>
    <dgm:pt modelId="{0ECFFA5C-9316-44EA-8A23-AEE0D7DBE854}" type="pres">
      <dgm:prSet presAssocID="{94BBC58C-42D1-4859-842B-AC3CB03AA0AC}" presName="nodeTx" presStyleLbl="node1" presStyleIdx="3" presStyleCnt="6">
        <dgm:presLayoutVars>
          <dgm:bulletEnabled val="1"/>
        </dgm:presLayoutVars>
      </dgm:prSet>
      <dgm:spPr/>
    </dgm:pt>
    <dgm:pt modelId="{925A64E4-A52C-4F1D-88AF-4CFD66EB92D9}" type="pres">
      <dgm:prSet presAssocID="{94BBC58C-42D1-4859-842B-AC3CB03AA0AC}" presName="invisiNode" presStyleLbl="node1" presStyleIdx="3" presStyleCnt="6"/>
      <dgm:spPr/>
    </dgm:pt>
    <dgm:pt modelId="{2778BF6F-360B-4A5B-B644-A5E2785B3D54}" type="pres">
      <dgm:prSet presAssocID="{94BBC58C-42D1-4859-842B-AC3CB03AA0AC}" presName="imagNode" presStyleLbl="fgImgPlace1" presStyleIdx="3" presStyleCnt="6"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Apretón de manos con relleno sólido"/>
        </a:ext>
      </dgm:extLst>
    </dgm:pt>
    <dgm:pt modelId="{DFAB28C8-064F-463B-A901-3E4C23C6CC34}" type="pres">
      <dgm:prSet presAssocID="{C76F7133-80CE-4D15-9BC3-9E7FA9ACF51B}" presName="sibTrans" presStyleLbl="sibTrans2D1" presStyleIdx="0" presStyleCnt="0"/>
      <dgm:spPr/>
    </dgm:pt>
    <dgm:pt modelId="{7C412124-0694-4D7C-8E65-8BBAB28E368F}" type="pres">
      <dgm:prSet presAssocID="{E5CDCEEE-996B-4B27-9FA9-5EE2D0684A33}" presName="compNode" presStyleCnt="0"/>
      <dgm:spPr/>
    </dgm:pt>
    <dgm:pt modelId="{88F17B95-BC1C-41A6-AF11-33E30C8A087A}" type="pres">
      <dgm:prSet presAssocID="{E5CDCEEE-996B-4B27-9FA9-5EE2D0684A33}" presName="bkgdShape" presStyleLbl="node1" presStyleIdx="4" presStyleCnt="6"/>
      <dgm:spPr/>
    </dgm:pt>
    <dgm:pt modelId="{6039209C-5D71-4C09-ADB1-34A9459B1FB9}" type="pres">
      <dgm:prSet presAssocID="{E5CDCEEE-996B-4B27-9FA9-5EE2D0684A33}" presName="nodeTx" presStyleLbl="node1" presStyleIdx="4" presStyleCnt="6">
        <dgm:presLayoutVars>
          <dgm:bulletEnabled val="1"/>
        </dgm:presLayoutVars>
      </dgm:prSet>
      <dgm:spPr/>
    </dgm:pt>
    <dgm:pt modelId="{4D003B79-4930-4B85-B4FA-B1FC8BD0F6BC}" type="pres">
      <dgm:prSet presAssocID="{E5CDCEEE-996B-4B27-9FA9-5EE2D0684A33}" presName="invisiNode" presStyleLbl="node1" presStyleIdx="4" presStyleCnt="6"/>
      <dgm:spPr/>
    </dgm:pt>
    <dgm:pt modelId="{A3E02487-4EF0-4695-8F7F-3C6D2C78DBFE}" type="pres">
      <dgm:prSet presAssocID="{E5CDCEEE-996B-4B27-9FA9-5EE2D0684A33}" presName="imagNode" presStyleLbl="fgImgPlace1" presStyleIdx="4" presStyleCnt="6"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Comentario que gusta con relleno sólido"/>
        </a:ext>
      </dgm:extLst>
    </dgm:pt>
    <dgm:pt modelId="{5C67F05D-8C67-49EC-A560-F7387F06BAB8}" type="pres">
      <dgm:prSet presAssocID="{44F32FDB-5FBB-4905-BF6E-1783BEEBB5C7}" presName="sibTrans" presStyleLbl="sibTrans2D1" presStyleIdx="0" presStyleCnt="0"/>
      <dgm:spPr/>
    </dgm:pt>
    <dgm:pt modelId="{082AC988-FB52-40C2-AB81-76B25B99FE20}" type="pres">
      <dgm:prSet presAssocID="{37FE6E0E-2413-40E1-9749-D061BDF2FA89}" presName="compNode" presStyleCnt="0"/>
      <dgm:spPr/>
    </dgm:pt>
    <dgm:pt modelId="{08F9513B-59D1-43CA-9A51-93FB6533D550}" type="pres">
      <dgm:prSet presAssocID="{37FE6E0E-2413-40E1-9749-D061BDF2FA89}" presName="bkgdShape" presStyleLbl="node1" presStyleIdx="5" presStyleCnt="6"/>
      <dgm:spPr/>
    </dgm:pt>
    <dgm:pt modelId="{89838095-EEE9-45DA-9CC4-5B0DA04B1C7D}" type="pres">
      <dgm:prSet presAssocID="{37FE6E0E-2413-40E1-9749-D061BDF2FA89}" presName="nodeTx" presStyleLbl="node1" presStyleIdx="5" presStyleCnt="6">
        <dgm:presLayoutVars>
          <dgm:bulletEnabled val="1"/>
        </dgm:presLayoutVars>
      </dgm:prSet>
      <dgm:spPr/>
    </dgm:pt>
    <dgm:pt modelId="{96689F34-EBF0-4706-B73A-9311BA564A8A}" type="pres">
      <dgm:prSet presAssocID="{37FE6E0E-2413-40E1-9749-D061BDF2FA89}" presName="invisiNode" presStyleLbl="node1" presStyleIdx="5" presStyleCnt="6"/>
      <dgm:spPr/>
    </dgm:pt>
    <dgm:pt modelId="{ADD16050-932D-4AF8-BD8E-46015CA4EB63}" type="pres">
      <dgm:prSet presAssocID="{37FE6E0E-2413-40E1-9749-D061BDF2FA89}" presName="imagNode" presStyleLbl="fgImgPlace1" presStyleIdx="5" presStyleCnt="6"/>
      <dgm:spPr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</dgm:spPr>
      <dgm:extLst>
        <a:ext uri="{E40237B7-FDA0-4F09-8148-C483321AD2D9}">
          <dgm14:cNvPr xmlns:dgm14="http://schemas.microsoft.com/office/drawing/2010/diagram" id="0" name="" descr="Grupo de personas con relleno sólido"/>
        </a:ext>
      </dgm:extLst>
    </dgm:pt>
  </dgm:ptLst>
  <dgm:cxnLst>
    <dgm:cxn modelId="{296B9D00-9845-429C-A424-0EE09D857CA6}" type="presOf" srcId="{C42FED42-597D-4C8F-B9FC-FD5DF24B59A7}" destId="{667C8F98-1E10-4F8F-91ED-7AD1C44439E2}" srcOrd="0" destOrd="0" presId="urn:microsoft.com/office/officeart/2005/8/layout/hList7"/>
    <dgm:cxn modelId="{85089505-D932-4A69-94CC-4F9F85632CEC}" type="presOf" srcId="{F5C671BF-6138-48BF-8D56-94B6B4885C35}" destId="{356B28A4-2C97-4271-90EC-69AFBC21171E}" srcOrd="0" destOrd="0" presId="urn:microsoft.com/office/officeart/2005/8/layout/hList7"/>
    <dgm:cxn modelId="{5F8AE506-C2B5-4F7E-AF07-F7DFAE1AD555}" type="presOf" srcId="{44F32FDB-5FBB-4905-BF6E-1783BEEBB5C7}" destId="{5C67F05D-8C67-49EC-A560-F7387F06BAB8}" srcOrd="0" destOrd="0" presId="urn:microsoft.com/office/officeart/2005/8/layout/hList7"/>
    <dgm:cxn modelId="{C651CA08-7425-4E57-A24E-35CF50A5A047}" srcId="{C42FED42-597D-4C8F-B9FC-FD5DF24B59A7}" destId="{DE7EF1DB-E718-4CBC-AA2A-A53FDF151508}" srcOrd="0" destOrd="0" parTransId="{8CE5E385-2120-4E1D-8AF6-AF3FFD38E5E6}" sibTransId="{F5C671BF-6138-48BF-8D56-94B6B4885C35}"/>
    <dgm:cxn modelId="{B931E420-A949-448D-A840-A4AE1E757278}" type="presOf" srcId="{65FEC1EA-F9C1-422A-AAD7-FC4627373373}" destId="{671A079F-E30F-444E-9F29-56A4E209F3DA}" srcOrd="0" destOrd="0" presId="urn:microsoft.com/office/officeart/2005/8/layout/hList7"/>
    <dgm:cxn modelId="{6270DD22-E254-42D4-92CE-5295493274F3}" type="presOf" srcId="{DE7EF1DB-E718-4CBC-AA2A-A53FDF151508}" destId="{E4228E97-45AE-4DBC-A958-39C25E696B36}" srcOrd="1" destOrd="0" presId="urn:microsoft.com/office/officeart/2005/8/layout/hList7"/>
    <dgm:cxn modelId="{53203647-0F8B-4B1D-BA7D-E20F9EA39D09}" type="presOf" srcId="{61565287-4D0B-465E-A9EA-2C55B5D20D0E}" destId="{548D79FE-D678-4BF8-A6E6-C11EF0877EBC}" srcOrd="0" destOrd="0" presId="urn:microsoft.com/office/officeart/2005/8/layout/hList7"/>
    <dgm:cxn modelId="{37BE5874-4926-4512-82CD-392F1A785BC8}" srcId="{C42FED42-597D-4C8F-B9FC-FD5DF24B59A7}" destId="{E5CDCEEE-996B-4B27-9FA9-5EE2D0684A33}" srcOrd="4" destOrd="0" parTransId="{BBFB2B39-C98B-4882-9F26-E20B25558E25}" sibTransId="{44F32FDB-5FBB-4905-BF6E-1783BEEBB5C7}"/>
    <dgm:cxn modelId="{F5A1167E-C259-496D-AA00-35EAD5321FEC}" type="presOf" srcId="{E5CDCEEE-996B-4B27-9FA9-5EE2D0684A33}" destId="{6039209C-5D71-4C09-ADB1-34A9459B1FB9}" srcOrd="1" destOrd="0" presId="urn:microsoft.com/office/officeart/2005/8/layout/hList7"/>
    <dgm:cxn modelId="{7CF74885-3BEB-4E64-8E5C-60131E680C3C}" srcId="{C42FED42-597D-4C8F-B9FC-FD5DF24B59A7}" destId="{94BBC58C-42D1-4859-842B-AC3CB03AA0AC}" srcOrd="3" destOrd="0" parTransId="{C15F1212-BC56-400E-B6FA-0C735B6FBECA}" sibTransId="{C76F7133-80CE-4D15-9BC3-9E7FA9ACF51B}"/>
    <dgm:cxn modelId="{76A0CC9A-E888-4176-B282-219352838381}" srcId="{C42FED42-597D-4C8F-B9FC-FD5DF24B59A7}" destId="{D0520BD0-7586-4D7C-952C-93E70067FD3A}" srcOrd="1" destOrd="0" parTransId="{C2898E53-D335-4C24-86A8-F3FB5B4EFCFD}" sibTransId="{65FEC1EA-F9C1-422A-AAD7-FC4627373373}"/>
    <dgm:cxn modelId="{976B32A0-3595-4149-B472-91E6528D6576}" type="presOf" srcId="{DE7EF1DB-E718-4CBC-AA2A-A53FDF151508}" destId="{EB31144C-47B6-4620-8A27-14F338FC3B1D}" srcOrd="0" destOrd="0" presId="urn:microsoft.com/office/officeart/2005/8/layout/hList7"/>
    <dgm:cxn modelId="{779776A1-284C-40F4-8E88-2070F984E378}" type="presOf" srcId="{C76F7133-80CE-4D15-9BC3-9E7FA9ACF51B}" destId="{DFAB28C8-064F-463B-A901-3E4C23C6CC34}" srcOrd="0" destOrd="0" presId="urn:microsoft.com/office/officeart/2005/8/layout/hList7"/>
    <dgm:cxn modelId="{662911A2-9587-4995-8D20-231C70421B57}" type="presOf" srcId="{D0520BD0-7586-4D7C-952C-93E70067FD3A}" destId="{BFE0F8BF-C857-4AE2-97D0-BFBBAD3AEBA0}" srcOrd="1" destOrd="0" presId="urn:microsoft.com/office/officeart/2005/8/layout/hList7"/>
    <dgm:cxn modelId="{DA4F4DA5-D07F-400A-A907-F2DA46791181}" srcId="{C42FED42-597D-4C8F-B9FC-FD5DF24B59A7}" destId="{37FE6E0E-2413-40E1-9749-D061BDF2FA89}" srcOrd="5" destOrd="0" parTransId="{756DCC70-8213-4335-97FF-A720C970DF6E}" sibTransId="{14011812-E3F9-4356-8433-ACB4F0FA0696}"/>
    <dgm:cxn modelId="{36951FA6-3681-4650-8484-66A696E42952}" type="presOf" srcId="{94BBC58C-42D1-4859-842B-AC3CB03AA0AC}" destId="{0ECFFA5C-9316-44EA-8A23-AEE0D7DBE854}" srcOrd="1" destOrd="0" presId="urn:microsoft.com/office/officeart/2005/8/layout/hList7"/>
    <dgm:cxn modelId="{ABC92FBE-5322-4AD1-8229-11D1188BB108}" type="presOf" srcId="{37FE6E0E-2413-40E1-9749-D061BDF2FA89}" destId="{08F9513B-59D1-43CA-9A51-93FB6533D550}" srcOrd="0" destOrd="0" presId="urn:microsoft.com/office/officeart/2005/8/layout/hList7"/>
    <dgm:cxn modelId="{E1ADAFCD-8A3C-4A6C-9416-632E2955F31B}" type="presOf" srcId="{E5CDCEEE-996B-4B27-9FA9-5EE2D0684A33}" destId="{88F17B95-BC1C-41A6-AF11-33E30C8A087A}" srcOrd="0" destOrd="0" presId="urn:microsoft.com/office/officeart/2005/8/layout/hList7"/>
    <dgm:cxn modelId="{68263CD0-ECDA-479D-96F8-9A90453B8625}" type="presOf" srcId="{37FE6E0E-2413-40E1-9749-D061BDF2FA89}" destId="{89838095-EEE9-45DA-9CC4-5B0DA04B1C7D}" srcOrd="1" destOrd="0" presId="urn:microsoft.com/office/officeart/2005/8/layout/hList7"/>
    <dgm:cxn modelId="{7139A5D5-4724-43F5-9C26-FA232BFFE0F5}" type="presOf" srcId="{D3C0AEC8-4521-49D1-8C1E-F13CF0DD3DE1}" destId="{036DFAAF-48A5-4938-993A-B6BF43339A30}" srcOrd="0" destOrd="0" presId="urn:microsoft.com/office/officeart/2005/8/layout/hList7"/>
    <dgm:cxn modelId="{03DBD9D8-EF86-4176-9F60-CDCFD930FC21}" type="presOf" srcId="{94BBC58C-42D1-4859-842B-AC3CB03AA0AC}" destId="{893535F5-76E5-45FA-97F8-B166115C1D30}" srcOrd="0" destOrd="0" presId="urn:microsoft.com/office/officeart/2005/8/layout/hList7"/>
    <dgm:cxn modelId="{9CDC5EE7-1770-44F7-8671-FD8F72EC5565}" srcId="{C42FED42-597D-4C8F-B9FC-FD5DF24B59A7}" destId="{D3C0AEC8-4521-49D1-8C1E-F13CF0DD3DE1}" srcOrd="2" destOrd="0" parTransId="{2CE340B5-7470-4E4A-BCF6-977D40321EB0}" sibTransId="{61565287-4D0B-465E-A9EA-2C55B5D20D0E}"/>
    <dgm:cxn modelId="{08C85BEC-6B27-4222-A646-60C320534DF6}" type="presOf" srcId="{D0520BD0-7586-4D7C-952C-93E70067FD3A}" destId="{7666055D-CC02-46D2-BB6D-E3BC90178F49}" srcOrd="0" destOrd="0" presId="urn:microsoft.com/office/officeart/2005/8/layout/hList7"/>
    <dgm:cxn modelId="{A7C913F9-B44C-4B6F-A861-3050F2240FC7}" type="presOf" srcId="{D3C0AEC8-4521-49D1-8C1E-F13CF0DD3DE1}" destId="{21F2CACD-C033-4C13-8717-FD214C47DBD6}" srcOrd="1" destOrd="0" presId="urn:microsoft.com/office/officeart/2005/8/layout/hList7"/>
    <dgm:cxn modelId="{4551D292-2980-41D2-825C-14ECB0766DF0}" type="presParOf" srcId="{667C8F98-1E10-4F8F-91ED-7AD1C44439E2}" destId="{55F493F4-EE0A-4F86-8230-F81B0865B9C9}" srcOrd="0" destOrd="0" presId="urn:microsoft.com/office/officeart/2005/8/layout/hList7"/>
    <dgm:cxn modelId="{673DE53D-0F9E-414F-8054-2E51F31BA779}" type="presParOf" srcId="{667C8F98-1E10-4F8F-91ED-7AD1C44439E2}" destId="{61723914-5031-42F8-96AA-58032FFA1E9E}" srcOrd="1" destOrd="0" presId="urn:microsoft.com/office/officeart/2005/8/layout/hList7"/>
    <dgm:cxn modelId="{5F3B1B54-1F68-4308-9E14-85EE76EB1E0A}" type="presParOf" srcId="{61723914-5031-42F8-96AA-58032FFA1E9E}" destId="{299883AC-0A28-49CA-8BAB-66EF4BE38E9D}" srcOrd="0" destOrd="0" presId="urn:microsoft.com/office/officeart/2005/8/layout/hList7"/>
    <dgm:cxn modelId="{1B649373-073A-4BCE-8B38-800DA3DD8E02}" type="presParOf" srcId="{299883AC-0A28-49CA-8BAB-66EF4BE38E9D}" destId="{EB31144C-47B6-4620-8A27-14F338FC3B1D}" srcOrd="0" destOrd="0" presId="urn:microsoft.com/office/officeart/2005/8/layout/hList7"/>
    <dgm:cxn modelId="{760E13EB-F108-403E-A812-3AAAE7639D6F}" type="presParOf" srcId="{299883AC-0A28-49CA-8BAB-66EF4BE38E9D}" destId="{E4228E97-45AE-4DBC-A958-39C25E696B36}" srcOrd="1" destOrd="0" presId="urn:microsoft.com/office/officeart/2005/8/layout/hList7"/>
    <dgm:cxn modelId="{C52C28AB-71BE-442A-88A4-BEED9A98161E}" type="presParOf" srcId="{299883AC-0A28-49CA-8BAB-66EF4BE38E9D}" destId="{57900288-67A9-4C74-94BC-A21449AD931C}" srcOrd="2" destOrd="0" presId="urn:microsoft.com/office/officeart/2005/8/layout/hList7"/>
    <dgm:cxn modelId="{279C8B44-E840-4B7D-902B-CEA0040C000C}" type="presParOf" srcId="{299883AC-0A28-49CA-8BAB-66EF4BE38E9D}" destId="{D31C1C6D-3D5C-42D3-8785-B98E9DB5B538}" srcOrd="3" destOrd="0" presId="urn:microsoft.com/office/officeart/2005/8/layout/hList7"/>
    <dgm:cxn modelId="{0530D1AC-D8AE-497C-AA90-B8B9796E198A}" type="presParOf" srcId="{61723914-5031-42F8-96AA-58032FFA1E9E}" destId="{356B28A4-2C97-4271-90EC-69AFBC21171E}" srcOrd="1" destOrd="0" presId="urn:microsoft.com/office/officeart/2005/8/layout/hList7"/>
    <dgm:cxn modelId="{2263862D-64EA-4111-AD02-4970C5DBF842}" type="presParOf" srcId="{61723914-5031-42F8-96AA-58032FFA1E9E}" destId="{F66905B2-D48D-4B09-B3C7-9523DC7D3879}" srcOrd="2" destOrd="0" presId="urn:microsoft.com/office/officeart/2005/8/layout/hList7"/>
    <dgm:cxn modelId="{5DB189F2-B236-4B98-A9B4-555C3B9836F2}" type="presParOf" srcId="{F66905B2-D48D-4B09-B3C7-9523DC7D3879}" destId="{7666055D-CC02-46D2-BB6D-E3BC90178F49}" srcOrd="0" destOrd="0" presId="urn:microsoft.com/office/officeart/2005/8/layout/hList7"/>
    <dgm:cxn modelId="{CEECFA80-C0AF-4223-B21F-500B89DA9148}" type="presParOf" srcId="{F66905B2-D48D-4B09-B3C7-9523DC7D3879}" destId="{BFE0F8BF-C857-4AE2-97D0-BFBBAD3AEBA0}" srcOrd="1" destOrd="0" presId="urn:microsoft.com/office/officeart/2005/8/layout/hList7"/>
    <dgm:cxn modelId="{AD79DE6B-E205-48AA-83B8-DE95D133F271}" type="presParOf" srcId="{F66905B2-D48D-4B09-B3C7-9523DC7D3879}" destId="{0B3820A1-714D-4930-BB2C-356DFFD443D1}" srcOrd="2" destOrd="0" presId="urn:microsoft.com/office/officeart/2005/8/layout/hList7"/>
    <dgm:cxn modelId="{36E97969-9FFE-458E-81E5-58FFD4B44540}" type="presParOf" srcId="{F66905B2-D48D-4B09-B3C7-9523DC7D3879}" destId="{A2BBD4F7-6714-4263-B303-5C877154EF2B}" srcOrd="3" destOrd="0" presId="urn:microsoft.com/office/officeart/2005/8/layout/hList7"/>
    <dgm:cxn modelId="{66E191CB-D629-4685-9C39-CBDE05207301}" type="presParOf" srcId="{61723914-5031-42F8-96AA-58032FFA1E9E}" destId="{671A079F-E30F-444E-9F29-56A4E209F3DA}" srcOrd="3" destOrd="0" presId="urn:microsoft.com/office/officeart/2005/8/layout/hList7"/>
    <dgm:cxn modelId="{DE197122-01AA-4B49-A7CE-6713D8271123}" type="presParOf" srcId="{61723914-5031-42F8-96AA-58032FFA1E9E}" destId="{B7D695B8-4F8E-4755-8C4F-4948873D385E}" srcOrd="4" destOrd="0" presId="urn:microsoft.com/office/officeart/2005/8/layout/hList7"/>
    <dgm:cxn modelId="{0FC138E7-1088-40D5-9688-7C885784756E}" type="presParOf" srcId="{B7D695B8-4F8E-4755-8C4F-4948873D385E}" destId="{036DFAAF-48A5-4938-993A-B6BF43339A30}" srcOrd="0" destOrd="0" presId="urn:microsoft.com/office/officeart/2005/8/layout/hList7"/>
    <dgm:cxn modelId="{E688466A-487A-43CC-AF32-924A64795F65}" type="presParOf" srcId="{B7D695B8-4F8E-4755-8C4F-4948873D385E}" destId="{21F2CACD-C033-4C13-8717-FD214C47DBD6}" srcOrd="1" destOrd="0" presId="urn:microsoft.com/office/officeart/2005/8/layout/hList7"/>
    <dgm:cxn modelId="{13EE5708-DDC2-43AD-A0BB-750180FEBEC5}" type="presParOf" srcId="{B7D695B8-4F8E-4755-8C4F-4948873D385E}" destId="{AEC91668-4DC4-412A-A115-E85697AFCC3F}" srcOrd="2" destOrd="0" presId="urn:microsoft.com/office/officeart/2005/8/layout/hList7"/>
    <dgm:cxn modelId="{BCB72B30-781F-43AF-AA7F-1EC22F7CE9B8}" type="presParOf" srcId="{B7D695B8-4F8E-4755-8C4F-4948873D385E}" destId="{DB0A3FF8-A5CF-4AAE-AD79-B3870F8FF9F3}" srcOrd="3" destOrd="0" presId="urn:microsoft.com/office/officeart/2005/8/layout/hList7"/>
    <dgm:cxn modelId="{A1C29499-2131-43D9-B47C-AF55CD6BA21B}" type="presParOf" srcId="{61723914-5031-42F8-96AA-58032FFA1E9E}" destId="{548D79FE-D678-4BF8-A6E6-C11EF0877EBC}" srcOrd="5" destOrd="0" presId="urn:microsoft.com/office/officeart/2005/8/layout/hList7"/>
    <dgm:cxn modelId="{7EFE57CB-3DED-46E1-8C35-C5531629E55B}" type="presParOf" srcId="{61723914-5031-42F8-96AA-58032FFA1E9E}" destId="{23EBA7DC-2B6C-439D-A6F5-A71B576680C6}" srcOrd="6" destOrd="0" presId="urn:microsoft.com/office/officeart/2005/8/layout/hList7"/>
    <dgm:cxn modelId="{027F4B4B-EE67-45BD-A4A6-9CAE95DD4121}" type="presParOf" srcId="{23EBA7DC-2B6C-439D-A6F5-A71B576680C6}" destId="{893535F5-76E5-45FA-97F8-B166115C1D30}" srcOrd="0" destOrd="0" presId="urn:microsoft.com/office/officeart/2005/8/layout/hList7"/>
    <dgm:cxn modelId="{5BF07813-37E5-48B8-8BE6-F0D6BE805EB7}" type="presParOf" srcId="{23EBA7DC-2B6C-439D-A6F5-A71B576680C6}" destId="{0ECFFA5C-9316-44EA-8A23-AEE0D7DBE854}" srcOrd="1" destOrd="0" presId="urn:microsoft.com/office/officeart/2005/8/layout/hList7"/>
    <dgm:cxn modelId="{4D4F08C5-2401-416D-B3FB-7DFBB86F053A}" type="presParOf" srcId="{23EBA7DC-2B6C-439D-A6F5-A71B576680C6}" destId="{925A64E4-A52C-4F1D-88AF-4CFD66EB92D9}" srcOrd="2" destOrd="0" presId="urn:microsoft.com/office/officeart/2005/8/layout/hList7"/>
    <dgm:cxn modelId="{3DCD3E26-C143-46E7-A329-822C35C6CC5F}" type="presParOf" srcId="{23EBA7DC-2B6C-439D-A6F5-A71B576680C6}" destId="{2778BF6F-360B-4A5B-B644-A5E2785B3D54}" srcOrd="3" destOrd="0" presId="urn:microsoft.com/office/officeart/2005/8/layout/hList7"/>
    <dgm:cxn modelId="{5E9BEFDB-6ECB-4E39-96E9-8F818A843E28}" type="presParOf" srcId="{61723914-5031-42F8-96AA-58032FFA1E9E}" destId="{DFAB28C8-064F-463B-A901-3E4C23C6CC34}" srcOrd="7" destOrd="0" presId="urn:microsoft.com/office/officeart/2005/8/layout/hList7"/>
    <dgm:cxn modelId="{E0596B6F-C676-4851-8E8A-33A3C5872686}" type="presParOf" srcId="{61723914-5031-42F8-96AA-58032FFA1E9E}" destId="{7C412124-0694-4D7C-8E65-8BBAB28E368F}" srcOrd="8" destOrd="0" presId="urn:microsoft.com/office/officeart/2005/8/layout/hList7"/>
    <dgm:cxn modelId="{1AD6C040-E583-48D5-B096-55C90DF69A84}" type="presParOf" srcId="{7C412124-0694-4D7C-8E65-8BBAB28E368F}" destId="{88F17B95-BC1C-41A6-AF11-33E30C8A087A}" srcOrd="0" destOrd="0" presId="urn:microsoft.com/office/officeart/2005/8/layout/hList7"/>
    <dgm:cxn modelId="{A71F9675-096F-4021-9D82-39B3F223FB52}" type="presParOf" srcId="{7C412124-0694-4D7C-8E65-8BBAB28E368F}" destId="{6039209C-5D71-4C09-ADB1-34A9459B1FB9}" srcOrd="1" destOrd="0" presId="urn:microsoft.com/office/officeart/2005/8/layout/hList7"/>
    <dgm:cxn modelId="{A261A81A-454A-4165-8BE3-21FCDFF51D43}" type="presParOf" srcId="{7C412124-0694-4D7C-8E65-8BBAB28E368F}" destId="{4D003B79-4930-4B85-B4FA-B1FC8BD0F6BC}" srcOrd="2" destOrd="0" presId="urn:microsoft.com/office/officeart/2005/8/layout/hList7"/>
    <dgm:cxn modelId="{53506746-AE7B-4AB6-9B0D-C0E012DDB01E}" type="presParOf" srcId="{7C412124-0694-4D7C-8E65-8BBAB28E368F}" destId="{A3E02487-4EF0-4695-8F7F-3C6D2C78DBFE}" srcOrd="3" destOrd="0" presId="urn:microsoft.com/office/officeart/2005/8/layout/hList7"/>
    <dgm:cxn modelId="{49FB8512-89A6-4A8D-925C-201FDECFDFCB}" type="presParOf" srcId="{61723914-5031-42F8-96AA-58032FFA1E9E}" destId="{5C67F05D-8C67-49EC-A560-F7387F06BAB8}" srcOrd="9" destOrd="0" presId="urn:microsoft.com/office/officeart/2005/8/layout/hList7"/>
    <dgm:cxn modelId="{A2EB0006-9886-4441-AF45-B213C6237BCA}" type="presParOf" srcId="{61723914-5031-42F8-96AA-58032FFA1E9E}" destId="{082AC988-FB52-40C2-AB81-76B25B99FE20}" srcOrd="10" destOrd="0" presId="urn:microsoft.com/office/officeart/2005/8/layout/hList7"/>
    <dgm:cxn modelId="{E301FD8C-28C7-42E6-8268-C9DEF45A43BC}" type="presParOf" srcId="{082AC988-FB52-40C2-AB81-76B25B99FE20}" destId="{08F9513B-59D1-43CA-9A51-93FB6533D550}" srcOrd="0" destOrd="0" presId="urn:microsoft.com/office/officeart/2005/8/layout/hList7"/>
    <dgm:cxn modelId="{39DD42BF-669B-4D09-AA4F-4A40FACF4F22}" type="presParOf" srcId="{082AC988-FB52-40C2-AB81-76B25B99FE20}" destId="{89838095-EEE9-45DA-9CC4-5B0DA04B1C7D}" srcOrd="1" destOrd="0" presId="urn:microsoft.com/office/officeart/2005/8/layout/hList7"/>
    <dgm:cxn modelId="{65A88F27-452E-47BB-9A85-CFA5FC5C1A9A}" type="presParOf" srcId="{082AC988-FB52-40C2-AB81-76B25B99FE20}" destId="{96689F34-EBF0-4706-B73A-9311BA564A8A}" srcOrd="2" destOrd="0" presId="urn:microsoft.com/office/officeart/2005/8/layout/hList7"/>
    <dgm:cxn modelId="{95D2D2C3-5552-4E50-BEE9-667A9300D896}" type="presParOf" srcId="{082AC988-FB52-40C2-AB81-76B25B99FE20}" destId="{ADD16050-932D-4AF8-BD8E-46015CA4EB6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E0A4B49-2FF8-4C99-B3CB-FD4905022128}" type="doc">
      <dgm:prSet loTypeId="urn:microsoft.com/office/officeart/2005/8/layout/radial4" loCatId="relationship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s-ES"/>
        </a:p>
      </dgm:t>
    </dgm:pt>
    <dgm:pt modelId="{C69ED636-DF59-4BD1-945D-CE76F8DACB5A}">
      <dgm:prSet phldrT="[Texto]" custT="1"/>
      <dgm:spPr/>
      <dgm:t>
        <a:bodyPr/>
        <a:lstStyle/>
        <a:p>
          <a:r>
            <a:rPr lang="es-ES" sz="1400" b="1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PROVISIÓN DE SERVICIOS</a:t>
          </a:r>
          <a:endParaRPr lang="es-ES" sz="1400" b="1">
            <a:latin typeface="Century Gothic" panose="020B0502020202020204" pitchFamily="34" charset="0"/>
          </a:endParaRPr>
        </a:p>
      </dgm:t>
    </dgm:pt>
    <dgm:pt modelId="{3BDCF782-B243-48DA-8FDC-19F581BD1ED0}" type="parTrans" cxnId="{C696E5B4-F857-4659-A587-F58EDA40AE06}">
      <dgm:prSet/>
      <dgm:spPr/>
      <dgm:t>
        <a:bodyPr/>
        <a:lstStyle/>
        <a:p>
          <a:endParaRPr lang="es-ES" sz="1600" b="1">
            <a:latin typeface="Candara" panose="020E0502030303020204" pitchFamily="34" charset="0"/>
          </a:endParaRPr>
        </a:p>
      </dgm:t>
    </dgm:pt>
    <dgm:pt modelId="{A4FCB2A6-41EC-4824-91D1-0D6872BAC9F7}" type="sibTrans" cxnId="{C696E5B4-F857-4659-A587-F58EDA40AE06}">
      <dgm:prSet/>
      <dgm:spPr/>
      <dgm:t>
        <a:bodyPr/>
        <a:lstStyle/>
        <a:p>
          <a:endParaRPr lang="es-ES" sz="1600" b="1">
            <a:latin typeface="Candara" panose="020E0502030303020204" pitchFamily="34" charset="0"/>
          </a:endParaRPr>
        </a:p>
      </dgm:t>
    </dgm:pt>
    <dgm:pt modelId="{82BE24D1-9677-4814-911B-ACF1EE1C7F94}">
      <dgm:prSet phldrT="[Texto]"/>
      <dgm:spPr>
        <a:xfrm>
          <a:off x="849014" y="1443121"/>
          <a:ext cx="903568" cy="54777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s-E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CONTRATACIÓN PÚBLICA</a:t>
          </a:r>
        </a:p>
      </dgm:t>
    </dgm:pt>
    <dgm:pt modelId="{AEAFA35A-4711-405E-8864-C2E0F4D04D8B}" type="parTrans" cxnId="{1F6AE398-3B0D-4D47-9B0C-BFBDC9CC0E55}">
      <dgm:prSet/>
      <dgm:spPr/>
      <dgm:t>
        <a:bodyPr/>
        <a:lstStyle/>
        <a:p>
          <a:endParaRPr lang="en-GB"/>
        </a:p>
      </dgm:t>
    </dgm:pt>
    <dgm:pt modelId="{415A3E66-AD07-4DC9-A217-752B14CC0BBE}" type="sibTrans" cxnId="{1F6AE398-3B0D-4D47-9B0C-BFBDC9CC0E55}">
      <dgm:prSet/>
      <dgm:spPr/>
      <dgm:t>
        <a:bodyPr/>
        <a:lstStyle/>
        <a:p>
          <a:endParaRPr lang="en-GB"/>
        </a:p>
      </dgm:t>
    </dgm:pt>
    <dgm:pt modelId="{34C9FAF2-9226-45DB-94EB-467114BDD5B9}">
      <dgm:prSet phldrT="[Texto]"/>
      <dgm:spPr>
        <a:xfrm>
          <a:off x="1258836" y="453722"/>
          <a:ext cx="903568" cy="54777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s-E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CONCIERTO SOCIAL</a:t>
          </a:r>
        </a:p>
      </dgm:t>
    </dgm:pt>
    <dgm:pt modelId="{DD960373-76B5-496A-83CA-1698B3426C5D}" type="parTrans" cxnId="{7160CC22-C8C1-4629-8BA6-AB1BDCBDEAFA}">
      <dgm:prSet/>
      <dgm:spPr/>
      <dgm:t>
        <a:bodyPr/>
        <a:lstStyle/>
        <a:p>
          <a:endParaRPr lang="en-GB"/>
        </a:p>
      </dgm:t>
    </dgm:pt>
    <dgm:pt modelId="{FE204AF3-7011-4950-ACCB-0AD8E767FC0E}" type="sibTrans" cxnId="{7160CC22-C8C1-4629-8BA6-AB1BDCBDEAFA}">
      <dgm:prSet/>
      <dgm:spPr/>
      <dgm:t>
        <a:bodyPr/>
        <a:lstStyle/>
        <a:p>
          <a:endParaRPr lang="en-GB"/>
        </a:p>
      </dgm:t>
    </dgm:pt>
    <dgm:pt modelId="{19E96012-93E5-4B48-83D4-F1B82BA0453D}">
      <dgm:prSet phldrT="[Texto]"/>
      <dgm:spPr>
        <a:xfrm>
          <a:off x="2248235" y="43900"/>
          <a:ext cx="903568" cy="54777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s-E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PRESUPUESTOS PERSONALES</a:t>
          </a:r>
        </a:p>
      </dgm:t>
    </dgm:pt>
    <dgm:pt modelId="{F557D195-473A-4D9D-A51C-F80D5F5A3F1E}" type="parTrans" cxnId="{4AA3BB40-5DB9-462C-A50F-95DA7EB6A887}">
      <dgm:prSet/>
      <dgm:spPr/>
      <dgm:t>
        <a:bodyPr/>
        <a:lstStyle/>
        <a:p>
          <a:endParaRPr lang="en-GB"/>
        </a:p>
      </dgm:t>
    </dgm:pt>
    <dgm:pt modelId="{5B6A4187-F41C-4A8E-887C-A74E7FD122DD}" type="sibTrans" cxnId="{4AA3BB40-5DB9-462C-A50F-95DA7EB6A887}">
      <dgm:prSet/>
      <dgm:spPr/>
      <dgm:t>
        <a:bodyPr/>
        <a:lstStyle/>
        <a:p>
          <a:endParaRPr lang="en-GB"/>
        </a:p>
      </dgm:t>
    </dgm:pt>
    <dgm:pt modelId="{21AB8E51-22A1-4175-AF7D-7FA086CB6FD7}">
      <dgm:prSet phldrT="[Texto]"/>
      <dgm:spPr>
        <a:xfrm>
          <a:off x="3237635" y="453722"/>
          <a:ext cx="903568" cy="54777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s-E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SUBVENCIONES</a:t>
          </a:r>
        </a:p>
      </dgm:t>
    </dgm:pt>
    <dgm:pt modelId="{AF80F6F1-0F52-41DD-934C-CC05B22E53B6}" type="parTrans" cxnId="{CA9C27C4-546F-41A6-88FA-675CD5B9399E}">
      <dgm:prSet/>
      <dgm:spPr/>
      <dgm:t>
        <a:bodyPr/>
        <a:lstStyle/>
        <a:p>
          <a:endParaRPr lang="en-GB"/>
        </a:p>
      </dgm:t>
    </dgm:pt>
    <dgm:pt modelId="{2310E5DD-A6ED-43F1-A811-4F0A14B85E94}" type="sibTrans" cxnId="{CA9C27C4-546F-41A6-88FA-675CD5B9399E}">
      <dgm:prSet/>
      <dgm:spPr/>
      <dgm:t>
        <a:bodyPr/>
        <a:lstStyle/>
        <a:p>
          <a:endParaRPr lang="en-GB"/>
        </a:p>
      </dgm:t>
    </dgm:pt>
    <dgm:pt modelId="{6A4C0D5E-AFF8-4418-A0ED-E8E4A90DB67C}">
      <dgm:prSet phldrT="[Texto]"/>
      <dgm:spPr>
        <a:xfrm>
          <a:off x="3647457" y="1443121"/>
          <a:ext cx="903568" cy="547771"/>
        </a:xfr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gm:spPr>
      <dgm:t>
        <a:bodyPr/>
        <a:lstStyle/>
        <a:p>
          <a:r>
            <a:rPr lang="es-ES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CONVENIOS</a:t>
          </a:r>
        </a:p>
      </dgm:t>
    </dgm:pt>
    <dgm:pt modelId="{2C5EB083-755D-455B-88CA-CD6E764FA34A}" type="parTrans" cxnId="{38E67C5C-D9F2-4073-B3B2-C5B802A1A1FC}">
      <dgm:prSet/>
      <dgm:spPr/>
      <dgm:t>
        <a:bodyPr/>
        <a:lstStyle/>
        <a:p>
          <a:endParaRPr lang="en-GB"/>
        </a:p>
      </dgm:t>
    </dgm:pt>
    <dgm:pt modelId="{F9367FA2-B0E5-40A5-96D1-0B39E3BD1A24}" type="sibTrans" cxnId="{38E67C5C-D9F2-4073-B3B2-C5B802A1A1FC}">
      <dgm:prSet/>
      <dgm:spPr/>
      <dgm:t>
        <a:bodyPr/>
        <a:lstStyle/>
        <a:p>
          <a:endParaRPr lang="en-GB"/>
        </a:p>
      </dgm:t>
    </dgm:pt>
    <dgm:pt modelId="{D7D8AFB3-4600-4A34-8A99-20B4105F5B85}" type="pres">
      <dgm:prSet presAssocID="{6E0A4B49-2FF8-4C99-B3CB-FD4905022128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C76012FF-9770-4A4F-825C-F5DCA898DA3E}" type="pres">
      <dgm:prSet presAssocID="{C69ED636-DF59-4BD1-945D-CE76F8DACB5A}" presName="centerShape" presStyleLbl="node0" presStyleIdx="0" presStyleCnt="1"/>
      <dgm:spPr/>
    </dgm:pt>
    <dgm:pt modelId="{778CC100-73D0-4909-8614-B627E074CEE3}" type="pres">
      <dgm:prSet presAssocID="{AEAFA35A-4711-405E-8864-C2E0F4D04D8B}" presName="parTrans" presStyleLbl="bgSibTrans2D1" presStyleIdx="0" presStyleCnt="5"/>
      <dgm:spPr>
        <a:prstGeom prst="leftArrow">
          <a:avLst>
            <a:gd name="adj1" fmla="val 60000"/>
            <a:gd name="adj2" fmla="val 50000"/>
          </a:avLst>
        </a:prstGeom>
      </dgm:spPr>
    </dgm:pt>
    <dgm:pt modelId="{308417D9-7065-4A75-B5BE-FB688699F0B6}" type="pres">
      <dgm:prSet presAssocID="{82BE24D1-9677-4814-911B-ACF1EE1C7F94}" presName="node" presStyleLbl="node1" presStyleIdx="0" presStyleCnt="5" custScaleY="75779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</dgm:pt>
    <dgm:pt modelId="{174B353E-4037-4156-A9D7-CA4F1DDDBCBF}" type="pres">
      <dgm:prSet presAssocID="{DD960373-76B5-496A-83CA-1698B3426C5D}" presName="parTrans" presStyleLbl="bgSibTrans2D1" presStyleIdx="1" presStyleCnt="5"/>
      <dgm:spPr>
        <a:prstGeom prst="leftArrow">
          <a:avLst>
            <a:gd name="adj1" fmla="val 60000"/>
            <a:gd name="adj2" fmla="val 50000"/>
          </a:avLst>
        </a:prstGeom>
      </dgm:spPr>
    </dgm:pt>
    <dgm:pt modelId="{B5C5DA90-54EC-4156-8F1F-7979F6C8D077}" type="pres">
      <dgm:prSet presAssocID="{34C9FAF2-9226-45DB-94EB-467114BDD5B9}" presName="node" presStyleLbl="node1" presStyleIdx="1" presStyleCnt="5" custScaleY="75779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</dgm:pt>
    <dgm:pt modelId="{2E7A62CE-6DC8-4DD7-9D43-2631AC991747}" type="pres">
      <dgm:prSet presAssocID="{F557D195-473A-4D9D-A51C-F80D5F5A3F1E}" presName="parTrans" presStyleLbl="bgSibTrans2D1" presStyleIdx="2" presStyleCnt="5"/>
      <dgm:spPr>
        <a:prstGeom prst="leftArrow">
          <a:avLst>
            <a:gd name="adj1" fmla="val 60000"/>
            <a:gd name="adj2" fmla="val 50000"/>
          </a:avLst>
        </a:prstGeom>
      </dgm:spPr>
    </dgm:pt>
    <dgm:pt modelId="{F29530B1-AD61-4413-B154-B617BC0C8190}" type="pres">
      <dgm:prSet presAssocID="{19E96012-93E5-4B48-83D4-F1B82BA0453D}" presName="node" presStyleLbl="node1" presStyleIdx="2" presStyleCnt="5" custScaleY="75779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</dgm:pt>
    <dgm:pt modelId="{9BCDDE1C-4955-40BE-ABCC-5BC1D67C9E76}" type="pres">
      <dgm:prSet presAssocID="{AF80F6F1-0F52-41DD-934C-CC05B22E53B6}" presName="parTrans" presStyleLbl="bgSibTrans2D1" presStyleIdx="3" presStyleCnt="5"/>
      <dgm:spPr>
        <a:prstGeom prst="leftArrow">
          <a:avLst>
            <a:gd name="adj1" fmla="val 60000"/>
            <a:gd name="adj2" fmla="val 50000"/>
          </a:avLst>
        </a:prstGeom>
      </dgm:spPr>
    </dgm:pt>
    <dgm:pt modelId="{1936887B-E13A-4CB9-9DEE-ECEE06C15467}" type="pres">
      <dgm:prSet presAssocID="{21AB8E51-22A1-4175-AF7D-7FA086CB6FD7}" presName="node" presStyleLbl="node1" presStyleIdx="3" presStyleCnt="5" custScaleY="75779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</dgm:pt>
    <dgm:pt modelId="{8ED3D3AE-0DBD-4D28-BE94-EFB2D3DC950C}" type="pres">
      <dgm:prSet presAssocID="{2C5EB083-755D-455B-88CA-CD6E764FA34A}" presName="parTrans" presStyleLbl="bgSibTrans2D1" presStyleIdx="4" presStyleCnt="5"/>
      <dgm:spPr>
        <a:prstGeom prst="leftArrow">
          <a:avLst>
            <a:gd name="adj1" fmla="val 60000"/>
            <a:gd name="adj2" fmla="val 50000"/>
          </a:avLst>
        </a:prstGeom>
      </dgm:spPr>
    </dgm:pt>
    <dgm:pt modelId="{7E614BA0-864E-4661-9A20-89AFA5AE6FCA}" type="pres">
      <dgm:prSet presAssocID="{6A4C0D5E-AFF8-4418-A0ED-E8E4A90DB67C}" presName="node" presStyleLbl="node1" presStyleIdx="4" presStyleCnt="5" custScaleY="75779">
        <dgm:presLayoutVars>
          <dgm:bulletEnabled val="1"/>
        </dgm:presLayoutVars>
      </dgm:prSet>
      <dgm:spPr>
        <a:prstGeom prst="roundRect">
          <a:avLst>
            <a:gd name="adj" fmla="val 10000"/>
          </a:avLst>
        </a:prstGeom>
      </dgm:spPr>
    </dgm:pt>
  </dgm:ptLst>
  <dgm:cxnLst>
    <dgm:cxn modelId="{99400003-D75A-40CF-8340-0EA256872BCE}" type="presOf" srcId="{34C9FAF2-9226-45DB-94EB-467114BDD5B9}" destId="{B5C5DA90-54EC-4156-8F1F-7979F6C8D077}" srcOrd="0" destOrd="0" presId="urn:microsoft.com/office/officeart/2005/8/layout/radial4"/>
    <dgm:cxn modelId="{F9932A13-51E6-49BA-85AA-2DE813F0BC2C}" type="presOf" srcId="{6A4C0D5E-AFF8-4418-A0ED-E8E4A90DB67C}" destId="{7E614BA0-864E-4661-9A20-89AFA5AE6FCA}" srcOrd="0" destOrd="0" presId="urn:microsoft.com/office/officeart/2005/8/layout/radial4"/>
    <dgm:cxn modelId="{7160CC22-C8C1-4629-8BA6-AB1BDCBDEAFA}" srcId="{C69ED636-DF59-4BD1-945D-CE76F8DACB5A}" destId="{34C9FAF2-9226-45DB-94EB-467114BDD5B9}" srcOrd="1" destOrd="0" parTransId="{DD960373-76B5-496A-83CA-1698B3426C5D}" sibTransId="{FE204AF3-7011-4950-ACCB-0AD8E767FC0E}"/>
    <dgm:cxn modelId="{AC2EE337-C55B-41C9-93C9-C4C1354DF9BA}" type="presOf" srcId="{21AB8E51-22A1-4175-AF7D-7FA086CB6FD7}" destId="{1936887B-E13A-4CB9-9DEE-ECEE06C15467}" srcOrd="0" destOrd="0" presId="urn:microsoft.com/office/officeart/2005/8/layout/radial4"/>
    <dgm:cxn modelId="{4AA3BB40-5DB9-462C-A50F-95DA7EB6A887}" srcId="{C69ED636-DF59-4BD1-945D-CE76F8DACB5A}" destId="{19E96012-93E5-4B48-83D4-F1B82BA0453D}" srcOrd="2" destOrd="0" parTransId="{F557D195-473A-4D9D-A51C-F80D5F5A3F1E}" sibTransId="{5B6A4187-F41C-4A8E-887C-A74E7FD122DD}"/>
    <dgm:cxn modelId="{38E67C5C-D9F2-4073-B3B2-C5B802A1A1FC}" srcId="{C69ED636-DF59-4BD1-945D-CE76F8DACB5A}" destId="{6A4C0D5E-AFF8-4418-A0ED-E8E4A90DB67C}" srcOrd="4" destOrd="0" parTransId="{2C5EB083-755D-455B-88CA-CD6E764FA34A}" sibTransId="{F9367FA2-B0E5-40A5-96D1-0B39E3BD1A24}"/>
    <dgm:cxn modelId="{7C617A69-5A1A-40B0-8CDD-D9AFD9B151BC}" type="presOf" srcId="{AEAFA35A-4711-405E-8864-C2E0F4D04D8B}" destId="{778CC100-73D0-4909-8614-B627E074CEE3}" srcOrd="0" destOrd="0" presId="urn:microsoft.com/office/officeart/2005/8/layout/radial4"/>
    <dgm:cxn modelId="{331FC86E-984C-407A-9746-0620D0CDAB29}" type="presOf" srcId="{DD960373-76B5-496A-83CA-1698B3426C5D}" destId="{174B353E-4037-4156-A9D7-CA4F1DDDBCBF}" srcOrd="0" destOrd="0" presId="urn:microsoft.com/office/officeart/2005/8/layout/radial4"/>
    <dgm:cxn modelId="{D3954953-7762-47D9-B4C5-ED12D13CF42A}" type="presOf" srcId="{F557D195-473A-4D9D-A51C-F80D5F5A3F1E}" destId="{2E7A62CE-6DC8-4DD7-9D43-2631AC991747}" srcOrd="0" destOrd="0" presId="urn:microsoft.com/office/officeart/2005/8/layout/radial4"/>
    <dgm:cxn modelId="{BD72A559-D3DD-4B5B-B86E-2BF4F7B29B5F}" type="presOf" srcId="{19E96012-93E5-4B48-83D4-F1B82BA0453D}" destId="{F29530B1-AD61-4413-B154-B617BC0C8190}" srcOrd="0" destOrd="0" presId="urn:microsoft.com/office/officeart/2005/8/layout/radial4"/>
    <dgm:cxn modelId="{53BBD797-6ECE-42C5-B6FA-620BE726B94B}" type="presOf" srcId="{82BE24D1-9677-4814-911B-ACF1EE1C7F94}" destId="{308417D9-7065-4A75-B5BE-FB688699F0B6}" srcOrd="0" destOrd="0" presId="urn:microsoft.com/office/officeart/2005/8/layout/radial4"/>
    <dgm:cxn modelId="{1F6AE398-3B0D-4D47-9B0C-BFBDC9CC0E55}" srcId="{C69ED636-DF59-4BD1-945D-CE76F8DACB5A}" destId="{82BE24D1-9677-4814-911B-ACF1EE1C7F94}" srcOrd="0" destOrd="0" parTransId="{AEAFA35A-4711-405E-8864-C2E0F4D04D8B}" sibTransId="{415A3E66-AD07-4DC9-A217-752B14CC0BBE}"/>
    <dgm:cxn modelId="{603B71A2-CB67-4523-BA61-7C6E5794B635}" type="presOf" srcId="{C69ED636-DF59-4BD1-945D-CE76F8DACB5A}" destId="{C76012FF-9770-4A4F-825C-F5DCA898DA3E}" srcOrd="0" destOrd="0" presId="urn:microsoft.com/office/officeart/2005/8/layout/radial4"/>
    <dgm:cxn modelId="{CAB6DBAC-10A7-4DDD-BF2D-9980341735BB}" type="presOf" srcId="{AF80F6F1-0F52-41DD-934C-CC05B22E53B6}" destId="{9BCDDE1C-4955-40BE-ABCC-5BC1D67C9E76}" srcOrd="0" destOrd="0" presId="urn:microsoft.com/office/officeart/2005/8/layout/radial4"/>
    <dgm:cxn modelId="{C696E5B4-F857-4659-A587-F58EDA40AE06}" srcId="{6E0A4B49-2FF8-4C99-B3CB-FD4905022128}" destId="{C69ED636-DF59-4BD1-945D-CE76F8DACB5A}" srcOrd="0" destOrd="0" parTransId="{3BDCF782-B243-48DA-8FDC-19F581BD1ED0}" sibTransId="{A4FCB2A6-41EC-4824-91D1-0D6872BAC9F7}"/>
    <dgm:cxn modelId="{CA9C27C4-546F-41A6-88FA-675CD5B9399E}" srcId="{C69ED636-DF59-4BD1-945D-CE76F8DACB5A}" destId="{21AB8E51-22A1-4175-AF7D-7FA086CB6FD7}" srcOrd="3" destOrd="0" parTransId="{AF80F6F1-0F52-41DD-934C-CC05B22E53B6}" sibTransId="{2310E5DD-A6ED-43F1-A811-4F0A14B85E94}"/>
    <dgm:cxn modelId="{BA0895D0-0E1B-4544-AB13-98FB970687D9}" type="presOf" srcId="{6E0A4B49-2FF8-4C99-B3CB-FD4905022128}" destId="{D7D8AFB3-4600-4A34-8A99-20B4105F5B85}" srcOrd="0" destOrd="0" presId="urn:microsoft.com/office/officeart/2005/8/layout/radial4"/>
    <dgm:cxn modelId="{52E0FDF6-9747-4A7A-A6BC-500E76814C23}" type="presOf" srcId="{2C5EB083-755D-455B-88CA-CD6E764FA34A}" destId="{8ED3D3AE-0DBD-4D28-BE94-EFB2D3DC950C}" srcOrd="0" destOrd="0" presId="urn:microsoft.com/office/officeart/2005/8/layout/radial4"/>
    <dgm:cxn modelId="{EE23AF8A-42F0-4B89-943D-0102520E03F3}" type="presParOf" srcId="{D7D8AFB3-4600-4A34-8A99-20B4105F5B85}" destId="{C76012FF-9770-4A4F-825C-F5DCA898DA3E}" srcOrd="0" destOrd="0" presId="urn:microsoft.com/office/officeart/2005/8/layout/radial4"/>
    <dgm:cxn modelId="{E40F7C1F-5D1D-495E-BA75-28837395D937}" type="presParOf" srcId="{D7D8AFB3-4600-4A34-8A99-20B4105F5B85}" destId="{778CC100-73D0-4909-8614-B627E074CEE3}" srcOrd="1" destOrd="0" presId="urn:microsoft.com/office/officeart/2005/8/layout/radial4"/>
    <dgm:cxn modelId="{218E6213-2741-4080-9843-3EB725ABE51E}" type="presParOf" srcId="{D7D8AFB3-4600-4A34-8A99-20B4105F5B85}" destId="{308417D9-7065-4A75-B5BE-FB688699F0B6}" srcOrd="2" destOrd="0" presId="urn:microsoft.com/office/officeart/2005/8/layout/radial4"/>
    <dgm:cxn modelId="{CC912D10-9CF3-4086-8968-F7C09160F020}" type="presParOf" srcId="{D7D8AFB3-4600-4A34-8A99-20B4105F5B85}" destId="{174B353E-4037-4156-A9D7-CA4F1DDDBCBF}" srcOrd="3" destOrd="0" presId="urn:microsoft.com/office/officeart/2005/8/layout/radial4"/>
    <dgm:cxn modelId="{7EE34E7B-B6B9-44DA-AC45-4CAE3927556E}" type="presParOf" srcId="{D7D8AFB3-4600-4A34-8A99-20B4105F5B85}" destId="{B5C5DA90-54EC-4156-8F1F-7979F6C8D077}" srcOrd="4" destOrd="0" presId="urn:microsoft.com/office/officeart/2005/8/layout/radial4"/>
    <dgm:cxn modelId="{6F0254A7-2A58-44A8-A653-8F808FBDD427}" type="presParOf" srcId="{D7D8AFB3-4600-4A34-8A99-20B4105F5B85}" destId="{2E7A62CE-6DC8-4DD7-9D43-2631AC991747}" srcOrd="5" destOrd="0" presId="urn:microsoft.com/office/officeart/2005/8/layout/radial4"/>
    <dgm:cxn modelId="{DF0CEDED-0D3F-47AC-A7F1-C29F84165213}" type="presParOf" srcId="{D7D8AFB3-4600-4A34-8A99-20B4105F5B85}" destId="{F29530B1-AD61-4413-B154-B617BC0C8190}" srcOrd="6" destOrd="0" presId="urn:microsoft.com/office/officeart/2005/8/layout/radial4"/>
    <dgm:cxn modelId="{455CCDD6-DC54-4AEE-A43A-F4DE10F1B674}" type="presParOf" srcId="{D7D8AFB3-4600-4A34-8A99-20B4105F5B85}" destId="{9BCDDE1C-4955-40BE-ABCC-5BC1D67C9E76}" srcOrd="7" destOrd="0" presId="urn:microsoft.com/office/officeart/2005/8/layout/radial4"/>
    <dgm:cxn modelId="{E4E92BBE-62EC-4BEF-A64F-673C82F21722}" type="presParOf" srcId="{D7D8AFB3-4600-4A34-8A99-20B4105F5B85}" destId="{1936887B-E13A-4CB9-9DEE-ECEE06C15467}" srcOrd="8" destOrd="0" presId="urn:microsoft.com/office/officeart/2005/8/layout/radial4"/>
    <dgm:cxn modelId="{2F88CCB0-95E7-47A0-A0F5-BB5CFB79195A}" type="presParOf" srcId="{D7D8AFB3-4600-4A34-8A99-20B4105F5B85}" destId="{8ED3D3AE-0DBD-4D28-BE94-EFB2D3DC950C}" srcOrd="9" destOrd="0" presId="urn:microsoft.com/office/officeart/2005/8/layout/radial4"/>
    <dgm:cxn modelId="{11827F68-43DA-4C72-B955-9288E7E5C33F}" type="presParOf" srcId="{D7D8AFB3-4600-4A34-8A99-20B4105F5B85}" destId="{7E614BA0-864E-4661-9A20-89AFA5AE6FCA}" srcOrd="10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A2F6BC0-B64F-47A8-A6D9-C155551B5BAB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EF73163-EFF4-4866-92FA-4D47BE29AB19}">
      <dgm:prSet phldrT="[Texto]"/>
      <dgm:spPr/>
      <dgm:t>
        <a:bodyPr/>
        <a:lstStyle/>
        <a:p>
          <a:r>
            <a:rPr lang="es-ES" dirty="0"/>
            <a:t>1. En toda Europa, independientemente del lugar, </a:t>
          </a:r>
          <a:r>
            <a:rPr lang="es-ES" b="1" dirty="0"/>
            <a:t>las entidades sociales tienen un papel muy importante </a:t>
          </a:r>
          <a:r>
            <a:rPr lang="es-ES" dirty="0"/>
            <a:t>en la prestación de servicios personales</a:t>
          </a:r>
        </a:p>
      </dgm:t>
    </dgm:pt>
    <dgm:pt modelId="{A95D41A1-6C25-426C-9AFC-A972569C9764}" type="parTrans" cxnId="{65DC9AC3-708E-4EE3-A908-EA9EAB82A5AD}">
      <dgm:prSet/>
      <dgm:spPr/>
      <dgm:t>
        <a:bodyPr/>
        <a:lstStyle/>
        <a:p>
          <a:endParaRPr lang="es-ES"/>
        </a:p>
      </dgm:t>
    </dgm:pt>
    <dgm:pt modelId="{49EF6521-4331-4F47-AA64-D509E25814BF}" type="sibTrans" cxnId="{65DC9AC3-708E-4EE3-A908-EA9EAB82A5AD}">
      <dgm:prSet/>
      <dgm:spPr/>
      <dgm:t>
        <a:bodyPr/>
        <a:lstStyle/>
        <a:p>
          <a:endParaRPr lang="es-ES"/>
        </a:p>
      </dgm:t>
    </dgm:pt>
    <dgm:pt modelId="{78FE0D0D-ED14-4C74-B2DF-C034E57550A4}">
      <dgm:prSet/>
      <dgm:spPr/>
      <dgm:t>
        <a:bodyPr/>
        <a:lstStyle/>
        <a:p>
          <a:pPr rtl="0"/>
          <a:r>
            <a:rPr lang="es-ES" dirty="0"/>
            <a:t>2. La relación entre AAPP y entidades de iniciativa social debe basarse en el </a:t>
          </a:r>
          <a:r>
            <a:rPr lang="es-ES" b="1" dirty="0"/>
            <a:t>principio de la complementariedad</a:t>
          </a:r>
          <a:r>
            <a:rPr lang="es-ES" b="1" dirty="0">
              <a:latin typeface="Candara" panose="020E0502030303020204"/>
            </a:rPr>
            <a:t>. El Tercer sector debe de ser un socio privilegiado en las políticas públicas</a:t>
          </a:r>
          <a:endParaRPr lang="es-ES" b="1" dirty="0"/>
        </a:p>
      </dgm:t>
    </dgm:pt>
    <dgm:pt modelId="{1BA551D7-2F3A-4C74-AD3E-38325DCE742D}" type="parTrans" cxnId="{1D945528-51B0-4A71-9BF2-0B441DFF3171}">
      <dgm:prSet/>
      <dgm:spPr/>
      <dgm:t>
        <a:bodyPr/>
        <a:lstStyle/>
        <a:p>
          <a:endParaRPr lang="es-ES"/>
        </a:p>
      </dgm:t>
    </dgm:pt>
    <dgm:pt modelId="{707B77D5-251D-403F-8834-10E4E0401B83}" type="sibTrans" cxnId="{1D945528-51B0-4A71-9BF2-0B441DFF3171}">
      <dgm:prSet/>
      <dgm:spPr/>
      <dgm:t>
        <a:bodyPr/>
        <a:lstStyle/>
        <a:p>
          <a:endParaRPr lang="es-ES"/>
        </a:p>
      </dgm:t>
    </dgm:pt>
    <dgm:pt modelId="{7681396D-7142-4982-8C64-F0B277216543}">
      <dgm:prSet/>
      <dgm:spPr/>
      <dgm:t>
        <a:bodyPr/>
        <a:lstStyle/>
        <a:p>
          <a:pPr rtl="0"/>
          <a:r>
            <a:rPr lang="es-ES" dirty="0"/>
            <a:t>3. Se deben </a:t>
          </a:r>
          <a:r>
            <a:rPr lang="es-ES" b="1" dirty="0"/>
            <a:t>encontrar las fórmulas idóneas </a:t>
          </a:r>
          <a:r>
            <a:rPr lang="es-ES" b="1" dirty="0">
              <a:latin typeface="Candara" panose="020E0502030303020204"/>
            </a:rPr>
            <a:t>y estables de</a:t>
          </a:r>
          <a:r>
            <a:rPr lang="es-ES" b="1" dirty="0"/>
            <a:t> colaboración </a:t>
          </a:r>
          <a:r>
            <a:rPr lang="es-ES" dirty="0"/>
            <a:t>público-privada entre la AAPP y la iniciativa social en función del servicio que se presta</a:t>
          </a:r>
        </a:p>
      </dgm:t>
    </dgm:pt>
    <dgm:pt modelId="{0D7B76C5-F03D-4493-96FD-227539B94FDC}" type="parTrans" cxnId="{F80712AB-D619-4D72-A5AB-FE2A424A6918}">
      <dgm:prSet/>
      <dgm:spPr/>
      <dgm:t>
        <a:bodyPr/>
        <a:lstStyle/>
        <a:p>
          <a:endParaRPr lang="es-ES"/>
        </a:p>
      </dgm:t>
    </dgm:pt>
    <dgm:pt modelId="{CD3EFDF9-A86B-483A-BA12-17CF49063E65}" type="sibTrans" cxnId="{F80712AB-D619-4D72-A5AB-FE2A424A6918}">
      <dgm:prSet/>
      <dgm:spPr/>
      <dgm:t>
        <a:bodyPr/>
        <a:lstStyle/>
        <a:p>
          <a:endParaRPr lang="es-ES"/>
        </a:p>
      </dgm:t>
    </dgm:pt>
    <dgm:pt modelId="{CEB8D029-F7A5-4E5B-99DA-2443DC75D137}">
      <dgm:prSet/>
      <dgm:spPr/>
      <dgm:t>
        <a:bodyPr/>
        <a:lstStyle/>
        <a:p>
          <a:pPr rtl="0"/>
          <a:r>
            <a:rPr lang="es-ES" dirty="0"/>
            <a:t>4. Las Administraciones Públicas </a:t>
          </a:r>
          <a:r>
            <a:rPr lang="es-ES" b="1" dirty="0"/>
            <a:t>no pueden definir por decreto si un servicio es de interés económico</a:t>
          </a:r>
          <a:r>
            <a:rPr lang="es-ES" dirty="0"/>
            <a:t> o no</a:t>
          </a:r>
          <a:r>
            <a:rPr lang="es-ES" dirty="0">
              <a:latin typeface="Candara" panose="020E0502030303020204"/>
            </a:rPr>
            <a:t> y al mismo tiempo deben evitar la mercantilización de los servicios</a:t>
          </a:r>
          <a:endParaRPr lang="es-ES" dirty="0"/>
        </a:p>
      </dgm:t>
    </dgm:pt>
    <dgm:pt modelId="{0CC53617-FC8C-42EF-833A-C0ADB3D271FA}" type="parTrans" cxnId="{4FF46375-C28C-4C0C-8AFA-551305E07D6F}">
      <dgm:prSet/>
      <dgm:spPr/>
      <dgm:t>
        <a:bodyPr/>
        <a:lstStyle/>
        <a:p>
          <a:endParaRPr lang="es-ES"/>
        </a:p>
      </dgm:t>
    </dgm:pt>
    <dgm:pt modelId="{26CBCFDE-CE22-4C4B-8102-6D30B992EFB8}" type="sibTrans" cxnId="{4FF46375-C28C-4C0C-8AFA-551305E07D6F}">
      <dgm:prSet/>
      <dgm:spPr/>
      <dgm:t>
        <a:bodyPr/>
        <a:lstStyle/>
        <a:p>
          <a:endParaRPr lang="es-ES"/>
        </a:p>
      </dgm:t>
    </dgm:pt>
    <dgm:pt modelId="{8EE4172E-1864-4FA6-B269-A63CFD6AE126}">
      <dgm:prSet/>
      <dgm:spPr/>
      <dgm:t>
        <a:bodyPr/>
        <a:lstStyle/>
        <a:p>
          <a:r>
            <a:rPr lang="es-ES" dirty="0"/>
            <a:t>5. Sin embargo, </a:t>
          </a:r>
          <a:r>
            <a:rPr lang="es-ES" b="1" dirty="0"/>
            <a:t>la AAPP tiene instrumentos y capacidad para dar una opción preferencial </a:t>
          </a:r>
          <a:r>
            <a:rPr lang="es-ES" dirty="0"/>
            <a:t>en la prestación de determinados servicios </a:t>
          </a:r>
          <a:r>
            <a:rPr lang="es-ES" b="1" dirty="0"/>
            <a:t>a las entidades sociales sin ánimo de lucro</a:t>
          </a:r>
        </a:p>
      </dgm:t>
    </dgm:pt>
    <dgm:pt modelId="{538E4A56-61D6-4AE6-881B-7E8654E397FB}" type="parTrans" cxnId="{87D47DA3-1783-49CB-8DAC-97DC477BEF3C}">
      <dgm:prSet/>
      <dgm:spPr/>
      <dgm:t>
        <a:bodyPr/>
        <a:lstStyle/>
        <a:p>
          <a:endParaRPr lang="es-ES"/>
        </a:p>
      </dgm:t>
    </dgm:pt>
    <dgm:pt modelId="{373949B3-D6D2-4545-93E7-E16383E5BD75}" type="sibTrans" cxnId="{87D47DA3-1783-49CB-8DAC-97DC477BEF3C}">
      <dgm:prSet/>
      <dgm:spPr/>
      <dgm:t>
        <a:bodyPr/>
        <a:lstStyle/>
        <a:p>
          <a:endParaRPr lang="es-ES"/>
        </a:p>
      </dgm:t>
    </dgm:pt>
    <dgm:pt modelId="{B4E47F42-B200-47BC-B42B-2F32F930C2D3}" type="pres">
      <dgm:prSet presAssocID="{FA2F6BC0-B64F-47A8-A6D9-C155551B5BAB}" presName="vert0" presStyleCnt="0">
        <dgm:presLayoutVars>
          <dgm:dir/>
          <dgm:animOne val="branch"/>
          <dgm:animLvl val="lvl"/>
        </dgm:presLayoutVars>
      </dgm:prSet>
      <dgm:spPr/>
    </dgm:pt>
    <dgm:pt modelId="{56C43B68-60CE-46F6-892D-27E16C561BF4}" type="pres">
      <dgm:prSet presAssocID="{1EF73163-EFF4-4866-92FA-4D47BE29AB19}" presName="thickLine" presStyleLbl="alignNode1" presStyleIdx="0" presStyleCnt="5"/>
      <dgm:spPr/>
    </dgm:pt>
    <dgm:pt modelId="{73217B4F-DE16-4FF6-AB75-A52F8EB53B4C}" type="pres">
      <dgm:prSet presAssocID="{1EF73163-EFF4-4866-92FA-4D47BE29AB19}" presName="horz1" presStyleCnt="0"/>
      <dgm:spPr/>
    </dgm:pt>
    <dgm:pt modelId="{8594932D-1899-4517-AC1D-6E61B2D797C9}" type="pres">
      <dgm:prSet presAssocID="{1EF73163-EFF4-4866-92FA-4D47BE29AB19}" presName="tx1" presStyleLbl="revTx" presStyleIdx="0" presStyleCnt="5"/>
      <dgm:spPr/>
    </dgm:pt>
    <dgm:pt modelId="{5A3B3D3B-F3EA-4265-8739-383449313B0E}" type="pres">
      <dgm:prSet presAssocID="{1EF73163-EFF4-4866-92FA-4D47BE29AB19}" presName="vert1" presStyleCnt="0"/>
      <dgm:spPr/>
    </dgm:pt>
    <dgm:pt modelId="{B1594C5C-E74A-4540-BC86-12EE9B448DDC}" type="pres">
      <dgm:prSet presAssocID="{78FE0D0D-ED14-4C74-B2DF-C034E57550A4}" presName="thickLine" presStyleLbl="alignNode1" presStyleIdx="1" presStyleCnt="5"/>
      <dgm:spPr/>
    </dgm:pt>
    <dgm:pt modelId="{F74A30FE-1486-4E05-BE88-FF204B934265}" type="pres">
      <dgm:prSet presAssocID="{78FE0D0D-ED14-4C74-B2DF-C034E57550A4}" presName="horz1" presStyleCnt="0"/>
      <dgm:spPr/>
    </dgm:pt>
    <dgm:pt modelId="{3B927C82-5CB6-4F30-AE75-51F208DBDBAF}" type="pres">
      <dgm:prSet presAssocID="{78FE0D0D-ED14-4C74-B2DF-C034E57550A4}" presName="tx1" presStyleLbl="revTx" presStyleIdx="1" presStyleCnt="5"/>
      <dgm:spPr/>
    </dgm:pt>
    <dgm:pt modelId="{D69DEE8B-2857-4F8A-8BF2-C182E8522241}" type="pres">
      <dgm:prSet presAssocID="{78FE0D0D-ED14-4C74-B2DF-C034E57550A4}" presName="vert1" presStyleCnt="0"/>
      <dgm:spPr/>
    </dgm:pt>
    <dgm:pt modelId="{0152000F-88D2-44E4-A151-E9A1C6DC4798}" type="pres">
      <dgm:prSet presAssocID="{7681396D-7142-4982-8C64-F0B277216543}" presName="thickLine" presStyleLbl="alignNode1" presStyleIdx="2" presStyleCnt="5"/>
      <dgm:spPr/>
    </dgm:pt>
    <dgm:pt modelId="{DDC7B66D-C0D5-4DDE-9AD5-F5D70A776EE3}" type="pres">
      <dgm:prSet presAssocID="{7681396D-7142-4982-8C64-F0B277216543}" presName="horz1" presStyleCnt="0"/>
      <dgm:spPr/>
    </dgm:pt>
    <dgm:pt modelId="{52361DB2-20B7-4417-8890-2E41E5173149}" type="pres">
      <dgm:prSet presAssocID="{7681396D-7142-4982-8C64-F0B277216543}" presName="tx1" presStyleLbl="revTx" presStyleIdx="2" presStyleCnt="5"/>
      <dgm:spPr/>
    </dgm:pt>
    <dgm:pt modelId="{776D24BB-2B42-4A78-B8D6-8A26D198383A}" type="pres">
      <dgm:prSet presAssocID="{7681396D-7142-4982-8C64-F0B277216543}" presName="vert1" presStyleCnt="0"/>
      <dgm:spPr/>
    </dgm:pt>
    <dgm:pt modelId="{2FCA00CF-3FEB-46C6-B20E-0025D1F23F71}" type="pres">
      <dgm:prSet presAssocID="{CEB8D029-F7A5-4E5B-99DA-2443DC75D137}" presName="thickLine" presStyleLbl="alignNode1" presStyleIdx="3" presStyleCnt="5"/>
      <dgm:spPr/>
    </dgm:pt>
    <dgm:pt modelId="{CC7CD7EB-F15D-4C8C-8ABA-3F63720908EA}" type="pres">
      <dgm:prSet presAssocID="{CEB8D029-F7A5-4E5B-99DA-2443DC75D137}" presName="horz1" presStyleCnt="0"/>
      <dgm:spPr/>
    </dgm:pt>
    <dgm:pt modelId="{F4E82374-AB72-4ABB-803B-2F60BF7714FE}" type="pres">
      <dgm:prSet presAssocID="{CEB8D029-F7A5-4E5B-99DA-2443DC75D137}" presName="tx1" presStyleLbl="revTx" presStyleIdx="3" presStyleCnt="5"/>
      <dgm:spPr/>
    </dgm:pt>
    <dgm:pt modelId="{3EBCADFE-56ED-4A51-81A6-29E878D7CD98}" type="pres">
      <dgm:prSet presAssocID="{CEB8D029-F7A5-4E5B-99DA-2443DC75D137}" presName="vert1" presStyleCnt="0"/>
      <dgm:spPr/>
    </dgm:pt>
    <dgm:pt modelId="{52869239-3DB6-480B-9B0C-FC1E9E683408}" type="pres">
      <dgm:prSet presAssocID="{8EE4172E-1864-4FA6-B269-A63CFD6AE126}" presName="thickLine" presStyleLbl="alignNode1" presStyleIdx="4" presStyleCnt="5"/>
      <dgm:spPr/>
    </dgm:pt>
    <dgm:pt modelId="{5DF98292-2D42-47C1-B02D-187FEB9624C1}" type="pres">
      <dgm:prSet presAssocID="{8EE4172E-1864-4FA6-B269-A63CFD6AE126}" presName="horz1" presStyleCnt="0"/>
      <dgm:spPr/>
    </dgm:pt>
    <dgm:pt modelId="{E6E8447A-DAB0-4F05-B0F6-45B67B4F7699}" type="pres">
      <dgm:prSet presAssocID="{8EE4172E-1864-4FA6-B269-A63CFD6AE126}" presName="tx1" presStyleLbl="revTx" presStyleIdx="4" presStyleCnt="5"/>
      <dgm:spPr/>
    </dgm:pt>
    <dgm:pt modelId="{8C5BA392-5442-4E34-A211-D111BA1968F5}" type="pres">
      <dgm:prSet presAssocID="{8EE4172E-1864-4FA6-B269-A63CFD6AE126}" presName="vert1" presStyleCnt="0"/>
      <dgm:spPr/>
    </dgm:pt>
  </dgm:ptLst>
  <dgm:cxnLst>
    <dgm:cxn modelId="{6B1CEC0A-CC43-4EFD-BF5C-4450514B343E}" type="presOf" srcId="{8EE4172E-1864-4FA6-B269-A63CFD6AE126}" destId="{E6E8447A-DAB0-4F05-B0F6-45B67B4F7699}" srcOrd="0" destOrd="0" presId="urn:microsoft.com/office/officeart/2008/layout/LinedList"/>
    <dgm:cxn modelId="{1D945528-51B0-4A71-9BF2-0B441DFF3171}" srcId="{FA2F6BC0-B64F-47A8-A6D9-C155551B5BAB}" destId="{78FE0D0D-ED14-4C74-B2DF-C034E57550A4}" srcOrd="1" destOrd="0" parTransId="{1BA551D7-2F3A-4C74-AD3E-38325DCE742D}" sibTransId="{707B77D5-251D-403F-8834-10E4E0401B83}"/>
    <dgm:cxn modelId="{8F546F2C-6661-41E9-A31B-F3DBDF01A75D}" type="presOf" srcId="{1EF73163-EFF4-4866-92FA-4D47BE29AB19}" destId="{8594932D-1899-4517-AC1D-6E61B2D797C9}" srcOrd="0" destOrd="0" presId="urn:microsoft.com/office/officeart/2008/layout/LinedList"/>
    <dgm:cxn modelId="{DF7F5B67-CAB5-4477-88FA-67649216FA91}" type="presOf" srcId="{FA2F6BC0-B64F-47A8-A6D9-C155551B5BAB}" destId="{B4E47F42-B200-47BC-B42B-2F32F930C2D3}" srcOrd="0" destOrd="0" presId="urn:microsoft.com/office/officeart/2008/layout/LinedList"/>
    <dgm:cxn modelId="{4FF46375-C28C-4C0C-8AFA-551305E07D6F}" srcId="{FA2F6BC0-B64F-47A8-A6D9-C155551B5BAB}" destId="{CEB8D029-F7A5-4E5B-99DA-2443DC75D137}" srcOrd="3" destOrd="0" parTransId="{0CC53617-FC8C-42EF-833A-C0ADB3D271FA}" sibTransId="{26CBCFDE-CE22-4C4B-8102-6D30B992EFB8}"/>
    <dgm:cxn modelId="{7207487C-A0BC-49DD-B467-EE5A62D73EA7}" type="presOf" srcId="{78FE0D0D-ED14-4C74-B2DF-C034E57550A4}" destId="{3B927C82-5CB6-4F30-AE75-51F208DBDBAF}" srcOrd="0" destOrd="0" presId="urn:microsoft.com/office/officeart/2008/layout/LinedList"/>
    <dgm:cxn modelId="{87D47DA3-1783-49CB-8DAC-97DC477BEF3C}" srcId="{FA2F6BC0-B64F-47A8-A6D9-C155551B5BAB}" destId="{8EE4172E-1864-4FA6-B269-A63CFD6AE126}" srcOrd="4" destOrd="0" parTransId="{538E4A56-61D6-4AE6-881B-7E8654E397FB}" sibTransId="{373949B3-D6D2-4545-93E7-E16383E5BD75}"/>
    <dgm:cxn modelId="{F80712AB-D619-4D72-A5AB-FE2A424A6918}" srcId="{FA2F6BC0-B64F-47A8-A6D9-C155551B5BAB}" destId="{7681396D-7142-4982-8C64-F0B277216543}" srcOrd="2" destOrd="0" parTransId="{0D7B76C5-F03D-4493-96FD-227539B94FDC}" sibTransId="{CD3EFDF9-A86B-483A-BA12-17CF49063E65}"/>
    <dgm:cxn modelId="{65DC9AC3-708E-4EE3-A908-EA9EAB82A5AD}" srcId="{FA2F6BC0-B64F-47A8-A6D9-C155551B5BAB}" destId="{1EF73163-EFF4-4866-92FA-4D47BE29AB19}" srcOrd="0" destOrd="0" parTransId="{A95D41A1-6C25-426C-9AFC-A972569C9764}" sibTransId="{49EF6521-4331-4F47-AA64-D509E25814BF}"/>
    <dgm:cxn modelId="{FE9652DF-B705-49C9-90D6-C143A3CDB20D}" type="presOf" srcId="{CEB8D029-F7A5-4E5B-99DA-2443DC75D137}" destId="{F4E82374-AB72-4ABB-803B-2F60BF7714FE}" srcOrd="0" destOrd="0" presId="urn:microsoft.com/office/officeart/2008/layout/LinedList"/>
    <dgm:cxn modelId="{DA7AC5EC-89CE-4A40-BEF0-262E6FE6F08B}" type="presOf" srcId="{7681396D-7142-4982-8C64-F0B277216543}" destId="{52361DB2-20B7-4417-8890-2E41E5173149}" srcOrd="0" destOrd="0" presId="urn:microsoft.com/office/officeart/2008/layout/LinedList"/>
    <dgm:cxn modelId="{390DE685-5EB2-4727-8F8A-44579491BA82}" type="presParOf" srcId="{B4E47F42-B200-47BC-B42B-2F32F930C2D3}" destId="{56C43B68-60CE-46F6-892D-27E16C561BF4}" srcOrd="0" destOrd="0" presId="urn:microsoft.com/office/officeart/2008/layout/LinedList"/>
    <dgm:cxn modelId="{88A9DD1F-1533-4256-B524-32A129E1ED34}" type="presParOf" srcId="{B4E47F42-B200-47BC-B42B-2F32F930C2D3}" destId="{73217B4F-DE16-4FF6-AB75-A52F8EB53B4C}" srcOrd="1" destOrd="0" presId="urn:microsoft.com/office/officeart/2008/layout/LinedList"/>
    <dgm:cxn modelId="{33CA770E-12B5-4590-B714-66DEADB416D0}" type="presParOf" srcId="{73217B4F-DE16-4FF6-AB75-A52F8EB53B4C}" destId="{8594932D-1899-4517-AC1D-6E61B2D797C9}" srcOrd="0" destOrd="0" presId="urn:microsoft.com/office/officeart/2008/layout/LinedList"/>
    <dgm:cxn modelId="{9B616C1B-AE32-406A-BC61-2C3C87BBD7C1}" type="presParOf" srcId="{73217B4F-DE16-4FF6-AB75-A52F8EB53B4C}" destId="{5A3B3D3B-F3EA-4265-8739-383449313B0E}" srcOrd="1" destOrd="0" presId="urn:microsoft.com/office/officeart/2008/layout/LinedList"/>
    <dgm:cxn modelId="{37A461E2-94DB-4BF6-A3A5-08EC43F4E540}" type="presParOf" srcId="{B4E47F42-B200-47BC-B42B-2F32F930C2D3}" destId="{B1594C5C-E74A-4540-BC86-12EE9B448DDC}" srcOrd="2" destOrd="0" presId="urn:microsoft.com/office/officeart/2008/layout/LinedList"/>
    <dgm:cxn modelId="{D444C75E-F5CC-4285-8D42-EB4F3D0E4B19}" type="presParOf" srcId="{B4E47F42-B200-47BC-B42B-2F32F930C2D3}" destId="{F74A30FE-1486-4E05-BE88-FF204B934265}" srcOrd="3" destOrd="0" presId="urn:microsoft.com/office/officeart/2008/layout/LinedList"/>
    <dgm:cxn modelId="{5675161A-7525-4CA3-B856-51C575CF070B}" type="presParOf" srcId="{F74A30FE-1486-4E05-BE88-FF204B934265}" destId="{3B927C82-5CB6-4F30-AE75-51F208DBDBAF}" srcOrd="0" destOrd="0" presId="urn:microsoft.com/office/officeart/2008/layout/LinedList"/>
    <dgm:cxn modelId="{F26BF01B-A7AE-4577-BD7D-E344E449354E}" type="presParOf" srcId="{F74A30FE-1486-4E05-BE88-FF204B934265}" destId="{D69DEE8B-2857-4F8A-8BF2-C182E8522241}" srcOrd="1" destOrd="0" presId="urn:microsoft.com/office/officeart/2008/layout/LinedList"/>
    <dgm:cxn modelId="{711024B5-D2ED-4FD0-841B-3788B4131820}" type="presParOf" srcId="{B4E47F42-B200-47BC-B42B-2F32F930C2D3}" destId="{0152000F-88D2-44E4-A151-E9A1C6DC4798}" srcOrd="4" destOrd="0" presId="urn:microsoft.com/office/officeart/2008/layout/LinedList"/>
    <dgm:cxn modelId="{3A729646-C2F3-479F-A1B9-42B2D160E6D9}" type="presParOf" srcId="{B4E47F42-B200-47BC-B42B-2F32F930C2D3}" destId="{DDC7B66D-C0D5-4DDE-9AD5-F5D70A776EE3}" srcOrd="5" destOrd="0" presId="urn:microsoft.com/office/officeart/2008/layout/LinedList"/>
    <dgm:cxn modelId="{3B6E805D-DAE3-4BFF-B231-54A3C0D11DC5}" type="presParOf" srcId="{DDC7B66D-C0D5-4DDE-9AD5-F5D70A776EE3}" destId="{52361DB2-20B7-4417-8890-2E41E5173149}" srcOrd="0" destOrd="0" presId="urn:microsoft.com/office/officeart/2008/layout/LinedList"/>
    <dgm:cxn modelId="{2B675E53-E291-403C-8B3B-F7E0B6B70A1A}" type="presParOf" srcId="{DDC7B66D-C0D5-4DDE-9AD5-F5D70A776EE3}" destId="{776D24BB-2B42-4A78-B8D6-8A26D198383A}" srcOrd="1" destOrd="0" presId="urn:microsoft.com/office/officeart/2008/layout/LinedList"/>
    <dgm:cxn modelId="{BD46D42A-A1C3-4430-8361-740AD39B4669}" type="presParOf" srcId="{B4E47F42-B200-47BC-B42B-2F32F930C2D3}" destId="{2FCA00CF-3FEB-46C6-B20E-0025D1F23F71}" srcOrd="6" destOrd="0" presId="urn:microsoft.com/office/officeart/2008/layout/LinedList"/>
    <dgm:cxn modelId="{4E611998-CD5C-46BE-904B-43CBC73C20BF}" type="presParOf" srcId="{B4E47F42-B200-47BC-B42B-2F32F930C2D3}" destId="{CC7CD7EB-F15D-4C8C-8ABA-3F63720908EA}" srcOrd="7" destOrd="0" presId="urn:microsoft.com/office/officeart/2008/layout/LinedList"/>
    <dgm:cxn modelId="{2E6B78D9-88A6-4222-8590-9F96C6A3CB11}" type="presParOf" srcId="{CC7CD7EB-F15D-4C8C-8ABA-3F63720908EA}" destId="{F4E82374-AB72-4ABB-803B-2F60BF7714FE}" srcOrd="0" destOrd="0" presId="urn:microsoft.com/office/officeart/2008/layout/LinedList"/>
    <dgm:cxn modelId="{2C2A7C51-1E18-46AA-A7BF-B5D08DA8A975}" type="presParOf" srcId="{CC7CD7EB-F15D-4C8C-8ABA-3F63720908EA}" destId="{3EBCADFE-56ED-4A51-81A6-29E878D7CD98}" srcOrd="1" destOrd="0" presId="urn:microsoft.com/office/officeart/2008/layout/LinedList"/>
    <dgm:cxn modelId="{269C9C09-BE0E-48DB-94B5-1522A251D7FC}" type="presParOf" srcId="{B4E47F42-B200-47BC-B42B-2F32F930C2D3}" destId="{52869239-3DB6-480B-9B0C-FC1E9E683408}" srcOrd="8" destOrd="0" presId="urn:microsoft.com/office/officeart/2008/layout/LinedList"/>
    <dgm:cxn modelId="{2E30AE0A-E58F-40DB-B753-54A29AC4D33A}" type="presParOf" srcId="{B4E47F42-B200-47BC-B42B-2F32F930C2D3}" destId="{5DF98292-2D42-47C1-B02D-187FEB9624C1}" srcOrd="9" destOrd="0" presId="urn:microsoft.com/office/officeart/2008/layout/LinedList"/>
    <dgm:cxn modelId="{F786FBC4-D8C8-4167-B273-9BC717D11536}" type="presParOf" srcId="{5DF98292-2D42-47C1-B02D-187FEB9624C1}" destId="{E6E8447A-DAB0-4F05-B0F6-45B67B4F7699}" srcOrd="0" destOrd="0" presId="urn:microsoft.com/office/officeart/2008/layout/LinedList"/>
    <dgm:cxn modelId="{79F24BB3-2B8E-4094-80FF-3300382B31DA}" type="presParOf" srcId="{5DF98292-2D42-47C1-B02D-187FEB9624C1}" destId="{8C5BA392-5442-4E34-A211-D111BA1968F5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882ECA62-830A-413B-A26B-BB4597AE5B3F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25D0151-FB67-444C-AA64-EF7D0C2615AA}">
      <dgm:prSet phldrT="[Texto]"/>
      <dgm:spPr/>
      <dgm:t>
        <a:bodyPr/>
        <a:lstStyle/>
        <a:p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Enfoque centrado en la persona y “activador” de la comunidad</a:t>
          </a:r>
          <a:endParaRPr lang="es-ES" dirty="0">
            <a:latin typeface="+mj-lt"/>
          </a:endParaRPr>
        </a:p>
      </dgm:t>
    </dgm:pt>
    <dgm:pt modelId="{0A21974E-A04C-496A-BA0B-315F8CAD8664}" type="parTrans" cxnId="{BDEE71CE-8ED3-4677-A07B-BA35746DB10D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8D66100B-305F-49CF-B248-539BC93C7628}" type="sibTrans" cxnId="{BDEE71CE-8ED3-4677-A07B-BA35746DB10D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A24513E9-59E6-4E99-A65D-77299E2DB669}">
      <dgm:prSet custT="1"/>
      <dgm:spPr/>
      <dgm:t>
        <a:bodyPr/>
        <a:lstStyle/>
        <a:p>
          <a:r>
            <a:rPr lang="es-ES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Cercanía y capacidad de detectar necesidades en el día a día y dar respuestas flexibles implicando a las personas</a:t>
          </a:r>
        </a:p>
      </dgm:t>
    </dgm:pt>
    <dgm:pt modelId="{DB589456-51AD-47DA-9E44-B353EF2CFECB}" type="parTrans" cxnId="{DBA12B02-5D18-4ECD-9129-009483D0ED1E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F37A5040-20CC-4FA5-ACDD-DCEFFE5682C9}" type="sibTrans" cxnId="{DBA12B02-5D18-4ECD-9129-009483D0ED1E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38C1C842-CB93-464D-AB65-21A3B5BF87A8}">
      <dgm:prSet custT="1"/>
      <dgm:spPr/>
      <dgm:t>
        <a:bodyPr/>
        <a:lstStyle/>
        <a:p>
          <a:r>
            <a:rPr lang="es-ES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Presencia en el territorio que permite aprovechar uy actuar en sinergia con los recursos del entorno implicando a las comunidades y a las personas voluntarias</a:t>
          </a:r>
        </a:p>
      </dgm:t>
    </dgm:pt>
    <dgm:pt modelId="{2DDB1B52-3349-4254-9F9A-205A437F2CA2}" type="parTrans" cxnId="{F4BAD1B5-4774-43D2-91FA-EC86929DB1FC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CAE56DAE-7ED0-479A-8037-B749E9C826C5}" type="sibTrans" cxnId="{F4BAD1B5-4774-43D2-91FA-EC86929DB1FC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C203D92D-2D2E-4F7D-9295-00E946051CCE}">
      <dgm:prSet/>
      <dgm:spPr/>
      <dgm:t>
        <a:bodyPr/>
        <a:lstStyle/>
        <a:p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Flexibilidad, innovación y capacidad de adaptación</a:t>
          </a:r>
          <a:endParaRPr lang="es-ES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976BD5AD-AA08-4733-B9F6-9DC85E96D756}" type="parTrans" cxnId="{A68C5753-1290-412B-BE7C-E80C8B1980F5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93AE4CC5-5214-49C0-9CAB-149AEAF02EE9}" type="sibTrans" cxnId="{A68C5753-1290-412B-BE7C-E80C8B1980F5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1881FCD3-4AE0-4EE3-B36C-4037C44FEAEC}">
      <dgm:prSet custT="1"/>
      <dgm:spPr/>
      <dgm:t>
        <a:bodyPr/>
        <a:lstStyle/>
        <a:p>
          <a:r>
            <a:rPr lang="es-ES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Las entidades El TS tienen la flexibilidad para abordar las necesidades individuales </a:t>
          </a:r>
          <a:r>
            <a:rPr lang="es-E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de</a:t>
          </a:r>
          <a:r>
            <a:rPr lang="es-ES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es-E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forma personalizada, adaptándose a los itinerarios de las personas</a:t>
          </a:r>
        </a:p>
      </dgm:t>
    </dgm:pt>
    <dgm:pt modelId="{477F97CF-98FB-4B84-A10E-768F4F4B3868}" type="parTrans" cxnId="{BDECDAD1-8085-437F-8725-B9D3F3E66811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EECB9E26-7307-4917-A7BF-8B93811BF7D3}" type="sibTrans" cxnId="{BDECDAD1-8085-437F-8725-B9D3F3E66811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46E23079-1A0B-40EE-865B-530135D9E61B}">
      <dgm:prSet custT="1"/>
      <dgm:spPr/>
      <dgm:t>
        <a:bodyPr/>
        <a:lstStyle/>
        <a:p>
          <a:r>
            <a:rPr lang="es-ES" sz="16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Con frecuencia el TS se centra en </a:t>
          </a:r>
          <a:r>
            <a:rPr lang="es-ES" sz="1600" b="1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las personas con mayores necesidades de apoyo con la que pude desarrollar procesos más adaptados y continuados</a:t>
          </a:r>
          <a:endParaRPr lang="es-ES" sz="160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A02E6ECC-0F62-48C1-80DA-F476C67B5F42}" type="parTrans" cxnId="{2068B1E6-CC8A-4E0D-ADFA-DB29E6691786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F23983FE-053C-4F2C-8A9A-A233FAABD908}" type="sibTrans" cxnId="{2068B1E6-CC8A-4E0D-ADFA-DB29E6691786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FBD24F4F-CAAD-4902-A09B-43AF3C30B1F2}">
      <dgm:prSet/>
      <dgm:spPr/>
      <dgm:t>
        <a:bodyPr/>
        <a:lstStyle/>
        <a:p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Conocimiento, especialización y experiencia</a:t>
          </a:r>
          <a:endParaRPr lang="es-ES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990D4100-77AF-4988-87FC-923D337F369D}" type="parTrans" cxnId="{81E761CF-6453-47F9-92F2-4FB5CB70AA61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3F381234-07E7-4F7F-AA78-3419779CE839}" type="sibTrans" cxnId="{81E761CF-6453-47F9-92F2-4FB5CB70AA61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4D0365CE-8E77-4B35-B2B1-A6DFD73DB0D9}">
      <dgm:prSet custT="1"/>
      <dgm:spPr/>
      <dgm:t>
        <a:bodyPr/>
        <a:lstStyle/>
        <a:p>
          <a:r>
            <a:rPr lang="es-ES" sz="16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Las organizaciones del TS a menudo son establecidas por </a:t>
          </a:r>
          <a:r>
            <a:rPr lang="es-ES" sz="1600" b="1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miembros de la misma comunidad </a:t>
          </a:r>
          <a:r>
            <a:rPr lang="es-ES" sz="16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como respuesta a necesidades ante las que dan respuestas directas</a:t>
          </a:r>
        </a:p>
      </dgm:t>
    </dgm:pt>
    <dgm:pt modelId="{29324945-CB77-4303-B6B6-1EBA1D568FA3}" type="parTrans" cxnId="{8295A47C-5478-47DD-95FD-53E47798A737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09747F0D-51CD-4198-B371-3DBBF557378B}" type="sibTrans" cxnId="{8295A47C-5478-47DD-95FD-53E47798A737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F3FC2645-FA29-4B57-9666-B8ABA6F68B44}">
      <dgm:prSet/>
      <dgm:spPr/>
      <dgm:t>
        <a:bodyPr/>
        <a:lstStyle/>
        <a:p>
          <a:r>
            <a:rPr lang="es-ES" b="1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Confianza y accesibilidad</a:t>
          </a:r>
          <a:endParaRPr lang="es-ES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131309A6-EE84-4E9D-8711-87823916B8B7}" type="parTrans" cxnId="{DFC52F15-6F79-48D5-BD56-3ED479462A2A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1475E122-46F4-4C23-B1B3-6474EE86E64E}" type="sibTrans" cxnId="{DFC52F15-6F79-48D5-BD56-3ED479462A2A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2A234382-16BA-4B46-845D-CC755F32C3EE}">
      <dgm:prSet custT="1"/>
      <dgm:spPr/>
      <dgm:t>
        <a:bodyPr/>
        <a:lstStyle/>
        <a:p>
          <a:r>
            <a:rPr lang="es-ES" sz="16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Los proveedores del Tercer Sector gozan de</a:t>
          </a:r>
          <a:r>
            <a:rPr lang="es-ES" sz="1600" b="1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 credibilidad ante las personas usuarias </a:t>
          </a:r>
          <a:r>
            <a:rPr lang="es-ES" sz="16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que se encuentran en situación de mayor vulnerabilidad</a:t>
          </a:r>
        </a:p>
        <a:p>
          <a:r>
            <a:rPr lang="es-ES" sz="16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Generan vínculos de confianza que es condición clave para la eficacia en la intervención</a:t>
          </a:r>
        </a:p>
      </dgm:t>
    </dgm:pt>
    <dgm:pt modelId="{EB9C4D7F-35B2-4207-8815-36A5746D60AC}" type="parTrans" cxnId="{BC4DFD1B-AEBF-400B-AA75-2DD3D6E9196A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4907FB7C-C477-475C-8C8E-4E56D67B9328}" type="sibTrans" cxnId="{BC4DFD1B-AEBF-400B-AA75-2DD3D6E9196A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A94AFB7E-9E75-4EE3-A081-06F2E447C385}">
      <dgm:prSet custT="1"/>
      <dgm:spPr/>
      <dgm:t>
        <a:bodyPr/>
        <a:lstStyle/>
        <a:p>
          <a:r>
            <a:rPr lang="es-ES" sz="1600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Integran de modo más directo a las personas usuarias y su entorno </a:t>
          </a:r>
          <a:r>
            <a:rPr lang="es-ES" sz="1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 el diseño, planificación y evaluación de sus acciones</a:t>
          </a:r>
        </a:p>
      </dgm:t>
    </dgm:pt>
    <dgm:pt modelId="{647B31BA-6D4C-4DDF-868F-1062CF8F56EB}" type="parTrans" cxnId="{EC642458-9F06-436C-A88C-6C99A7BA13E6}">
      <dgm:prSet/>
      <dgm:spPr/>
      <dgm:t>
        <a:bodyPr/>
        <a:lstStyle/>
        <a:p>
          <a:endParaRPr lang="es-ES"/>
        </a:p>
      </dgm:t>
    </dgm:pt>
    <dgm:pt modelId="{C610DDBE-A657-45F3-85E3-500E6076676F}" type="sibTrans" cxnId="{EC642458-9F06-436C-A88C-6C99A7BA13E6}">
      <dgm:prSet/>
      <dgm:spPr/>
      <dgm:t>
        <a:bodyPr/>
        <a:lstStyle/>
        <a:p>
          <a:endParaRPr lang="es-ES"/>
        </a:p>
      </dgm:t>
    </dgm:pt>
    <dgm:pt modelId="{8DB30831-7E31-4592-B144-5EBFBE46FF7F}" type="pres">
      <dgm:prSet presAssocID="{882ECA62-830A-413B-A26B-BB4597AE5B3F}" presName="vert0" presStyleCnt="0">
        <dgm:presLayoutVars>
          <dgm:dir/>
          <dgm:animOne val="branch"/>
          <dgm:animLvl val="lvl"/>
        </dgm:presLayoutVars>
      </dgm:prSet>
      <dgm:spPr/>
    </dgm:pt>
    <dgm:pt modelId="{A1AFCF98-7A77-4170-9201-62D7DFA64E2D}" type="pres">
      <dgm:prSet presAssocID="{825D0151-FB67-444C-AA64-EF7D0C2615AA}" presName="thickLine" presStyleLbl="alignNode1" presStyleIdx="0" presStyleCnt="4"/>
      <dgm:spPr/>
    </dgm:pt>
    <dgm:pt modelId="{F24BCC3A-C399-4A54-8BB2-35CC6542B01E}" type="pres">
      <dgm:prSet presAssocID="{825D0151-FB67-444C-AA64-EF7D0C2615AA}" presName="horz1" presStyleCnt="0"/>
      <dgm:spPr/>
    </dgm:pt>
    <dgm:pt modelId="{09203221-EA02-4D65-B6F8-9BE6D871DD05}" type="pres">
      <dgm:prSet presAssocID="{825D0151-FB67-444C-AA64-EF7D0C2615AA}" presName="tx1" presStyleLbl="revTx" presStyleIdx="0" presStyleCnt="11"/>
      <dgm:spPr/>
    </dgm:pt>
    <dgm:pt modelId="{1C4741C8-AD73-4897-B281-CD78A26F9CDA}" type="pres">
      <dgm:prSet presAssocID="{825D0151-FB67-444C-AA64-EF7D0C2615AA}" presName="vert1" presStyleCnt="0"/>
      <dgm:spPr/>
    </dgm:pt>
    <dgm:pt modelId="{C9D97C97-4EA4-4556-8247-B954CD7DE6A1}" type="pres">
      <dgm:prSet presAssocID="{A24513E9-59E6-4E99-A65D-77299E2DB669}" presName="vertSpace2a" presStyleCnt="0"/>
      <dgm:spPr/>
    </dgm:pt>
    <dgm:pt modelId="{B1B9C28A-44DB-42CC-BA9B-E2450816D70A}" type="pres">
      <dgm:prSet presAssocID="{A24513E9-59E6-4E99-A65D-77299E2DB669}" presName="horz2" presStyleCnt="0"/>
      <dgm:spPr/>
    </dgm:pt>
    <dgm:pt modelId="{54F46474-D63A-4E32-8AD6-103963AEAF3F}" type="pres">
      <dgm:prSet presAssocID="{A24513E9-59E6-4E99-A65D-77299E2DB669}" presName="horzSpace2" presStyleCnt="0"/>
      <dgm:spPr/>
    </dgm:pt>
    <dgm:pt modelId="{BA528BA9-8370-46B8-BE85-BFD3DECBA283}" type="pres">
      <dgm:prSet presAssocID="{A24513E9-59E6-4E99-A65D-77299E2DB669}" presName="tx2" presStyleLbl="revTx" presStyleIdx="1" presStyleCnt="11"/>
      <dgm:spPr/>
    </dgm:pt>
    <dgm:pt modelId="{98E2C01E-9F35-4792-8C33-F7B1F8A0F36D}" type="pres">
      <dgm:prSet presAssocID="{A24513E9-59E6-4E99-A65D-77299E2DB669}" presName="vert2" presStyleCnt="0"/>
      <dgm:spPr/>
    </dgm:pt>
    <dgm:pt modelId="{C226A367-D2A2-41C9-8115-F6D6E443FC00}" type="pres">
      <dgm:prSet presAssocID="{A24513E9-59E6-4E99-A65D-77299E2DB669}" presName="thinLine2b" presStyleLbl="callout" presStyleIdx="0" presStyleCnt="7"/>
      <dgm:spPr/>
    </dgm:pt>
    <dgm:pt modelId="{71E8CA0B-6A48-4CA4-BF39-BD9F8A4E3D9C}" type="pres">
      <dgm:prSet presAssocID="{A24513E9-59E6-4E99-A65D-77299E2DB669}" presName="vertSpace2b" presStyleCnt="0"/>
      <dgm:spPr/>
    </dgm:pt>
    <dgm:pt modelId="{47AC2535-C20D-441F-BCBE-6F7082E1B7A6}" type="pres">
      <dgm:prSet presAssocID="{38C1C842-CB93-464D-AB65-21A3B5BF87A8}" presName="horz2" presStyleCnt="0"/>
      <dgm:spPr/>
    </dgm:pt>
    <dgm:pt modelId="{4E5F078A-23FF-4619-816B-0DF13AC12E5A}" type="pres">
      <dgm:prSet presAssocID="{38C1C842-CB93-464D-AB65-21A3B5BF87A8}" presName="horzSpace2" presStyleCnt="0"/>
      <dgm:spPr/>
    </dgm:pt>
    <dgm:pt modelId="{DC7B00E0-0BD5-4599-BA99-65B699B87905}" type="pres">
      <dgm:prSet presAssocID="{38C1C842-CB93-464D-AB65-21A3B5BF87A8}" presName="tx2" presStyleLbl="revTx" presStyleIdx="2" presStyleCnt="11"/>
      <dgm:spPr/>
    </dgm:pt>
    <dgm:pt modelId="{1D16BB7B-18C4-4216-8FF8-0054B619ED53}" type="pres">
      <dgm:prSet presAssocID="{38C1C842-CB93-464D-AB65-21A3B5BF87A8}" presName="vert2" presStyleCnt="0"/>
      <dgm:spPr/>
    </dgm:pt>
    <dgm:pt modelId="{330F80D3-EBC0-4006-8E34-61117D7E652B}" type="pres">
      <dgm:prSet presAssocID="{38C1C842-CB93-464D-AB65-21A3B5BF87A8}" presName="thinLine2b" presStyleLbl="callout" presStyleIdx="1" presStyleCnt="7"/>
      <dgm:spPr/>
    </dgm:pt>
    <dgm:pt modelId="{18E34C15-F9CF-449E-8C9C-C594B291295C}" type="pres">
      <dgm:prSet presAssocID="{38C1C842-CB93-464D-AB65-21A3B5BF87A8}" presName="vertSpace2b" presStyleCnt="0"/>
      <dgm:spPr/>
    </dgm:pt>
    <dgm:pt modelId="{5919E8BE-D684-4A48-8AA7-6FE1E16A2C4F}" type="pres">
      <dgm:prSet presAssocID="{C203D92D-2D2E-4F7D-9295-00E946051CCE}" presName="thickLine" presStyleLbl="alignNode1" presStyleIdx="1" presStyleCnt="4"/>
      <dgm:spPr/>
    </dgm:pt>
    <dgm:pt modelId="{D9AC00E8-39F0-4A67-BFAA-40A62C34F0FF}" type="pres">
      <dgm:prSet presAssocID="{C203D92D-2D2E-4F7D-9295-00E946051CCE}" presName="horz1" presStyleCnt="0"/>
      <dgm:spPr/>
    </dgm:pt>
    <dgm:pt modelId="{FED6A39E-4B16-47E4-B5EB-4354B37EA992}" type="pres">
      <dgm:prSet presAssocID="{C203D92D-2D2E-4F7D-9295-00E946051CCE}" presName="tx1" presStyleLbl="revTx" presStyleIdx="3" presStyleCnt="11"/>
      <dgm:spPr/>
    </dgm:pt>
    <dgm:pt modelId="{8D678FFD-AEF9-42F7-A1FC-F60DF3DD4354}" type="pres">
      <dgm:prSet presAssocID="{C203D92D-2D2E-4F7D-9295-00E946051CCE}" presName="vert1" presStyleCnt="0"/>
      <dgm:spPr/>
    </dgm:pt>
    <dgm:pt modelId="{EDC8D5BB-C48F-472D-BF52-6F802857B0CE}" type="pres">
      <dgm:prSet presAssocID="{1881FCD3-4AE0-4EE3-B36C-4037C44FEAEC}" presName="vertSpace2a" presStyleCnt="0"/>
      <dgm:spPr/>
    </dgm:pt>
    <dgm:pt modelId="{350C5A67-7E28-4D42-9383-8D87D2D644D0}" type="pres">
      <dgm:prSet presAssocID="{1881FCD3-4AE0-4EE3-B36C-4037C44FEAEC}" presName="horz2" presStyleCnt="0"/>
      <dgm:spPr/>
    </dgm:pt>
    <dgm:pt modelId="{5A488589-C9DA-40AC-A933-A5CC4E3C5BD2}" type="pres">
      <dgm:prSet presAssocID="{1881FCD3-4AE0-4EE3-B36C-4037C44FEAEC}" presName="horzSpace2" presStyleCnt="0"/>
      <dgm:spPr/>
    </dgm:pt>
    <dgm:pt modelId="{EC5B67D4-5833-4D45-8E81-500E33BAF8F7}" type="pres">
      <dgm:prSet presAssocID="{1881FCD3-4AE0-4EE3-B36C-4037C44FEAEC}" presName="tx2" presStyleLbl="revTx" presStyleIdx="4" presStyleCnt="11"/>
      <dgm:spPr/>
    </dgm:pt>
    <dgm:pt modelId="{BCAD07E8-4450-41C0-9C42-70C8069C472D}" type="pres">
      <dgm:prSet presAssocID="{1881FCD3-4AE0-4EE3-B36C-4037C44FEAEC}" presName="vert2" presStyleCnt="0"/>
      <dgm:spPr/>
    </dgm:pt>
    <dgm:pt modelId="{9C311A10-1918-4420-B885-33D66C7C2106}" type="pres">
      <dgm:prSet presAssocID="{1881FCD3-4AE0-4EE3-B36C-4037C44FEAEC}" presName="thinLine2b" presStyleLbl="callout" presStyleIdx="2" presStyleCnt="7"/>
      <dgm:spPr/>
    </dgm:pt>
    <dgm:pt modelId="{2BFFDC22-A866-4DC7-A03C-A8A8A3827F9F}" type="pres">
      <dgm:prSet presAssocID="{1881FCD3-4AE0-4EE3-B36C-4037C44FEAEC}" presName="vertSpace2b" presStyleCnt="0"/>
      <dgm:spPr/>
    </dgm:pt>
    <dgm:pt modelId="{C4CC8FB5-F8DA-46EE-8A39-B3E35B41DA7B}" type="pres">
      <dgm:prSet presAssocID="{46E23079-1A0B-40EE-865B-530135D9E61B}" presName="horz2" presStyleCnt="0"/>
      <dgm:spPr/>
    </dgm:pt>
    <dgm:pt modelId="{A6CC2B65-DB17-4CF8-8F67-EE15BCF16D42}" type="pres">
      <dgm:prSet presAssocID="{46E23079-1A0B-40EE-865B-530135D9E61B}" presName="horzSpace2" presStyleCnt="0"/>
      <dgm:spPr/>
    </dgm:pt>
    <dgm:pt modelId="{4F3AB064-D8F9-4B11-8526-FBACE7C08EDE}" type="pres">
      <dgm:prSet presAssocID="{46E23079-1A0B-40EE-865B-530135D9E61B}" presName="tx2" presStyleLbl="revTx" presStyleIdx="5" presStyleCnt="11"/>
      <dgm:spPr/>
    </dgm:pt>
    <dgm:pt modelId="{50F3811B-3CCE-4FB7-AF28-1DD98BB3E048}" type="pres">
      <dgm:prSet presAssocID="{46E23079-1A0B-40EE-865B-530135D9E61B}" presName="vert2" presStyleCnt="0"/>
      <dgm:spPr/>
    </dgm:pt>
    <dgm:pt modelId="{40FBAE41-7EE7-441F-83FE-B8923A3D4CC4}" type="pres">
      <dgm:prSet presAssocID="{46E23079-1A0B-40EE-865B-530135D9E61B}" presName="thinLine2b" presStyleLbl="callout" presStyleIdx="3" presStyleCnt="7"/>
      <dgm:spPr/>
    </dgm:pt>
    <dgm:pt modelId="{73EA228B-5A6C-44D7-BC0E-266142BE45FB}" type="pres">
      <dgm:prSet presAssocID="{46E23079-1A0B-40EE-865B-530135D9E61B}" presName="vertSpace2b" presStyleCnt="0"/>
      <dgm:spPr/>
    </dgm:pt>
    <dgm:pt modelId="{DE0DEEF0-3D1E-4755-9D91-D756266FA957}" type="pres">
      <dgm:prSet presAssocID="{FBD24F4F-CAAD-4902-A09B-43AF3C30B1F2}" presName="thickLine" presStyleLbl="alignNode1" presStyleIdx="2" presStyleCnt="4"/>
      <dgm:spPr/>
    </dgm:pt>
    <dgm:pt modelId="{C112B82D-8F78-47D2-AF17-EA6036BE2ABB}" type="pres">
      <dgm:prSet presAssocID="{FBD24F4F-CAAD-4902-A09B-43AF3C30B1F2}" presName="horz1" presStyleCnt="0"/>
      <dgm:spPr/>
    </dgm:pt>
    <dgm:pt modelId="{C7CC8B87-6E26-4AA7-81B7-A63B59B8C43D}" type="pres">
      <dgm:prSet presAssocID="{FBD24F4F-CAAD-4902-A09B-43AF3C30B1F2}" presName="tx1" presStyleLbl="revTx" presStyleIdx="6" presStyleCnt="11"/>
      <dgm:spPr/>
    </dgm:pt>
    <dgm:pt modelId="{8EE4980E-52E8-460E-A116-8C4410AD0532}" type="pres">
      <dgm:prSet presAssocID="{FBD24F4F-CAAD-4902-A09B-43AF3C30B1F2}" presName="vert1" presStyleCnt="0"/>
      <dgm:spPr/>
    </dgm:pt>
    <dgm:pt modelId="{7D392344-7B4E-4622-AE78-E9BD56D8BB7E}" type="pres">
      <dgm:prSet presAssocID="{4D0365CE-8E77-4B35-B2B1-A6DFD73DB0D9}" presName="vertSpace2a" presStyleCnt="0"/>
      <dgm:spPr/>
    </dgm:pt>
    <dgm:pt modelId="{60B29D27-1B16-4400-BB2C-A2098A1D8FFE}" type="pres">
      <dgm:prSet presAssocID="{4D0365CE-8E77-4B35-B2B1-A6DFD73DB0D9}" presName="horz2" presStyleCnt="0"/>
      <dgm:spPr/>
    </dgm:pt>
    <dgm:pt modelId="{203B3D12-91AF-466D-B6BD-C1DC93577154}" type="pres">
      <dgm:prSet presAssocID="{4D0365CE-8E77-4B35-B2B1-A6DFD73DB0D9}" presName="horzSpace2" presStyleCnt="0"/>
      <dgm:spPr/>
    </dgm:pt>
    <dgm:pt modelId="{72913D03-CACC-4E48-A573-0EA17782FCCF}" type="pres">
      <dgm:prSet presAssocID="{4D0365CE-8E77-4B35-B2B1-A6DFD73DB0D9}" presName="tx2" presStyleLbl="revTx" presStyleIdx="7" presStyleCnt="11"/>
      <dgm:spPr/>
    </dgm:pt>
    <dgm:pt modelId="{12738912-EE3F-4B6B-8B1A-0B25E7775FA1}" type="pres">
      <dgm:prSet presAssocID="{4D0365CE-8E77-4B35-B2B1-A6DFD73DB0D9}" presName="vert2" presStyleCnt="0"/>
      <dgm:spPr/>
    </dgm:pt>
    <dgm:pt modelId="{586BF002-D00F-420D-9EF6-087375615AA7}" type="pres">
      <dgm:prSet presAssocID="{4D0365CE-8E77-4B35-B2B1-A6DFD73DB0D9}" presName="thinLine2b" presStyleLbl="callout" presStyleIdx="4" presStyleCnt="7"/>
      <dgm:spPr/>
    </dgm:pt>
    <dgm:pt modelId="{ED1735FC-602A-4A97-877F-5B3DCDDA0F3C}" type="pres">
      <dgm:prSet presAssocID="{4D0365CE-8E77-4B35-B2B1-A6DFD73DB0D9}" presName="vertSpace2b" presStyleCnt="0"/>
      <dgm:spPr/>
    </dgm:pt>
    <dgm:pt modelId="{F3B9263D-9466-4472-AC59-8C6D0427714D}" type="pres">
      <dgm:prSet presAssocID="{A94AFB7E-9E75-4EE3-A081-06F2E447C385}" presName="horz2" presStyleCnt="0"/>
      <dgm:spPr/>
    </dgm:pt>
    <dgm:pt modelId="{717B4B82-D59A-4BE2-8B71-77E9161B2C0B}" type="pres">
      <dgm:prSet presAssocID="{A94AFB7E-9E75-4EE3-A081-06F2E447C385}" presName="horzSpace2" presStyleCnt="0"/>
      <dgm:spPr/>
    </dgm:pt>
    <dgm:pt modelId="{3DAC9C51-C2E2-4EB7-B9BB-2B64BAA3BB4B}" type="pres">
      <dgm:prSet presAssocID="{A94AFB7E-9E75-4EE3-A081-06F2E447C385}" presName="tx2" presStyleLbl="revTx" presStyleIdx="8" presStyleCnt="11"/>
      <dgm:spPr/>
    </dgm:pt>
    <dgm:pt modelId="{CC54CBB1-C45C-43AB-9004-D9187876D1BD}" type="pres">
      <dgm:prSet presAssocID="{A94AFB7E-9E75-4EE3-A081-06F2E447C385}" presName="vert2" presStyleCnt="0"/>
      <dgm:spPr/>
    </dgm:pt>
    <dgm:pt modelId="{4D2DD312-0E88-49FC-815A-60B63C2A9716}" type="pres">
      <dgm:prSet presAssocID="{A94AFB7E-9E75-4EE3-A081-06F2E447C385}" presName="thinLine2b" presStyleLbl="callout" presStyleIdx="5" presStyleCnt="7"/>
      <dgm:spPr/>
    </dgm:pt>
    <dgm:pt modelId="{7C6B4AD2-B45B-48EC-9634-429EA7A0B091}" type="pres">
      <dgm:prSet presAssocID="{A94AFB7E-9E75-4EE3-A081-06F2E447C385}" presName="vertSpace2b" presStyleCnt="0"/>
      <dgm:spPr/>
    </dgm:pt>
    <dgm:pt modelId="{8B4FA031-8363-4ADF-8F80-036085378823}" type="pres">
      <dgm:prSet presAssocID="{F3FC2645-FA29-4B57-9666-B8ABA6F68B44}" presName="thickLine" presStyleLbl="alignNode1" presStyleIdx="3" presStyleCnt="4"/>
      <dgm:spPr/>
    </dgm:pt>
    <dgm:pt modelId="{2F7F1155-9738-4E3D-9B72-64EA234A7323}" type="pres">
      <dgm:prSet presAssocID="{F3FC2645-FA29-4B57-9666-B8ABA6F68B44}" presName="horz1" presStyleCnt="0"/>
      <dgm:spPr/>
    </dgm:pt>
    <dgm:pt modelId="{A9AC0C1D-5AE1-4D0D-B301-03D8579C3CA7}" type="pres">
      <dgm:prSet presAssocID="{F3FC2645-FA29-4B57-9666-B8ABA6F68B44}" presName="tx1" presStyleLbl="revTx" presStyleIdx="9" presStyleCnt="11"/>
      <dgm:spPr/>
    </dgm:pt>
    <dgm:pt modelId="{E0A2C003-ED38-4EBE-A039-CDA49E90C25F}" type="pres">
      <dgm:prSet presAssocID="{F3FC2645-FA29-4B57-9666-B8ABA6F68B44}" presName="vert1" presStyleCnt="0"/>
      <dgm:spPr/>
    </dgm:pt>
    <dgm:pt modelId="{96127577-6D04-4190-BE67-DDC27FE2DEE6}" type="pres">
      <dgm:prSet presAssocID="{2A234382-16BA-4B46-845D-CC755F32C3EE}" presName="vertSpace2a" presStyleCnt="0"/>
      <dgm:spPr/>
    </dgm:pt>
    <dgm:pt modelId="{E5DD845E-9CF4-4B15-ABCF-89F90C8D51A7}" type="pres">
      <dgm:prSet presAssocID="{2A234382-16BA-4B46-845D-CC755F32C3EE}" presName="horz2" presStyleCnt="0"/>
      <dgm:spPr/>
    </dgm:pt>
    <dgm:pt modelId="{94EB3C44-00B3-49F8-ACD7-B5C8A701D6CF}" type="pres">
      <dgm:prSet presAssocID="{2A234382-16BA-4B46-845D-CC755F32C3EE}" presName="horzSpace2" presStyleCnt="0"/>
      <dgm:spPr/>
    </dgm:pt>
    <dgm:pt modelId="{2B628259-AC35-41D0-84D7-A3341F4C26D6}" type="pres">
      <dgm:prSet presAssocID="{2A234382-16BA-4B46-845D-CC755F32C3EE}" presName="tx2" presStyleLbl="revTx" presStyleIdx="10" presStyleCnt="11"/>
      <dgm:spPr/>
    </dgm:pt>
    <dgm:pt modelId="{30E6E1DB-A3CF-44FC-B014-E54D4799F9B7}" type="pres">
      <dgm:prSet presAssocID="{2A234382-16BA-4B46-845D-CC755F32C3EE}" presName="vert2" presStyleCnt="0"/>
      <dgm:spPr/>
    </dgm:pt>
    <dgm:pt modelId="{DBD0A979-5262-442E-9C2C-85DBF5440EE7}" type="pres">
      <dgm:prSet presAssocID="{2A234382-16BA-4B46-845D-CC755F32C3EE}" presName="thinLine2b" presStyleLbl="callout" presStyleIdx="6" presStyleCnt="7"/>
      <dgm:spPr/>
    </dgm:pt>
    <dgm:pt modelId="{F96B4885-04B3-4CC5-B6B4-8FDC9BFAE5DD}" type="pres">
      <dgm:prSet presAssocID="{2A234382-16BA-4B46-845D-CC755F32C3EE}" presName="vertSpace2b" presStyleCnt="0"/>
      <dgm:spPr/>
    </dgm:pt>
  </dgm:ptLst>
  <dgm:cxnLst>
    <dgm:cxn modelId="{DBA12B02-5D18-4ECD-9129-009483D0ED1E}" srcId="{825D0151-FB67-444C-AA64-EF7D0C2615AA}" destId="{A24513E9-59E6-4E99-A65D-77299E2DB669}" srcOrd="0" destOrd="0" parTransId="{DB589456-51AD-47DA-9E44-B353EF2CFECB}" sibTransId="{F37A5040-20CC-4FA5-ACDD-DCEFFE5682C9}"/>
    <dgm:cxn modelId="{DFC52F15-6F79-48D5-BD56-3ED479462A2A}" srcId="{882ECA62-830A-413B-A26B-BB4597AE5B3F}" destId="{F3FC2645-FA29-4B57-9666-B8ABA6F68B44}" srcOrd="3" destOrd="0" parTransId="{131309A6-EE84-4E9D-8711-87823916B8B7}" sibTransId="{1475E122-46F4-4C23-B1B3-6474EE86E64E}"/>
    <dgm:cxn modelId="{BC4DFD1B-AEBF-400B-AA75-2DD3D6E9196A}" srcId="{F3FC2645-FA29-4B57-9666-B8ABA6F68B44}" destId="{2A234382-16BA-4B46-845D-CC755F32C3EE}" srcOrd="0" destOrd="0" parTransId="{EB9C4D7F-35B2-4207-8815-36A5746D60AC}" sibTransId="{4907FB7C-C477-475C-8C8E-4E56D67B9328}"/>
    <dgm:cxn modelId="{3CFB432B-A0E8-4A8F-91E0-77522A51BEDA}" type="presOf" srcId="{C203D92D-2D2E-4F7D-9295-00E946051CCE}" destId="{FED6A39E-4B16-47E4-B5EB-4354B37EA992}" srcOrd="0" destOrd="0" presId="urn:microsoft.com/office/officeart/2008/layout/LinedList"/>
    <dgm:cxn modelId="{5ED1763E-CA3A-400F-8E8A-2F3E14B2D85F}" type="presOf" srcId="{A94AFB7E-9E75-4EE3-A081-06F2E447C385}" destId="{3DAC9C51-C2E2-4EB7-B9BB-2B64BAA3BB4B}" srcOrd="0" destOrd="0" presId="urn:microsoft.com/office/officeart/2008/layout/LinedList"/>
    <dgm:cxn modelId="{D9D6385C-78E0-41F7-8A53-EF827E857152}" type="presOf" srcId="{825D0151-FB67-444C-AA64-EF7D0C2615AA}" destId="{09203221-EA02-4D65-B6F8-9BE6D871DD05}" srcOrd="0" destOrd="0" presId="urn:microsoft.com/office/officeart/2008/layout/LinedList"/>
    <dgm:cxn modelId="{35299843-5283-47F0-A0D5-C18B7414C907}" type="presOf" srcId="{882ECA62-830A-413B-A26B-BB4597AE5B3F}" destId="{8DB30831-7E31-4592-B144-5EBFBE46FF7F}" srcOrd="0" destOrd="0" presId="urn:microsoft.com/office/officeart/2008/layout/LinedList"/>
    <dgm:cxn modelId="{A68C5753-1290-412B-BE7C-E80C8B1980F5}" srcId="{882ECA62-830A-413B-A26B-BB4597AE5B3F}" destId="{C203D92D-2D2E-4F7D-9295-00E946051CCE}" srcOrd="1" destOrd="0" parTransId="{976BD5AD-AA08-4733-B9F6-9DC85E96D756}" sibTransId="{93AE4CC5-5214-49C0-9CAB-149AEAF02EE9}"/>
    <dgm:cxn modelId="{6745CF76-3F3A-4E87-8F2E-01C66803E2C8}" type="presOf" srcId="{2A234382-16BA-4B46-845D-CC755F32C3EE}" destId="{2B628259-AC35-41D0-84D7-A3341F4C26D6}" srcOrd="0" destOrd="0" presId="urn:microsoft.com/office/officeart/2008/layout/LinedList"/>
    <dgm:cxn modelId="{EC642458-9F06-436C-A88C-6C99A7BA13E6}" srcId="{FBD24F4F-CAAD-4902-A09B-43AF3C30B1F2}" destId="{A94AFB7E-9E75-4EE3-A081-06F2E447C385}" srcOrd="1" destOrd="0" parTransId="{647B31BA-6D4C-4DDF-868F-1062CF8F56EB}" sibTransId="{C610DDBE-A657-45F3-85E3-500E6076676F}"/>
    <dgm:cxn modelId="{8295A47C-5478-47DD-95FD-53E47798A737}" srcId="{FBD24F4F-CAAD-4902-A09B-43AF3C30B1F2}" destId="{4D0365CE-8E77-4B35-B2B1-A6DFD73DB0D9}" srcOrd="0" destOrd="0" parTransId="{29324945-CB77-4303-B6B6-1EBA1D568FA3}" sibTransId="{09747F0D-51CD-4198-B371-3DBBF557378B}"/>
    <dgm:cxn modelId="{90FB5985-96A4-43CA-8650-12A09C22246F}" type="presOf" srcId="{FBD24F4F-CAAD-4902-A09B-43AF3C30B1F2}" destId="{C7CC8B87-6E26-4AA7-81B7-A63B59B8C43D}" srcOrd="0" destOrd="0" presId="urn:microsoft.com/office/officeart/2008/layout/LinedList"/>
    <dgm:cxn modelId="{E3BD888E-3F18-4519-BE46-6989FC33E1F8}" type="presOf" srcId="{4D0365CE-8E77-4B35-B2B1-A6DFD73DB0D9}" destId="{72913D03-CACC-4E48-A573-0EA17782FCCF}" srcOrd="0" destOrd="0" presId="urn:microsoft.com/office/officeart/2008/layout/LinedList"/>
    <dgm:cxn modelId="{8E41E299-CDCA-4E77-80AC-F37A9D4D67F5}" type="presOf" srcId="{A24513E9-59E6-4E99-A65D-77299E2DB669}" destId="{BA528BA9-8370-46B8-BE85-BFD3DECBA283}" srcOrd="0" destOrd="0" presId="urn:microsoft.com/office/officeart/2008/layout/LinedList"/>
    <dgm:cxn modelId="{42EA349B-70EC-4A93-8579-CD7F3F565E83}" type="presOf" srcId="{F3FC2645-FA29-4B57-9666-B8ABA6F68B44}" destId="{A9AC0C1D-5AE1-4D0D-B301-03D8579C3CA7}" srcOrd="0" destOrd="0" presId="urn:microsoft.com/office/officeart/2008/layout/LinedList"/>
    <dgm:cxn modelId="{1909A3A0-BA34-4493-A7DE-3736CC900F11}" type="presOf" srcId="{38C1C842-CB93-464D-AB65-21A3B5BF87A8}" destId="{DC7B00E0-0BD5-4599-BA99-65B699B87905}" srcOrd="0" destOrd="0" presId="urn:microsoft.com/office/officeart/2008/layout/LinedList"/>
    <dgm:cxn modelId="{F4BAD1B5-4774-43D2-91FA-EC86929DB1FC}" srcId="{825D0151-FB67-444C-AA64-EF7D0C2615AA}" destId="{38C1C842-CB93-464D-AB65-21A3B5BF87A8}" srcOrd="1" destOrd="0" parTransId="{2DDB1B52-3349-4254-9F9A-205A437F2CA2}" sibTransId="{CAE56DAE-7ED0-479A-8037-B749E9C826C5}"/>
    <dgm:cxn modelId="{BDEE71CE-8ED3-4677-A07B-BA35746DB10D}" srcId="{882ECA62-830A-413B-A26B-BB4597AE5B3F}" destId="{825D0151-FB67-444C-AA64-EF7D0C2615AA}" srcOrd="0" destOrd="0" parTransId="{0A21974E-A04C-496A-BA0B-315F8CAD8664}" sibTransId="{8D66100B-305F-49CF-B248-539BC93C7628}"/>
    <dgm:cxn modelId="{81E761CF-6453-47F9-92F2-4FB5CB70AA61}" srcId="{882ECA62-830A-413B-A26B-BB4597AE5B3F}" destId="{FBD24F4F-CAAD-4902-A09B-43AF3C30B1F2}" srcOrd="2" destOrd="0" parTransId="{990D4100-77AF-4988-87FC-923D337F369D}" sibTransId="{3F381234-07E7-4F7F-AA78-3419779CE839}"/>
    <dgm:cxn modelId="{BDECDAD1-8085-437F-8725-B9D3F3E66811}" srcId="{C203D92D-2D2E-4F7D-9295-00E946051CCE}" destId="{1881FCD3-4AE0-4EE3-B36C-4037C44FEAEC}" srcOrd="0" destOrd="0" parTransId="{477F97CF-98FB-4B84-A10E-768F4F4B3868}" sibTransId="{EECB9E26-7307-4917-A7BF-8B93811BF7D3}"/>
    <dgm:cxn modelId="{EAC7A0D3-4E3C-49FA-85A4-8D37153A5A02}" type="presOf" srcId="{1881FCD3-4AE0-4EE3-B36C-4037C44FEAEC}" destId="{EC5B67D4-5833-4D45-8E81-500E33BAF8F7}" srcOrd="0" destOrd="0" presId="urn:microsoft.com/office/officeart/2008/layout/LinedList"/>
    <dgm:cxn modelId="{DED26ADB-9DAF-4A6E-A49C-04F35AA66277}" type="presOf" srcId="{46E23079-1A0B-40EE-865B-530135D9E61B}" destId="{4F3AB064-D8F9-4B11-8526-FBACE7C08EDE}" srcOrd="0" destOrd="0" presId="urn:microsoft.com/office/officeart/2008/layout/LinedList"/>
    <dgm:cxn modelId="{2068B1E6-CC8A-4E0D-ADFA-DB29E6691786}" srcId="{C203D92D-2D2E-4F7D-9295-00E946051CCE}" destId="{46E23079-1A0B-40EE-865B-530135D9E61B}" srcOrd="1" destOrd="0" parTransId="{A02E6ECC-0F62-48C1-80DA-F476C67B5F42}" sibTransId="{F23983FE-053C-4F2C-8A9A-A233FAABD908}"/>
    <dgm:cxn modelId="{74FC2E14-D842-44B2-95E7-5BD03D452D17}" type="presParOf" srcId="{8DB30831-7E31-4592-B144-5EBFBE46FF7F}" destId="{A1AFCF98-7A77-4170-9201-62D7DFA64E2D}" srcOrd="0" destOrd="0" presId="urn:microsoft.com/office/officeart/2008/layout/LinedList"/>
    <dgm:cxn modelId="{7C948A58-8C8A-40BB-B792-59B46E2C3171}" type="presParOf" srcId="{8DB30831-7E31-4592-B144-5EBFBE46FF7F}" destId="{F24BCC3A-C399-4A54-8BB2-35CC6542B01E}" srcOrd="1" destOrd="0" presId="urn:microsoft.com/office/officeart/2008/layout/LinedList"/>
    <dgm:cxn modelId="{9A9D54C8-A73D-44C7-BE9C-EFAC0BB00E7E}" type="presParOf" srcId="{F24BCC3A-C399-4A54-8BB2-35CC6542B01E}" destId="{09203221-EA02-4D65-B6F8-9BE6D871DD05}" srcOrd="0" destOrd="0" presId="urn:microsoft.com/office/officeart/2008/layout/LinedList"/>
    <dgm:cxn modelId="{4ACEB39A-E728-4404-963C-133E153EF48D}" type="presParOf" srcId="{F24BCC3A-C399-4A54-8BB2-35CC6542B01E}" destId="{1C4741C8-AD73-4897-B281-CD78A26F9CDA}" srcOrd="1" destOrd="0" presId="urn:microsoft.com/office/officeart/2008/layout/LinedList"/>
    <dgm:cxn modelId="{43199CAD-E8DF-4B1D-9873-350F59A1C07A}" type="presParOf" srcId="{1C4741C8-AD73-4897-B281-CD78A26F9CDA}" destId="{C9D97C97-4EA4-4556-8247-B954CD7DE6A1}" srcOrd="0" destOrd="0" presId="urn:microsoft.com/office/officeart/2008/layout/LinedList"/>
    <dgm:cxn modelId="{AF5E7298-5C60-4360-83C9-72B3A61743C3}" type="presParOf" srcId="{1C4741C8-AD73-4897-B281-CD78A26F9CDA}" destId="{B1B9C28A-44DB-42CC-BA9B-E2450816D70A}" srcOrd="1" destOrd="0" presId="urn:microsoft.com/office/officeart/2008/layout/LinedList"/>
    <dgm:cxn modelId="{416371D6-C837-487C-8376-B5D38A71778F}" type="presParOf" srcId="{B1B9C28A-44DB-42CC-BA9B-E2450816D70A}" destId="{54F46474-D63A-4E32-8AD6-103963AEAF3F}" srcOrd="0" destOrd="0" presId="urn:microsoft.com/office/officeart/2008/layout/LinedList"/>
    <dgm:cxn modelId="{CBCE3BDA-3198-4C9F-A63F-651AC9CEF517}" type="presParOf" srcId="{B1B9C28A-44DB-42CC-BA9B-E2450816D70A}" destId="{BA528BA9-8370-46B8-BE85-BFD3DECBA283}" srcOrd="1" destOrd="0" presId="urn:microsoft.com/office/officeart/2008/layout/LinedList"/>
    <dgm:cxn modelId="{7C65C4FC-E727-4149-B8BB-DBF411A1AD7F}" type="presParOf" srcId="{B1B9C28A-44DB-42CC-BA9B-E2450816D70A}" destId="{98E2C01E-9F35-4792-8C33-F7B1F8A0F36D}" srcOrd="2" destOrd="0" presId="urn:microsoft.com/office/officeart/2008/layout/LinedList"/>
    <dgm:cxn modelId="{86764EA0-DA00-40C8-B058-8799F7D9EC06}" type="presParOf" srcId="{1C4741C8-AD73-4897-B281-CD78A26F9CDA}" destId="{C226A367-D2A2-41C9-8115-F6D6E443FC00}" srcOrd="2" destOrd="0" presId="urn:microsoft.com/office/officeart/2008/layout/LinedList"/>
    <dgm:cxn modelId="{5DADAE77-41E3-4F94-AB74-6C86AAE2E8C8}" type="presParOf" srcId="{1C4741C8-AD73-4897-B281-CD78A26F9CDA}" destId="{71E8CA0B-6A48-4CA4-BF39-BD9F8A4E3D9C}" srcOrd="3" destOrd="0" presId="urn:microsoft.com/office/officeart/2008/layout/LinedList"/>
    <dgm:cxn modelId="{AEFF5B33-F5AC-4CC5-8C0E-4156F2607039}" type="presParOf" srcId="{1C4741C8-AD73-4897-B281-CD78A26F9CDA}" destId="{47AC2535-C20D-441F-BCBE-6F7082E1B7A6}" srcOrd="4" destOrd="0" presId="urn:microsoft.com/office/officeart/2008/layout/LinedList"/>
    <dgm:cxn modelId="{2A4E4086-36F5-42F5-B697-E5D807F50F53}" type="presParOf" srcId="{47AC2535-C20D-441F-BCBE-6F7082E1B7A6}" destId="{4E5F078A-23FF-4619-816B-0DF13AC12E5A}" srcOrd="0" destOrd="0" presId="urn:microsoft.com/office/officeart/2008/layout/LinedList"/>
    <dgm:cxn modelId="{9944C944-0F95-4B9F-8799-4C230693A370}" type="presParOf" srcId="{47AC2535-C20D-441F-BCBE-6F7082E1B7A6}" destId="{DC7B00E0-0BD5-4599-BA99-65B699B87905}" srcOrd="1" destOrd="0" presId="urn:microsoft.com/office/officeart/2008/layout/LinedList"/>
    <dgm:cxn modelId="{EED57CB5-70AE-4631-90F8-B374003B70FB}" type="presParOf" srcId="{47AC2535-C20D-441F-BCBE-6F7082E1B7A6}" destId="{1D16BB7B-18C4-4216-8FF8-0054B619ED53}" srcOrd="2" destOrd="0" presId="urn:microsoft.com/office/officeart/2008/layout/LinedList"/>
    <dgm:cxn modelId="{3F2A011E-FCA4-4F60-9447-233B8189DF43}" type="presParOf" srcId="{1C4741C8-AD73-4897-B281-CD78A26F9CDA}" destId="{330F80D3-EBC0-4006-8E34-61117D7E652B}" srcOrd="5" destOrd="0" presId="urn:microsoft.com/office/officeart/2008/layout/LinedList"/>
    <dgm:cxn modelId="{4D735A86-7662-478C-8DCD-DE46A9FAFFD8}" type="presParOf" srcId="{1C4741C8-AD73-4897-B281-CD78A26F9CDA}" destId="{18E34C15-F9CF-449E-8C9C-C594B291295C}" srcOrd="6" destOrd="0" presId="urn:microsoft.com/office/officeart/2008/layout/LinedList"/>
    <dgm:cxn modelId="{AE9F69B7-CE99-41DB-AD07-66000409BB37}" type="presParOf" srcId="{8DB30831-7E31-4592-B144-5EBFBE46FF7F}" destId="{5919E8BE-D684-4A48-8AA7-6FE1E16A2C4F}" srcOrd="2" destOrd="0" presId="urn:microsoft.com/office/officeart/2008/layout/LinedList"/>
    <dgm:cxn modelId="{0D8E93C9-29C5-4D25-8E42-1B59815C828F}" type="presParOf" srcId="{8DB30831-7E31-4592-B144-5EBFBE46FF7F}" destId="{D9AC00E8-39F0-4A67-BFAA-40A62C34F0FF}" srcOrd="3" destOrd="0" presId="urn:microsoft.com/office/officeart/2008/layout/LinedList"/>
    <dgm:cxn modelId="{98C1B7D8-A60C-429A-A33C-3DB6E32A789D}" type="presParOf" srcId="{D9AC00E8-39F0-4A67-BFAA-40A62C34F0FF}" destId="{FED6A39E-4B16-47E4-B5EB-4354B37EA992}" srcOrd="0" destOrd="0" presId="urn:microsoft.com/office/officeart/2008/layout/LinedList"/>
    <dgm:cxn modelId="{4276A856-A9A5-4223-BF35-17249598440C}" type="presParOf" srcId="{D9AC00E8-39F0-4A67-BFAA-40A62C34F0FF}" destId="{8D678FFD-AEF9-42F7-A1FC-F60DF3DD4354}" srcOrd="1" destOrd="0" presId="urn:microsoft.com/office/officeart/2008/layout/LinedList"/>
    <dgm:cxn modelId="{2B3F1F3D-28BE-40A3-BDAD-4FD6A02C1262}" type="presParOf" srcId="{8D678FFD-AEF9-42F7-A1FC-F60DF3DD4354}" destId="{EDC8D5BB-C48F-472D-BF52-6F802857B0CE}" srcOrd="0" destOrd="0" presId="urn:microsoft.com/office/officeart/2008/layout/LinedList"/>
    <dgm:cxn modelId="{A152E385-7C02-418D-B205-065751C44D3D}" type="presParOf" srcId="{8D678FFD-AEF9-42F7-A1FC-F60DF3DD4354}" destId="{350C5A67-7E28-4D42-9383-8D87D2D644D0}" srcOrd="1" destOrd="0" presId="urn:microsoft.com/office/officeart/2008/layout/LinedList"/>
    <dgm:cxn modelId="{A26B3264-6D83-44F6-BA81-FD08ADCB9713}" type="presParOf" srcId="{350C5A67-7E28-4D42-9383-8D87D2D644D0}" destId="{5A488589-C9DA-40AC-A933-A5CC4E3C5BD2}" srcOrd="0" destOrd="0" presId="urn:microsoft.com/office/officeart/2008/layout/LinedList"/>
    <dgm:cxn modelId="{E95C8DE4-0420-4027-BFA8-56F8726E3E47}" type="presParOf" srcId="{350C5A67-7E28-4D42-9383-8D87D2D644D0}" destId="{EC5B67D4-5833-4D45-8E81-500E33BAF8F7}" srcOrd="1" destOrd="0" presId="urn:microsoft.com/office/officeart/2008/layout/LinedList"/>
    <dgm:cxn modelId="{4CD5B6A9-9381-4914-ADC0-834B547568F6}" type="presParOf" srcId="{350C5A67-7E28-4D42-9383-8D87D2D644D0}" destId="{BCAD07E8-4450-41C0-9C42-70C8069C472D}" srcOrd="2" destOrd="0" presId="urn:microsoft.com/office/officeart/2008/layout/LinedList"/>
    <dgm:cxn modelId="{D8BBCBC9-4FD1-48EE-9880-470B090CDA9D}" type="presParOf" srcId="{8D678FFD-AEF9-42F7-A1FC-F60DF3DD4354}" destId="{9C311A10-1918-4420-B885-33D66C7C2106}" srcOrd="2" destOrd="0" presId="urn:microsoft.com/office/officeart/2008/layout/LinedList"/>
    <dgm:cxn modelId="{4C41193F-D045-435F-8CE8-F2FBDB50C951}" type="presParOf" srcId="{8D678FFD-AEF9-42F7-A1FC-F60DF3DD4354}" destId="{2BFFDC22-A866-4DC7-A03C-A8A8A3827F9F}" srcOrd="3" destOrd="0" presId="urn:microsoft.com/office/officeart/2008/layout/LinedList"/>
    <dgm:cxn modelId="{A6BC0491-21DF-4A67-AB4A-A275A43CD002}" type="presParOf" srcId="{8D678FFD-AEF9-42F7-A1FC-F60DF3DD4354}" destId="{C4CC8FB5-F8DA-46EE-8A39-B3E35B41DA7B}" srcOrd="4" destOrd="0" presId="urn:microsoft.com/office/officeart/2008/layout/LinedList"/>
    <dgm:cxn modelId="{E483DFF1-910E-4F54-9DA5-B89FFD5D44DD}" type="presParOf" srcId="{C4CC8FB5-F8DA-46EE-8A39-B3E35B41DA7B}" destId="{A6CC2B65-DB17-4CF8-8F67-EE15BCF16D42}" srcOrd="0" destOrd="0" presId="urn:microsoft.com/office/officeart/2008/layout/LinedList"/>
    <dgm:cxn modelId="{E436863D-05EA-4CAA-817E-BD537FC5BDA2}" type="presParOf" srcId="{C4CC8FB5-F8DA-46EE-8A39-B3E35B41DA7B}" destId="{4F3AB064-D8F9-4B11-8526-FBACE7C08EDE}" srcOrd="1" destOrd="0" presId="urn:microsoft.com/office/officeart/2008/layout/LinedList"/>
    <dgm:cxn modelId="{13889B05-2C9E-4C3A-AA0C-05AEFCA8FE6B}" type="presParOf" srcId="{C4CC8FB5-F8DA-46EE-8A39-B3E35B41DA7B}" destId="{50F3811B-3CCE-4FB7-AF28-1DD98BB3E048}" srcOrd="2" destOrd="0" presId="urn:microsoft.com/office/officeart/2008/layout/LinedList"/>
    <dgm:cxn modelId="{13E91EDA-7E3A-41AA-B303-F13CC88E52A9}" type="presParOf" srcId="{8D678FFD-AEF9-42F7-A1FC-F60DF3DD4354}" destId="{40FBAE41-7EE7-441F-83FE-B8923A3D4CC4}" srcOrd="5" destOrd="0" presId="urn:microsoft.com/office/officeart/2008/layout/LinedList"/>
    <dgm:cxn modelId="{302BC871-5A7F-47C8-8C5B-BAAC3FB2B2C1}" type="presParOf" srcId="{8D678FFD-AEF9-42F7-A1FC-F60DF3DD4354}" destId="{73EA228B-5A6C-44D7-BC0E-266142BE45FB}" srcOrd="6" destOrd="0" presId="urn:microsoft.com/office/officeart/2008/layout/LinedList"/>
    <dgm:cxn modelId="{1FC1B57C-C53A-4359-A437-AC1BB54CDD1A}" type="presParOf" srcId="{8DB30831-7E31-4592-B144-5EBFBE46FF7F}" destId="{DE0DEEF0-3D1E-4755-9D91-D756266FA957}" srcOrd="4" destOrd="0" presId="urn:microsoft.com/office/officeart/2008/layout/LinedList"/>
    <dgm:cxn modelId="{A3194F75-090A-403A-9E51-E619DA25FB47}" type="presParOf" srcId="{8DB30831-7E31-4592-B144-5EBFBE46FF7F}" destId="{C112B82D-8F78-47D2-AF17-EA6036BE2ABB}" srcOrd="5" destOrd="0" presId="urn:microsoft.com/office/officeart/2008/layout/LinedList"/>
    <dgm:cxn modelId="{D436BFB0-0A09-49A8-B887-962DACCC2E43}" type="presParOf" srcId="{C112B82D-8F78-47D2-AF17-EA6036BE2ABB}" destId="{C7CC8B87-6E26-4AA7-81B7-A63B59B8C43D}" srcOrd="0" destOrd="0" presId="urn:microsoft.com/office/officeart/2008/layout/LinedList"/>
    <dgm:cxn modelId="{83E9DDA9-E1CD-4A52-A135-B5CA353A55BA}" type="presParOf" srcId="{C112B82D-8F78-47D2-AF17-EA6036BE2ABB}" destId="{8EE4980E-52E8-460E-A116-8C4410AD0532}" srcOrd="1" destOrd="0" presId="urn:microsoft.com/office/officeart/2008/layout/LinedList"/>
    <dgm:cxn modelId="{CEA290F4-9971-4CC6-9FD2-33D7488711EA}" type="presParOf" srcId="{8EE4980E-52E8-460E-A116-8C4410AD0532}" destId="{7D392344-7B4E-4622-AE78-E9BD56D8BB7E}" srcOrd="0" destOrd="0" presId="urn:microsoft.com/office/officeart/2008/layout/LinedList"/>
    <dgm:cxn modelId="{2F2DCF9E-112F-4757-BD67-C2A57E920721}" type="presParOf" srcId="{8EE4980E-52E8-460E-A116-8C4410AD0532}" destId="{60B29D27-1B16-4400-BB2C-A2098A1D8FFE}" srcOrd="1" destOrd="0" presId="urn:microsoft.com/office/officeart/2008/layout/LinedList"/>
    <dgm:cxn modelId="{207DB3C3-0812-4737-B2E4-960D2F0D7BEB}" type="presParOf" srcId="{60B29D27-1B16-4400-BB2C-A2098A1D8FFE}" destId="{203B3D12-91AF-466D-B6BD-C1DC93577154}" srcOrd="0" destOrd="0" presId="urn:microsoft.com/office/officeart/2008/layout/LinedList"/>
    <dgm:cxn modelId="{35EED4C2-BA98-430A-8D73-C89C0F75BDBD}" type="presParOf" srcId="{60B29D27-1B16-4400-BB2C-A2098A1D8FFE}" destId="{72913D03-CACC-4E48-A573-0EA17782FCCF}" srcOrd="1" destOrd="0" presId="urn:microsoft.com/office/officeart/2008/layout/LinedList"/>
    <dgm:cxn modelId="{DF049C6E-4194-45E5-A1C4-D5980E1B43CD}" type="presParOf" srcId="{60B29D27-1B16-4400-BB2C-A2098A1D8FFE}" destId="{12738912-EE3F-4B6B-8B1A-0B25E7775FA1}" srcOrd="2" destOrd="0" presId="urn:microsoft.com/office/officeart/2008/layout/LinedList"/>
    <dgm:cxn modelId="{2EB01D27-D5CD-45C9-AEE4-BA53C2F24AF2}" type="presParOf" srcId="{8EE4980E-52E8-460E-A116-8C4410AD0532}" destId="{586BF002-D00F-420D-9EF6-087375615AA7}" srcOrd="2" destOrd="0" presId="urn:microsoft.com/office/officeart/2008/layout/LinedList"/>
    <dgm:cxn modelId="{C3EB0DA3-EE21-4803-AE42-10F702473A56}" type="presParOf" srcId="{8EE4980E-52E8-460E-A116-8C4410AD0532}" destId="{ED1735FC-602A-4A97-877F-5B3DCDDA0F3C}" srcOrd="3" destOrd="0" presId="urn:microsoft.com/office/officeart/2008/layout/LinedList"/>
    <dgm:cxn modelId="{BA8AB886-1B68-4778-B888-C3F968BB62E4}" type="presParOf" srcId="{8EE4980E-52E8-460E-A116-8C4410AD0532}" destId="{F3B9263D-9466-4472-AC59-8C6D0427714D}" srcOrd="4" destOrd="0" presId="urn:microsoft.com/office/officeart/2008/layout/LinedList"/>
    <dgm:cxn modelId="{762C4EAA-4229-4ACB-A0E2-BDE3F33A7712}" type="presParOf" srcId="{F3B9263D-9466-4472-AC59-8C6D0427714D}" destId="{717B4B82-D59A-4BE2-8B71-77E9161B2C0B}" srcOrd="0" destOrd="0" presId="urn:microsoft.com/office/officeart/2008/layout/LinedList"/>
    <dgm:cxn modelId="{AB5A7F5B-AB82-44E1-B302-694923A643F1}" type="presParOf" srcId="{F3B9263D-9466-4472-AC59-8C6D0427714D}" destId="{3DAC9C51-C2E2-4EB7-B9BB-2B64BAA3BB4B}" srcOrd="1" destOrd="0" presId="urn:microsoft.com/office/officeart/2008/layout/LinedList"/>
    <dgm:cxn modelId="{1EE6FDB0-E669-446D-8B69-89AC42A174D5}" type="presParOf" srcId="{F3B9263D-9466-4472-AC59-8C6D0427714D}" destId="{CC54CBB1-C45C-43AB-9004-D9187876D1BD}" srcOrd="2" destOrd="0" presId="urn:microsoft.com/office/officeart/2008/layout/LinedList"/>
    <dgm:cxn modelId="{1F8E2720-6FA1-464A-AF72-FE0B14AE5298}" type="presParOf" srcId="{8EE4980E-52E8-460E-A116-8C4410AD0532}" destId="{4D2DD312-0E88-49FC-815A-60B63C2A9716}" srcOrd="5" destOrd="0" presId="urn:microsoft.com/office/officeart/2008/layout/LinedList"/>
    <dgm:cxn modelId="{40519BBD-F9B4-4A4A-89DD-896E466485A4}" type="presParOf" srcId="{8EE4980E-52E8-460E-A116-8C4410AD0532}" destId="{7C6B4AD2-B45B-48EC-9634-429EA7A0B091}" srcOrd="6" destOrd="0" presId="urn:microsoft.com/office/officeart/2008/layout/LinedList"/>
    <dgm:cxn modelId="{ADE81F5F-5126-41D0-BC08-499FDE33D631}" type="presParOf" srcId="{8DB30831-7E31-4592-B144-5EBFBE46FF7F}" destId="{8B4FA031-8363-4ADF-8F80-036085378823}" srcOrd="6" destOrd="0" presId="urn:microsoft.com/office/officeart/2008/layout/LinedList"/>
    <dgm:cxn modelId="{F14B65BF-464E-4D9F-BBBC-2EA5466028CB}" type="presParOf" srcId="{8DB30831-7E31-4592-B144-5EBFBE46FF7F}" destId="{2F7F1155-9738-4E3D-9B72-64EA234A7323}" srcOrd="7" destOrd="0" presId="urn:microsoft.com/office/officeart/2008/layout/LinedList"/>
    <dgm:cxn modelId="{72C8666F-2305-4F15-83A1-C9FB9DDAD104}" type="presParOf" srcId="{2F7F1155-9738-4E3D-9B72-64EA234A7323}" destId="{A9AC0C1D-5AE1-4D0D-B301-03D8579C3CA7}" srcOrd="0" destOrd="0" presId="urn:microsoft.com/office/officeart/2008/layout/LinedList"/>
    <dgm:cxn modelId="{5FA0A8C8-821C-4813-A3B7-7AC3CE10AE3C}" type="presParOf" srcId="{2F7F1155-9738-4E3D-9B72-64EA234A7323}" destId="{E0A2C003-ED38-4EBE-A039-CDA49E90C25F}" srcOrd="1" destOrd="0" presId="urn:microsoft.com/office/officeart/2008/layout/LinedList"/>
    <dgm:cxn modelId="{87EB11FA-845F-4CFA-819C-31F2351F79D7}" type="presParOf" srcId="{E0A2C003-ED38-4EBE-A039-CDA49E90C25F}" destId="{96127577-6D04-4190-BE67-DDC27FE2DEE6}" srcOrd="0" destOrd="0" presId="urn:microsoft.com/office/officeart/2008/layout/LinedList"/>
    <dgm:cxn modelId="{924F1CEF-7DF6-480F-9A8F-6CA7CCCCA29D}" type="presParOf" srcId="{E0A2C003-ED38-4EBE-A039-CDA49E90C25F}" destId="{E5DD845E-9CF4-4B15-ABCF-89F90C8D51A7}" srcOrd="1" destOrd="0" presId="urn:microsoft.com/office/officeart/2008/layout/LinedList"/>
    <dgm:cxn modelId="{B6B4D923-EBDB-4B51-A59E-611C9A60027C}" type="presParOf" srcId="{E5DD845E-9CF4-4B15-ABCF-89F90C8D51A7}" destId="{94EB3C44-00B3-49F8-ACD7-B5C8A701D6CF}" srcOrd="0" destOrd="0" presId="urn:microsoft.com/office/officeart/2008/layout/LinedList"/>
    <dgm:cxn modelId="{AA5103AB-3EFB-4939-A702-0063248C700E}" type="presParOf" srcId="{E5DD845E-9CF4-4B15-ABCF-89F90C8D51A7}" destId="{2B628259-AC35-41D0-84D7-A3341F4C26D6}" srcOrd="1" destOrd="0" presId="urn:microsoft.com/office/officeart/2008/layout/LinedList"/>
    <dgm:cxn modelId="{A99495E0-652A-4FC4-9D0E-397F852BDD32}" type="presParOf" srcId="{E5DD845E-9CF4-4B15-ABCF-89F90C8D51A7}" destId="{30E6E1DB-A3CF-44FC-B014-E54D4799F9B7}" srcOrd="2" destOrd="0" presId="urn:microsoft.com/office/officeart/2008/layout/LinedList"/>
    <dgm:cxn modelId="{F6789167-909D-4496-A55B-FBA2E09ACDEF}" type="presParOf" srcId="{E0A2C003-ED38-4EBE-A039-CDA49E90C25F}" destId="{DBD0A979-5262-442E-9C2C-85DBF5440EE7}" srcOrd="2" destOrd="0" presId="urn:microsoft.com/office/officeart/2008/layout/LinedList"/>
    <dgm:cxn modelId="{375ACF24-3E37-47D8-A7FE-1355708D8418}" type="presParOf" srcId="{E0A2C003-ED38-4EBE-A039-CDA49E90C25F}" destId="{F96B4885-04B3-4CC5-B6B4-8FDC9BFAE5DD}" srcOrd="3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C67EF39-AFB0-4A8F-A77B-546700562D0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1AF9F2D0-7309-4BF1-BCCA-79B37C046AC0}">
      <dgm:prSet phldrT="[Texto]"/>
      <dgm:spPr/>
      <dgm:t>
        <a:bodyPr/>
        <a:lstStyle/>
        <a:p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Abrir la mirada y ampliar la agenda a nuevos problemas sociales de vulnerabilidad </a:t>
          </a:r>
          <a:endParaRPr lang="es-ES" dirty="0">
            <a:latin typeface="+mj-lt"/>
          </a:endParaRPr>
        </a:p>
      </dgm:t>
    </dgm:pt>
    <dgm:pt modelId="{0E545312-5892-495B-9FD9-F73BA0C960BE}" type="parTrans" cxnId="{163CA184-0A37-4A5C-8D68-0CBD70A43C9A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2AC00B50-10D2-4366-9AF5-22C1684FD6A5}" type="sibTrans" cxnId="{163CA184-0A37-4A5C-8D68-0CBD70A43C9A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CCCADE18-890A-497C-8066-DFF45C414DC4}">
      <dgm:prSet/>
      <dgm:spPr/>
      <dgm:t>
        <a:bodyPr/>
        <a:lstStyle/>
        <a:p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 ámbitos como la salud mental, la soledad no deseada, la vivienda...</a:t>
          </a:r>
        </a:p>
      </dgm:t>
    </dgm:pt>
    <dgm:pt modelId="{39947130-02DB-4D49-9D53-D10E2FB30A9F}" type="parTrans" cxnId="{D21DAEEE-6A6F-4D31-AECB-5009858DAF0F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9CBEBB2B-17A0-4C91-84AE-3DD0AA794580}" type="sibTrans" cxnId="{D21DAEEE-6A6F-4D31-AECB-5009858DAF0F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3EF699F3-D348-4CCA-AA65-B9BCCC7A1D3D}">
      <dgm:prSet/>
      <dgm:spPr/>
      <dgm:t>
        <a:bodyPr/>
        <a:lstStyle/>
        <a:p>
          <a:r>
            <a:rPr lang="es-ES" b="1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Mantener su legitimidad como actor relevante en la atención a necesidades sociales</a:t>
          </a:r>
          <a:endParaRPr lang="es-ES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CDB17487-DFAC-4877-BA98-0F3C420A6A86}" type="parTrans" cxnId="{4170ACF5-D168-4A07-A647-DB52BEDDEA96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4FB56127-BAEA-471D-8DF4-840993B8F1A9}" type="sibTrans" cxnId="{4170ACF5-D168-4A07-A647-DB52BEDDEA96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878F72D2-CE72-46B0-A293-2302947FB0A5}">
      <dgm:prSet/>
      <dgm:spPr/>
      <dgm:t>
        <a:bodyPr/>
        <a:lstStyle/>
        <a:p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actuando con </a:t>
          </a:r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transparencia, con eficiencia</a:t>
          </a:r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, con capacidad de </a:t>
          </a:r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innovación</a:t>
          </a:r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, con alianzas y con base social.</a:t>
          </a:r>
        </a:p>
      </dgm:t>
    </dgm:pt>
    <dgm:pt modelId="{308BFC33-EC53-4817-8A1F-02008187C62C}" type="parTrans" cxnId="{BE97EA78-314D-4128-9ED6-536AA0F2AE44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1CFA660E-0D7C-475D-98CD-8D6291BE0B0B}" type="sibTrans" cxnId="{BE97EA78-314D-4128-9ED6-536AA0F2AE44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AFCBF908-379F-44DA-92E5-A5514610BB15}">
      <dgm:prSet/>
      <dgm:spPr/>
      <dgm:t>
        <a:bodyPr/>
        <a:lstStyle/>
        <a:p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incorporando </a:t>
          </a:r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la voz de las personas </a:t>
          </a:r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a las que se representa en el diseño de las acciones y proyectos</a:t>
          </a:r>
        </a:p>
      </dgm:t>
    </dgm:pt>
    <dgm:pt modelId="{2F944B4D-EB5E-4FEE-A937-E6AAB805264A}" type="parTrans" cxnId="{4B3CDC4D-33F0-4967-8C43-636694F4E58C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56E62658-320D-47B6-9B9A-529B0D3CD6B0}" type="sibTrans" cxnId="{4B3CDC4D-33F0-4967-8C43-636694F4E58C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35ADAD74-D5FA-40FD-AC52-AA3AFA9FE426}">
      <dgm:prSet/>
      <dgm:spPr/>
      <dgm:t>
        <a:bodyPr/>
        <a:lstStyle/>
        <a:p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Profesionalizar y mejorar los procesos clave de las entidades</a:t>
          </a:r>
          <a:endParaRPr lang="es-ES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630757DD-F5D0-476C-B280-9AFF77A5B767}" type="parTrans" cxnId="{BC6C3966-1DA3-47EA-ACBD-D1ACFDD3D310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8D6A39CD-D0E8-4D6C-839D-DDCD0714A0F3}" type="sibTrans" cxnId="{BC6C3966-1DA3-47EA-ACBD-D1ACFDD3D310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B64A95E4-5BD3-4ED5-A940-B43C88991532}">
      <dgm:prSet/>
      <dgm:spPr/>
      <dgm:t>
        <a:bodyPr/>
        <a:lstStyle/>
        <a:p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mediante la </a:t>
          </a:r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capacitación y profesionalización de los equipos </a:t>
          </a:r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técnicos clave para el funcionamiento de las organizaciones, como gestión, administración, comunicación, intervención social, etc.</a:t>
          </a:r>
        </a:p>
      </dgm:t>
    </dgm:pt>
    <dgm:pt modelId="{1D8C10DC-F1D7-45FE-897A-422602FD1180}" type="parTrans" cxnId="{89EA1C64-246F-49DF-98BB-3256B0F4E254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0A2AFBE4-8245-44B7-8912-1D46C206B647}" type="sibTrans" cxnId="{89EA1C64-246F-49DF-98BB-3256B0F4E254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967E298A-8154-4696-96B4-4352E3CFF852}">
      <dgm:prSet/>
      <dgm:spPr/>
      <dgm:t>
        <a:bodyPr/>
        <a:lstStyle/>
        <a:p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impulsando la </a:t>
          </a:r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transformación digital </a:t>
          </a:r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de las entidades y sus sistemas de gestión, planificación e información</a:t>
          </a:r>
        </a:p>
      </dgm:t>
    </dgm:pt>
    <dgm:pt modelId="{09DCCDDB-9F40-4A4C-8CD3-26395F7E57C7}" type="parTrans" cxnId="{47749A8C-F022-474F-898D-B7044E2C1DD9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0A693015-F721-426C-AF09-E2BD952AD4CF}" type="sibTrans" cxnId="{47749A8C-F022-474F-898D-B7044E2C1DD9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2901B31D-4C4A-4301-8718-3F29A086F73A}">
      <dgm:prSet/>
      <dgm:spPr/>
      <dgm:t>
        <a:bodyPr/>
        <a:lstStyle/>
        <a:p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Profundizar la colaboración con las administraciones públicas </a:t>
          </a:r>
          <a:endParaRPr lang="es-ES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gm:t>
    </dgm:pt>
    <dgm:pt modelId="{29D51977-073A-4050-BAD4-451D7A059AAD}" type="parTrans" cxnId="{ED58ED6A-F385-4E81-B5E8-C788F7189BE8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3FA91939-169D-467A-9434-2CB6647D92C3}" type="sibTrans" cxnId="{ED58ED6A-F385-4E81-B5E8-C788F7189BE8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C33D8078-8844-4908-A99A-128515B944C5}">
      <dgm:prSet/>
      <dgm:spPr/>
      <dgm:t>
        <a:bodyPr/>
        <a:lstStyle/>
        <a:p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generando </a:t>
          </a:r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canales de interlocución estables </a:t>
          </a:r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y con capacidad real de incidencia en las políticas</a:t>
          </a:r>
        </a:p>
      </dgm:t>
    </dgm:pt>
    <dgm:pt modelId="{605D56DE-02A9-44E5-9FE5-E6F442498848}" type="parTrans" cxnId="{46116C34-0F9D-4759-B2C7-15F40C206F48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DD1766B6-AED2-4A67-9B8E-0016630DEC17}" type="sibTrans" cxnId="{46116C34-0F9D-4759-B2C7-15F40C206F48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D328836C-0F2F-4444-B8CC-E2F878C3F268}">
      <dgm:prSet/>
      <dgm:spPr/>
      <dgm:t>
        <a:bodyPr/>
        <a:lstStyle/>
        <a:p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encontrando los </a:t>
          </a:r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instrumentos de cooperación </a:t>
          </a:r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más adecuados y actuando bajo un principio de complementariedad que fortalezca su rol como proveedoras de servicios</a:t>
          </a:r>
        </a:p>
      </dgm:t>
    </dgm:pt>
    <dgm:pt modelId="{07BDA7F7-C94E-40AD-97D4-18D19F464E86}" type="parTrans" cxnId="{D95DB545-DF9A-4F3A-9C4E-277CDE12FF8B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C9168F3A-6B98-418A-84E6-08E2134316F8}" type="sibTrans" cxnId="{D95DB545-DF9A-4F3A-9C4E-277CDE12FF8B}">
      <dgm:prSet/>
      <dgm:spPr/>
      <dgm:t>
        <a:bodyPr/>
        <a:lstStyle/>
        <a:p>
          <a:endParaRPr lang="es-ES">
            <a:latin typeface="+mj-lt"/>
          </a:endParaRPr>
        </a:p>
      </dgm:t>
    </dgm:pt>
    <dgm:pt modelId="{5BE3654D-29FB-4D19-A853-C3A6089F3CCD}">
      <dgm:prSet/>
      <dgm:spPr/>
      <dgm:t>
        <a:bodyPr/>
        <a:lstStyle/>
        <a:p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abriéndose además a </a:t>
          </a:r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crear alianzas y colaboraciones </a:t>
          </a:r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entre entidades sociales</a:t>
          </a:r>
        </a:p>
      </dgm:t>
    </dgm:pt>
    <dgm:pt modelId="{541FDCFA-59DC-4BE6-94F5-8B7FC8A359D3}" type="parTrans" cxnId="{B894F4EA-F4F2-4A6B-B156-A175C09232C1}">
      <dgm:prSet/>
      <dgm:spPr/>
      <dgm:t>
        <a:bodyPr/>
        <a:lstStyle/>
        <a:p>
          <a:endParaRPr lang="es-ES"/>
        </a:p>
      </dgm:t>
    </dgm:pt>
    <dgm:pt modelId="{C85647A6-A7D9-4B85-85A5-E618AC81863D}" type="sibTrans" cxnId="{B894F4EA-F4F2-4A6B-B156-A175C09232C1}">
      <dgm:prSet/>
      <dgm:spPr/>
      <dgm:t>
        <a:bodyPr/>
        <a:lstStyle/>
        <a:p>
          <a:endParaRPr lang="es-ES"/>
        </a:p>
      </dgm:t>
    </dgm:pt>
    <dgm:pt modelId="{0874F0B3-748E-47AD-AE6C-2A6FA22C38DE}">
      <dgm:prSet/>
      <dgm:spPr/>
      <dgm:t>
        <a:bodyPr/>
        <a:lstStyle/>
        <a:p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asegurando unos </a:t>
          </a:r>
          <a:r>
            <a:rPr lang="es-ES" b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estándares de calidad </a:t>
          </a:r>
          <a:r>
            <a:rPr lang="es-ES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 la atención, así como en la calidad del empleo</a:t>
          </a:r>
        </a:p>
      </dgm:t>
    </dgm:pt>
    <dgm:pt modelId="{36E7C3DC-A899-4F5F-A668-5BECA498DCC8}" type="parTrans" cxnId="{23C7C246-49F6-4FF7-991E-28DCAF97B604}">
      <dgm:prSet/>
      <dgm:spPr/>
      <dgm:t>
        <a:bodyPr/>
        <a:lstStyle/>
        <a:p>
          <a:endParaRPr lang="es-ES"/>
        </a:p>
      </dgm:t>
    </dgm:pt>
    <dgm:pt modelId="{2A8F66EF-C85D-404D-B8E8-035A2A0D0AA6}" type="sibTrans" cxnId="{23C7C246-49F6-4FF7-991E-28DCAF97B604}">
      <dgm:prSet/>
      <dgm:spPr/>
      <dgm:t>
        <a:bodyPr/>
        <a:lstStyle/>
        <a:p>
          <a:endParaRPr lang="es-ES"/>
        </a:p>
      </dgm:t>
    </dgm:pt>
    <dgm:pt modelId="{D5415893-EAE1-4C60-839E-1D457D0A0F65}" type="pres">
      <dgm:prSet presAssocID="{5C67EF39-AFB0-4A8F-A77B-546700562D01}" presName="linear" presStyleCnt="0">
        <dgm:presLayoutVars>
          <dgm:animLvl val="lvl"/>
          <dgm:resizeHandles val="exact"/>
        </dgm:presLayoutVars>
      </dgm:prSet>
      <dgm:spPr/>
    </dgm:pt>
    <dgm:pt modelId="{D6FF3D58-7DF4-460F-8EE3-1A7BCCCBACE7}" type="pres">
      <dgm:prSet presAssocID="{1AF9F2D0-7309-4BF1-BCCA-79B37C046AC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4E7A909B-8265-4311-8AF7-B745A7F74D47}" type="pres">
      <dgm:prSet presAssocID="{1AF9F2D0-7309-4BF1-BCCA-79B37C046AC0}" presName="childText" presStyleLbl="revTx" presStyleIdx="0" presStyleCnt="4">
        <dgm:presLayoutVars>
          <dgm:bulletEnabled val="1"/>
        </dgm:presLayoutVars>
      </dgm:prSet>
      <dgm:spPr/>
    </dgm:pt>
    <dgm:pt modelId="{4BD74C38-25FA-4CD6-97D2-8BD2E9E3BE3B}" type="pres">
      <dgm:prSet presAssocID="{3EF699F3-D348-4CCA-AA65-B9BCCC7A1D3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B2F044E5-055F-4012-8E38-D67A604EFE87}" type="pres">
      <dgm:prSet presAssocID="{3EF699F3-D348-4CCA-AA65-B9BCCC7A1D3D}" presName="childText" presStyleLbl="revTx" presStyleIdx="1" presStyleCnt="4">
        <dgm:presLayoutVars>
          <dgm:bulletEnabled val="1"/>
        </dgm:presLayoutVars>
      </dgm:prSet>
      <dgm:spPr/>
    </dgm:pt>
    <dgm:pt modelId="{692F2B9D-677A-4F61-8545-43AC6E4B405E}" type="pres">
      <dgm:prSet presAssocID="{35ADAD74-D5FA-40FD-AC52-AA3AFA9FE426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657DDE2-2066-41BA-A2BB-EDAC9570D95A}" type="pres">
      <dgm:prSet presAssocID="{35ADAD74-D5FA-40FD-AC52-AA3AFA9FE426}" presName="childText" presStyleLbl="revTx" presStyleIdx="2" presStyleCnt="4">
        <dgm:presLayoutVars>
          <dgm:bulletEnabled val="1"/>
        </dgm:presLayoutVars>
      </dgm:prSet>
      <dgm:spPr/>
    </dgm:pt>
    <dgm:pt modelId="{468FE8FC-B6BF-4886-A452-0F0C39EECF02}" type="pres">
      <dgm:prSet presAssocID="{2901B31D-4C4A-4301-8718-3F29A086F73A}" presName="parentText" presStyleLbl="node1" presStyleIdx="3" presStyleCnt="4">
        <dgm:presLayoutVars>
          <dgm:chMax val="0"/>
          <dgm:bulletEnabled val="1"/>
        </dgm:presLayoutVars>
      </dgm:prSet>
      <dgm:spPr/>
    </dgm:pt>
    <dgm:pt modelId="{434ACB5F-72D4-4AFD-897D-E1CF1F6D7244}" type="pres">
      <dgm:prSet presAssocID="{2901B31D-4C4A-4301-8718-3F29A086F73A}" presName="childText" presStyleLbl="revTx" presStyleIdx="3" presStyleCnt="4">
        <dgm:presLayoutVars>
          <dgm:bulletEnabled val="1"/>
        </dgm:presLayoutVars>
      </dgm:prSet>
      <dgm:spPr/>
    </dgm:pt>
  </dgm:ptLst>
  <dgm:cxnLst>
    <dgm:cxn modelId="{C6C37C18-7BDE-4F19-AD67-B135A2E4C8BB}" type="presOf" srcId="{C33D8078-8844-4908-A99A-128515B944C5}" destId="{434ACB5F-72D4-4AFD-897D-E1CF1F6D7244}" srcOrd="0" destOrd="0" presId="urn:microsoft.com/office/officeart/2005/8/layout/vList2"/>
    <dgm:cxn modelId="{23A71819-C0FB-4F0E-8FB3-D20CD5EA02D7}" type="presOf" srcId="{3EF699F3-D348-4CCA-AA65-B9BCCC7A1D3D}" destId="{4BD74C38-25FA-4CD6-97D2-8BD2E9E3BE3B}" srcOrd="0" destOrd="0" presId="urn:microsoft.com/office/officeart/2005/8/layout/vList2"/>
    <dgm:cxn modelId="{FBE03119-632D-4976-A053-2C61F08DC96C}" type="presOf" srcId="{35ADAD74-D5FA-40FD-AC52-AA3AFA9FE426}" destId="{692F2B9D-677A-4F61-8545-43AC6E4B405E}" srcOrd="0" destOrd="0" presId="urn:microsoft.com/office/officeart/2005/8/layout/vList2"/>
    <dgm:cxn modelId="{46116C34-0F9D-4759-B2C7-15F40C206F48}" srcId="{2901B31D-4C4A-4301-8718-3F29A086F73A}" destId="{C33D8078-8844-4908-A99A-128515B944C5}" srcOrd="0" destOrd="0" parTransId="{605D56DE-02A9-44E5-9FE5-E6F442498848}" sibTransId="{DD1766B6-AED2-4A67-9B8E-0016630DEC17}"/>
    <dgm:cxn modelId="{53C5783D-7D93-4A75-B2D1-F5E5C26127B5}" type="presOf" srcId="{CCCADE18-890A-497C-8066-DFF45C414DC4}" destId="{4E7A909B-8265-4311-8AF7-B745A7F74D47}" srcOrd="0" destOrd="0" presId="urn:microsoft.com/office/officeart/2005/8/layout/vList2"/>
    <dgm:cxn modelId="{031C9E3F-CB0A-4282-9D97-6BB8FFD5FDEE}" type="presOf" srcId="{AFCBF908-379F-44DA-92E5-A5514610BB15}" destId="{B2F044E5-055F-4012-8E38-D67A604EFE87}" srcOrd="0" destOrd="1" presId="urn:microsoft.com/office/officeart/2005/8/layout/vList2"/>
    <dgm:cxn modelId="{89EA1C64-246F-49DF-98BB-3256B0F4E254}" srcId="{35ADAD74-D5FA-40FD-AC52-AA3AFA9FE426}" destId="{B64A95E4-5BD3-4ED5-A940-B43C88991532}" srcOrd="0" destOrd="0" parTransId="{1D8C10DC-F1D7-45FE-897A-422602FD1180}" sibTransId="{0A2AFBE4-8245-44B7-8912-1D46C206B647}"/>
    <dgm:cxn modelId="{D95DB545-DF9A-4F3A-9C4E-277CDE12FF8B}" srcId="{2901B31D-4C4A-4301-8718-3F29A086F73A}" destId="{D328836C-0F2F-4444-B8CC-E2F878C3F268}" srcOrd="1" destOrd="0" parTransId="{07BDA7F7-C94E-40AD-97D4-18D19F464E86}" sibTransId="{C9168F3A-6B98-418A-84E6-08E2134316F8}"/>
    <dgm:cxn modelId="{BC6C3966-1DA3-47EA-ACBD-D1ACFDD3D310}" srcId="{5C67EF39-AFB0-4A8F-A77B-546700562D01}" destId="{35ADAD74-D5FA-40FD-AC52-AA3AFA9FE426}" srcOrd="2" destOrd="0" parTransId="{630757DD-F5D0-476C-B280-9AFF77A5B767}" sibTransId="{8D6A39CD-D0E8-4D6C-839D-DDCD0714A0F3}"/>
    <dgm:cxn modelId="{23C7C246-49F6-4FF7-991E-28DCAF97B604}" srcId="{2901B31D-4C4A-4301-8718-3F29A086F73A}" destId="{0874F0B3-748E-47AD-AE6C-2A6FA22C38DE}" srcOrd="2" destOrd="0" parTransId="{36E7C3DC-A899-4F5F-A668-5BECA498DCC8}" sibTransId="{2A8F66EF-C85D-404D-B8E8-035A2A0D0AA6}"/>
    <dgm:cxn modelId="{ED58ED6A-F385-4E81-B5E8-C788F7189BE8}" srcId="{5C67EF39-AFB0-4A8F-A77B-546700562D01}" destId="{2901B31D-4C4A-4301-8718-3F29A086F73A}" srcOrd="3" destOrd="0" parTransId="{29D51977-073A-4050-BAD4-451D7A059AAD}" sibTransId="{3FA91939-169D-467A-9434-2CB6647D92C3}"/>
    <dgm:cxn modelId="{4B3CDC4D-33F0-4967-8C43-636694F4E58C}" srcId="{3EF699F3-D348-4CCA-AA65-B9BCCC7A1D3D}" destId="{AFCBF908-379F-44DA-92E5-A5514610BB15}" srcOrd="1" destOrd="0" parTransId="{2F944B4D-EB5E-4FEE-A937-E6AAB805264A}" sibTransId="{56E62658-320D-47B6-9B9A-529B0D3CD6B0}"/>
    <dgm:cxn modelId="{A4BCD46E-733E-48D5-B653-7BEA5907049B}" type="presOf" srcId="{D328836C-0F2F-4444-B8CC-E2F878C3F268}" destId="{434ACB5F-72D4-4AFD-897D-E1CF1F6D7244}" srcOrd="0" destOrd="1" presId="urn:microsoft.com/office/officeart/2005/8/layout/vList2"/>
    <dgm:cxn modelId="{E2C70150-138D-4D7F-B7E0-0A5893F5BEDD}" type="presOf" srcId="{878F72D2-CE72-46B0-A293-2302947FB0A5}" destId="{B2F044E5-055F-4012-8E38-D67A604EFE87}" srcOrd="0" destOrd="0" presId="urn:microsoft.com/office/officeart/2005/8/layout/vList2"/>
    <dgm:cxn modelId="{BE97EA78-314D-4128-9ED6-536AA0F2AE44}" srcId="{3EF699F3-D348-4CCA-AA65-B9BCCC7A1D3D}" destId="{878F72D2-CE72-46B0-A293-2302947FB0A5}" srcOrd="0" destOrd="0" parTransId="{308BFC33-EC53-4817-8A1F-02008187C62C}" sibTransId="{1CFA660E-0D7C-475D-98CD-8D6291BE0B0B}"/>
    <dgm:cxn modelId="{163CA184-0A37-4A5C-8D68-0CBD70A43C9A}" srcId="{5C67EF39-AFB0-4A8F-A77B-546700562D01}" destId="{1AF9F2D0-7309-4BF1-BCCA-79B37C046AC0}" srcOrd="0" destOrd="0" parTransId="{0E545312-5892-495B-9FD9-F73BA0C960BE}" sibTransId="{2AC00B50-10D2-4366-9AF5-22C1684FD6A5}"/>
    <dgm:cxn modelId="{BA7D6B86-C85C-43FA-AD64-04D2E616B651}" type="presOf" srcId="{1AF9F2D0-7309-4BF1-BCCA-79B37C046AC0}" destId="{D6FF3D58-7DF4-460F-8EE3-1A7BCCCBACE7}" srcOrd="0" destOrd="0" presId="urn:microsoft.com/office/officeart/2005/8/layout/vList2"/>
    <dgm:cxn modelId="{47749A8C-F022-474F-898D-B7044E2C1DD9}" srcId="{35ADAD74-D5FA-40FD-AC52-AA3AFA9FE426}" destId="{967E298A-8154-4696-96B4-4352E3CFF852}" srcOrd="1" destOrd="0" parTransId="{09DCCDDB-9F40-4A4C-8CD3-26395F7E57C7}" sibTransId="{0A693015-F721-426C-AF09-E2BD952AD4CF}"/>
    <dgm:cxn modelId="{4AAC9D92-2DDD-436C-934F-B0C7903CD97C}" type="presOf" srcId="{5C67EF39-AFB0-4A8F-A77B-546700562D01}" destId="{D5415893-EAE1-4C60-839E-1D457D0A0F65}" srcOrd="0" destOrd="0" presId="urn:microsoft.com/office/officeart/2005/8/layout/vList2"/>
    <dgm:cxn modelId="{7BF5E6B2-746B-4443-ACE0-725785FDA9D7}" type="presOf" srcId="{B64A95E4-5BD3-4ED5-A940-B43C88991532}" destId="{7657DDE2-2066-41BA-A2BB-EDAC9570D95A}" srcOrd="0" destOrd="0" presId="urn:microsoft.com/office/officeart/2005/8/layout/vList2"/>
    <dgm:cxn modelId="{1E8484B6-9636-48A0-89A8-7760DFA89783}" type="presOf" srcId="{5BE3654D-29FB-4D19-A853-C3A6089F3CCD}" destId="{4E7A909B-8265-4311-8AF7-B745A7F74D47}" srcOrd="0" destOrd="1" presId="urn:microsoft.com/office/officeart/2005/8/layout/vList2"/>
    <dgm:cxn modelId="{3AC4D2BA-196D-428A-A9EA-0534FA91357D}" type="presOf" srcId="{967E298A-8154-4696-96B4-4352E3CFF852}" destId="{7657DDE2-2066-41BA-A2BB-EDAC9570D95A}" srcOrd="0" destOrd="1" presId="urn:microsoft.com/office/officeart/2005/8/layout/vList2"/>
    <dgm:cxn modelId="{DCD00DC8-B7C7-4175-91CB-75576B092B69}" type="presOf" srcId="{0874F0B3-748E-47AD-AE6C-2A6FA22C38DE}" destId="{434ACB5F-72D4-4AFD-897D-E1CF1F6D7244}" srcOrd="0" destOrd="2" presId="urn:microsoft.com/office/officeart/2005/8/layout/vList2"/>
    <dgm:cxn modelId="{CFD3A5E4-A26E-44F9-808B-9DD10B6C394B}" type="presOf" srcId="{2901B31D-4C4A-4301-8718-3F29A086F73A}" destId="{468FE8FC-B6BF-4886-A452-0F0C39EECF02}" srcOrd="0" destOrd="0" presId="urn:microsoft.com/office/officeart/2005/8/layout/vList2"/>
    <dgm:cxn modelId="{B894F4EA-F4F2-4A6B-B156-A175C09232C1}" srcId="{1AF9F2D0-7309-4BF1-BCCA-79B37C046AC0}" destId="{5BE3654D-29FB-4D19-A853-C3A6089F3CCD}" srcOrd="1" destOrd="0" parTransId="{541FDCFA-59DC-4BE6-94F5-8B7FC8A359D3}" sibTransId="{C85647A6-A7D9-4B85-85A5-E618AC81863D}"/>
    <dgm:cxn modelId="{D21DAEEE-6A6F-4D31-AECB-5009858DAF0F}" srcId="{1AF9F2D0-7309-4BF1-BCCA-79B37C046AC0}" destId="{CCCADE18-890A-497C-8066-DFF45C414DC4}" srcOrd="0" destOrd="0" parTransId="{39947130-02DB-4D49-9D53-D10E2FB30A9F}" sibTransId="{9CBEBB2B-17A0-4C91-84AE-3DD0AA794580}"/>
    <dgm:cxn modelId="{4170ACF5-D168-4A07-A647-DB52BEDDEA96}" srcId="{5C67EF39-AFB0-4A8F-A77B-546700562D01}" destId="{3EF699F3-D348-4CCA-AA65-B9BCCC7A1D3D}" srcOrd="1" destOrd="0" parTransId="{CDB17487-DFAC-4877-BA98-0F3C420A6A86}" sibTransId="{4FB56127-BAEA-471D-8DF4-840993B8F1A9}"/>
    <dgm:cxn modelId="{9D25CC9B-101C-46A0-B924-3964145002A4}" type="presParOf" srcId="{D5415893-EAE1-4C60-839E-1D457D0A0F65}" destId="{D6FF3D58-7DF4-460F-8EE3-1A7BCCCBACE7}" srcOrd="0" destOrd="0" presId="urn:microsoft.com/office/officeart/2005/8/layout/vList2"/>
    <dgm:cxn modelId="{B9D26A13-5EE7-45E7-9022-E0AFD19DBB24}" type="presParOf" srcId="{D5415893-EAE1-4C60-839E-1D457D0A0F65}" destId="{4E7A909B-8265-4311-8AF7-B745A7F74D47}" srcOrd="1" destOrd="0" presId="urn:microsoft.com/office/officeart/2005/8/layout/vList2"/>
    <dgm:cxn modelId="{CA2A8D2F-6BF3-4053-993D-69C4FC868EA2}" type="presParOf" srcId="{D5415893-EAE1-4C60-839E-1D457D0A0F65}" destId="{4BD74C38-25FA-4CD6-97D2-8BD2E9E3BE3B}" srcOrd="2" destOrd="0" presId="urn:microsoft.com/office/officeart/2005/8/layout/vList2"/>
    <dgm:cxn modelId="{8C8F921F-2038-4EE6-BC24-E428DB7F351D}" type="presParOf" srcId="{D5415893-EAE1-4C60-839E-1D457D0A0F65}" destId="{B2F044E5-055F-4012-8E38-D67A604EFE87}" srcOrd="3" destOrd="0" presId="urn:microsoft.com/office/officeart/2005/8/layout/vList2"/>
    <dgm:cxn modelId="{B35251DC-C367-4B8A-AFA9-9E83A0168225}" type="presParOf" srcId="{D5415893-EAE1-4C60-839E-1D457D0A0F65}" destId="{692F2B9D-677A-4F61-8545-43AC6E4B405E}" srcOrd="4" destOrd="0" presId="urn:microsoft.com/office/officeart/2005/8/layout/vList2"/>
    <dgm:cxn modelId="{94388201-5D7B-4C42-91E0-90D277CDDF86}" type="presParOf" srcId="{D5415893-EAE1-4C60-839E-1D457D0A0F65}" destId="{7657DDE2-2066-41BA-A2BB-EDAC9570D95A}" srcOrd="5" destOrd="0" presId="urn:microsoft.com/office/officeart/2005/8/layout/vList2"/>
    <dgm:cxn modelId="{35507D2E-B8C3-4A58-B736-F2C03129E3B6}" type="presParOf" srcId="{D5415893-EAE1-4C60-839E-1D457D0A0F65}" destId="{468FE8FC-B6BF-4886-A452-0F0C39EECF02}" srcOrd="6" destOrd="0" presId="urn:microsoft.com/office/officeart/2005/8/layout/vList2"/>
    <dgm:cxn modelId="{69ABDC4E-C774-47E6-A7FD-EBBA68D25F30}" type="presParOf" srcId="{D5415893-EAE1-4C60-839E-1D457D0A0F65}" destId="{434ACB5F-72D4-4AFD-897D-E1CF1F6D7244}" srcOrd="7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2F14AF-9498-4DE2-8687-4E0D63360A94}">
      <dsp:nvSpPr>
        <dsp:cNvPr id="0" name=""/>
        <dsp:cNvSpPr/>
      </dsp:nvSpPr>
      <dsp:spPr>
        <a:xfrm>
          <a:off x="3986" y="13853"/>
          <a:ext cx="2396969" cy="865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latin typeface="+mj-lt"/>
            </a:rPr>
            <a:t>Entidades:</a:t>
          </a:r>
        </a:p>
      </dsp:txBody>
      <dsp:txXfrm>
        <a:off x="3986" y="13853"/>
        <a:ext cx="2396969" cy="865774"/>
      </dsp:txXfrm>
    </dsp:sp>
    <dsp:sp modelId="{BB58C1C8-7502-4F2B-AD38-9ED0700C4C41}">
      <dsp:nvSpPr>
        <dsp:cNvPr id="0" name=""/>
        <dsp:cNvSpPr/>
      </dsp:nvSpPr>
      <dsp:spPr>
        <a:xfrm>
          <a:off x="3986" y="879628"/>
          <a:ext cx="2396969" cy="25359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700" kern="1200" dirty="0">
              <a:latin typeface="+mj-lt"/>
            </a:rPr>
            <a:t>Más de </a:t>
          </a:r>
          <a:r>
            <a:rPr lang="es-ES" sz="1700" b="1" kern="1200" dirty="0">
              <a:latin typeface="+mj-lt"/>
            </a:rPr>
            <a:t>28.000 entidades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700" b="1" kern="1200" dirty="0">
              <a:latin typeface="+mj-lt"/>
            </a:rPr>
            <a:t>Dedicadas en su mayoría a acción social </a:t>
          </a:r>
          <a:r>
            <a:rPr lang="es-ES" sz="1700" b="0" kern="1200" dirty="0">
              <a:latin typeface="+mj-lt"/>
            </a:rPr>
            <a:t>(50%), atención sociosanitaria (17%) y a integración e inserción (11%)</a:t>
          </a:r>
        </a:p>
      </dsp:txBody>
      <dsp:txXfrm>
        <a:off x="3986" y="879628"/>
        <a:ext cx="2396969" cy="2535951"/>
      </dsp:txXfrm>
    </dsp:sp>
    <dsp:sp modelId="{B13C7F6E-2E01-476C-9F5B-456067C69F83}">
      <dsp:nvSpPr>
        <dsp:cNvPr id="0" name=""/>
        <dsp:cNvSpPr/>
      </dsp:nvSpPr>
      <dsp:spPr>
        <a:xfrm>
          <a:off x="2736531" y="13853"/>
          <a:ext cx="2396969" cy="865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latin typeface="+mj-lt"/>
            </a:rPr>
            <a:t>Personas empleadas</a:t>
          </a:r>
        </a:p>
      </dsp:txBody>
      <dsp:txXfrm>
        <a:off x="2736531" y="13853"/>
        <a:ext cx="2396969" cy="865774"/>
      </dsp:txXfrm>
    </dsp:sp>
    <dsp:sp modelId="{2AE5E4C0-FA92-4854-954E-68C039AD8DA6}">
      <dsp:nvSpPr>
        <dsp:cNvPr id="0" name=""/>
        <dsp:cNvSpPr/>
      </dsp:nvSpPr>
      <dsp:spPr>
        <a:xfrm>
          <a:off x="2736531" y="879628"/>
          <a:ext cx="2396969" cy="25359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700" kern="1200" dirty="0">
              <a:latin typeface="+mj-lt"/>
            </a:rPr>
            <a:t>Se estiman entre </a:t>
          </a:r>
          <a:r>
            <a:rPr lang="es-ES" sz="1700" b="1" kern="1200" dirty="0">
              <a:latin typeface="+mj-lt"/>
            </a:rPr>
            <a:t>550.000-650.000 personas empleadas</a:t>
          </a:r>
          <a:r>
            <a:rPr lang="es-ES" sz="1700" kern="1200" dirty="0">
              <a:latin typeface="+mj-lt"/>
            </a:rPr>
            <a:t> en el sector. 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700" kern="1200" dirty="0">
              <a:latin typeface="+mj-lt"/>
            </a:rPr>
            <a:t>Esto es el 3% del conjunto de población asalariada de España.</a:t>
          </a:r>
        </a:p>
      </dsp:txBody>
      <dsp:txXfrm>
        <a:off x="2736531" y="879628"/>
        <a:ext cx="2396969" cy="2535951"/>
      </dsp:txXfrm>
    </dsp:sp>
    <dsp:sp modelId="{76F1AE69-5222-4BF2-B638-8CE301D7CC51}">
      <dsp:nvSpPr>
        <dsp:cNvPr id="0" name=""/>
        <dsp:cNvSpPr/>
      </dsp:nvSpPr>
      <dsp:spPr>
        <a:xfrm>
          <a:off x="5469076" y="13853"/>
          <a:ext cx="2396969" cy="865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latin typeface="+mj-lt"/>
            </a:rPr>
            <a:t>Personas voluntarias</a:t>
          </a:r>
        </a:p>
      </dsp:txBody>
      <dsp:txXfrm>
        <a:off x="5469076" y="13853"/>
        <a:ext cx="2396969" cy="865774"/>
      </dsp:txXfrm>
    </dsp:sp>
    <dsp:sp modelId="{644F86B7-7F3A-4DC2-8F53-67A6C8038707}">
      <dsp:nvSpPr>
        <dsp:cNvPr id="0" name=""/>
        <dsp:cNvSpPr/>
      </dsp:nvSpPr>
      <dsp:spPr>
        <a:xfrm>
          <a:off x="5469076" y="879628"/>
          <a:ext cx="2396969" cy="25359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700" b="1" kern="1200" dirty="0">
              <a:latin typeface="+mj-lt"/>
            </a:rPr>
            <a:t>1,5 millones </a:t>
          </a:r>
          <a:r>
            <a:rPr lang="es-ES" sz="1700" kern="1200" dirty="0">
              <a:latin typeface="+mj-lt"/>
            </a:rPr>
            <a:t>de personas</a:t>
          </a:r>
        </a:p>
      </dsp:txBody>
      <dsp:txXfrm>
        <a:off x="5469076" y="879628"/>
        <a:ext cx="2396969" cy="2535951"/>
      </dsp:txXfrm>
    </dsp:sp>
    <dsp:sp modelId="{098DCBFE-170E-4081-9213-430A017D2759}">
      <dsp:nvSpPr>
        <dsp:cNvPr id="0" name=""/>
        <dsp:cNvSpPr/>
      </dsp:nvSpPr>
      <dsp:spPr>
        <a:xfrm>
          <a:off x="8201622" y="13853"/>
          <a:ext cx="2396969" cy="865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97536" rIns="170688" bIns="97536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b="1" kern="1200" dirty="0">
              <a:latin typeface="+mj-lt"/>
            </a:rPr>
            <a:t>Volumen</a:t>
          </a:r>
        </a:p>
      </dsp:txBody>
      <dsp:txXfrm>
        <a:off x="8201622" y="13853"/>
        <a:ext cx="2396969" cy="865774"/>
      </dsp:txXfrm>
    </dsp:sp>
    <dsp:sp modelId="{4A5094D9-5348-487E-BB6F-A9760A382FDA}">
      <dsp:nvSpPr>
        <dsp:cNvPr id="0" name=""/>
        <dsp:cNvSpPr/>
      </dsp:nvSpPr>
      <dsp:spPr>
        <a:xfrm>
          <a:off x="8201622" y="879628"/>
          <a:ext cx="2396969" cy="2535951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0678" tIns="90678" rIns="120904" bIns="136017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700" b="0" kern="1200" dirty="0">
              <a:latin typeface="+mj-lt"/>
            </a:rPr>
            <a:t>Casi la </a:t>
          </a:r>
          <a:r>
            <a:rPr lang="es-ES" sz="1700" b="1" kern="1200" dirty="0">
              <a:latin typeface="+mj-lt"/>
            </a:rPr>
            <a:t>mitad con ingresos inferiores a 30.000 </a:t>
          </a:r>
          <a:r>
            <a:rPr lang="es-ES" sz="1700" b="0" kern="1200" dirty="0">
              <a:latin typeface="+mj-lt"/>
            </a:rPr>
            <a:t>€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700" b="1" kern="1200" dirty="0">
              <a:latin typeface="+mj-lt"/>
            </a:rPr>
            <a:t>El 10% supera 1 millón </a:t>
          </a:r>
          <a:r>
            <a:rPr lang="es-ES" sz="1700" b="0" kern="1200" dirty="0">
              <a:latin typeface="+mj-lt"/>
            </a:rPr>
            <a:t>de euros.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1700" b="0" kern="1200" dirty="0">
              <a:latin typeface="+mj-lt"/>
            </a:rPr>
            <a:t>En conjunto, suponen en torno al </a:t>
          </a:r>
          <a:r>
            <a:rPr lang="es-ES" sz="1700" b="1" kern="1200" dirty="0">
              <a:latin typeface="+mj-lt"/>
            </a:rPr>
            <a:t>1,44% del PIB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s-ES" sz="1700" b="1" kern="1200" dirty="0">
            <a:latin typeface="+mj-lt"/>
          </a:endParaRPr>
        </a:p>
      </dsp:txBody>
      <dsp:txXfrm>
        <a:off x="8201622" y="879628"/>
        <a:ext cx="2396969" cy="25359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58302E-9538-4816-9B42-8AFA8B96D4A7}">
      <dsp:nvSpPr>
        <dsp:cNvPr id="0" name=""/>
        <dsp:cNvSpPr/>
      </dsp:nvSpPr>
      <dsp:spPr>
        <a:xfrm>
          <a:off x="7554" y="1298072"/>
          <a:ext cx="2027573" cy="151354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00075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None/>
          </a:pPr>
          <a:r>
            <a:rPr lang="es-ES" sz="1350" kern="1200"/>
            <a:t>cambios sociales, políticos y económicos que reconfiguran el papel del Tercer Sector.</a:t>
          </a:r>
        </a:p>
      </dsp:txBody>
      <dsp:txXfrm>
        <a:off x="43018" y="1333536"/>
        <a:ext cx="1956645" cy="1478076"/>
      </dsp:txXfrm>
    </dsp:sp>
    <dsp:sp modelId="{E55883DC-8F3F-4AC5-9C70-979AD9E83254}">
      <dsp:nvSpPr>
        <dsp:cNvPr id="0" name=""/>
        <dsp:cNvSpPr/>
      </dsp:nvSpPr>
      <dsp:spPr>
        <a:xfrm>
          <a:off x="7554" y="2711461"/>
          <a:ext cx="2027573" cy="8511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688975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550" b="1" kern="1200" baseline="0"/>
            <a:t>Un contexto en transformación</a:t>
          </a:r>
        </a:p>
      </dsp:txBody>
      <dsp:txXfrm>
        <a:off x="7554" y="2711461"/>
        <a:ext cx="1427868" cy="851126"/>
      </dsp:txXfrm>
    </dsp:sp>
    <dsp:sp modelId="{340755AA-081A-4F63-AFC8-EACA18C416FB}">
      <dsp:nvSpPr>
        <dsp:cNvPr id="0" name=""/>
        <dsp:cNvSpPr/>
      </dsp:nvSpPr>
      <dsp:spPr>
        <a:xfrm>
          <a:off x="1492779" y="2914990"/>
          <a:ext cx="709650" cy="709650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CA8B459-33FC-4080-A4DC-494CDC503B47}">
      <dsp:nvSpPr>
        <dsp:cNvPr id="0" name=""/>
        <dsp:cNvSpPr/>
      </dsp:nvSpPr>
      <dsp:spPr>
        <a:xfrm>
          <a:off x="2378242" y="1298072"/>
          <a:ext cx="2027573" cy="151354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00075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None/>
          </a:pPr>
          <a:r>
            <a:rPr lang="es-ES" sz="1350" kern="1200"/>
            <a:t>ya no basta con defender buenas causas; se exige demostrar impacto, transparencia y eficiencia.</a:t>
          </a:r>
        </a:p>
      </dsp:txBody>
      <dsp:txXfrm>
        <a:off x="2413706" y="1333536"/>
        <a:ext cx="1956645" cy="1478076"/>
      </dsp:txXfrm>
    </dsp:sp>
    <dsp:sp modelId="{43D1F25B-0311-4047-BC94-1EB87F1E6472}">
      <dsp:nvSpPr>
        <dsp:cNvPr id="0" name=""/>
        <dsp:cNvSpPr/>
      </dsp:nvSpPr>
      <dsp:spPr>
        <a:xfrm>
          <a:off x="2378242" y="2711461"/>
          <a:ext cx="2027573" cy="8511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688975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550" b="1" kern="1200" baseline="0"/>
            <a:t>Problemas de legitimidad</a:t>
          </a:r>
        </a:p>
      </dsp:txBody>
      <dsp:txXfrm>
        <a:off x="2378242" y="2711461"/>
        <a:ext cx="1427868" cy="851126"/>
      </dsp:txXfrm>
    </dsp:sp>
    <dsp:sp modelId="{353970C9-BE24-4427-ABFE-EEDA351AFDAC}">
      <dsp:nvSpPr>
        <dsp:cNvPr id="0" name=""/>
        <dsp:cNvSpPr/>
      </dsp:nvSpPr>
      <dsp:spPr>
        <a:xfrm>
          <a:off x="3863467" y="2914990"/>
          <a:ext cx="709650" cy="709650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93CC155-0E2B-4AC7-9D41-3A1EB6D75DF7}">
      <dsp:nvSpPr>
        <dsp:cNvPr id="0" name=""/>
        <dsp:cNvSpPr/>
      </dsp:nvSpPr>
      <dsp:spPr>
        <a:xfrm>
          <a:off x="4909007" y="1298072"/>
          <a:ext cx="2027573" cy="151354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00075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None/>
          </a:pPr>
          <a:r>
            <a:rPr lang="es-ES" sz="1350" kern="1200"/>
            <a:t>Y del modelo social europeo por parte de la ciudadanía y algunos actores políticos.</a:t>
          </a:r>
        </a:p>
      </dsp:txBody>
      <dsp:txXfrm>
        <a:off x="4944471" y="1333536"/>
        <a:ext cx="1956645" cy="1478076"/>
      </dsp:txXfrm>
    </dsp:sp>
    <dsp:sp modelId="{579216D9-AA9A-42EA-9FAF-6DE7FEE2DAD5}">
      <dsp:nvSpPr>
        <dsp:cNvPr id="0" name=""/>
        <dsp:cNvSpPr/>
      </dsp:nvSpPr>
      <dsp:spPr>
        <a:xfrm>
          <a:off x="4748930" y="2711461"/>
          <a:ext cx="2347727" cy="8511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688975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550" b="1" kern="1200" baseline="0"/>
            <a:t>Cuestionamiento del Estado de bienestar</a:t>
          </a:r>
        </a:p>
      </dsp:txBody>
      <dsp:txXfrm>
        <a:off x="4748930" y="2711461"/>
        <a:ext cx="1653329" cy="851126"/>
      </dsp:txXfrm>
    </dsp:sp>
    <dsp:sp modelId="{D930FF60-605B-4F0F-B79A-2401AC54408A}">
      <dsp:nvSpPr>
        <dsp:cNvPr id="0" name=""/>
        <dsp:cNvSpPr/>
      </dsp:nvSpPr>
      <dsp:spPr>
        <a:xfrm>
          <a:off x="6394232" y="2914990"/>
          <a:ext cx="709650" cy="709650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3F3714-DB18-4FA3-8599-8F0B766F1489}">
      <dsp:nvSpPr>
        <dsp:cNvPr id="0" name=""/>
        <dsp:cNvSpPr/>
      </dsp:nvSpPr>
      <dsp:spPr>
        <a:xfrm>
          <a:off x="7279694" y="1298072"/>
          <a:ext cx="2027573" cy="151354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00075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None/>
          </a:pPr>
          <a:r>
            <a:rPr lang="es-ES" sz="1350" kern="1200"/>
            <a:t>en ámbitos clave (vivienda, salud, migración, inclusión digital…).</a:t>
          </a:r>
        </a:p>
      </dsp:txBody>
      <dsp:txXfrm>
        <a:off x="7315158" y="1333536"/>
        <a:ext cx="1956645" cy="1478076"/>
      </dsp:txXfrm>
    </dsp:sp>
    <dsp:sp modelId="{5F7BB448-996D-47EF-BD04-162F6B2164C2}">
      <dsp:nvSpPr>
        <dsp:cNvPr id="0" name=""/>
        <dsp:cNvSpPr/>
      </dsp:nvSpPr>
      <dsp:spPr>
        <a:xfrm>
          <a:off x="7279694" y="2711461"/>
          <a:ext cx="2027573" cy="8511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688975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550" b="1" kern="1200" baseline="0"/>
            <a:t>Derechos fundamentales en entredicho</a:t>
          </a:r>
        </a:p>
      </dsp:txBody>
      <dsp:txXfrm>
        <a:off x="7279694" y="2711461"/>
        <a:ext cx="1427868" cy="851126"/>
      </dsp:txXfrm>
    </dsp:sp>
    <dsp:sp modelId="{89EEF4F1-3ECF-4CA6-ADE5-0BF9848A037B}">
      <dsp:nvSpPr>
        <dsp:cNvPr id="0" name=""/>
        <dsp:cNvSpPr/>
      </dsp:nvSpPr>
      <dsp:spPr>
        <a:xfrm>
          <a:off x="8764920" y="2914990"/>
          <a:ext cx="709650" cy="709650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0F2FCA5-A27E-4045-AE55-26D1BA80F32F}">
      <dsp:nvSpPr>
        <dsp:cNvPr id="0" name=""/>
        <dsp:cNvSpPr/>
      </dsp:nvSpPr>
      <dsp:spPr>
        <a:xfrm>
          <a:off x="9688653" y="1298072"/>
          <a:ext cx="2027573" cy="1513540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780" tIns="53340" rIns="17780" bIns="17780" numCol="1" spcCol="1270" anchor="t" anchorCtr="0">
          <a:noAutofit/>
        </a:bodyPr>
        <a:lstStyle/>
        <a:p>
          <a:pPr marL="114300" lvl="1" indent="-114300" algn="l" defTabSz="600075">
            <a:lnSpc>
              <a:spcPct val="90000"/>
            </a:lnSpc>
            <a:spcBef>
              <a:spcPct val="0"/>
            </a:spcBef>
            <a:spcAft>
              <a:spcPct val="15000"/>
            </a:spcAft>
            <a:buFont typeface="+mj-lt"/>
            <a:buNone/>
          </a:pPr>
          <a:r>
            <a:rPr lang="es-ES" sz="1350" kern="1200" dirty="0"/>
            <a:t>la pobreza y la exclusión siguen siendo centrales, pero emergen problemáticas más complejas (soledad, salud mental, clima, digitalización)</a:t>
          </a:r>
        </a:p>
      </dsp:txBody>
      <dsp:txXfrm>
        <a:off x="9724117" y="1333536"/>
        <a:ext cx="1956645" cy="1478076"/>
      </dsp:txXfrm>
    </dsp:sp>
    <dsp:sp modelId="{E8BD2598-04CF-4AF3-8E85-2D9A9D865C49}">
      <dsp:nvSpPr>
        <dsp:cNvPr id="0" name=""/>
        <dsp:cNvSpPr/>
      </dsp:nvSpPr>
      <dsp:spPr>
        <a:xfrm>
          <a:off x="9650382" y="2711461"/>
          <a:ext cx="2104114" cy="85112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0" rIns="20320" bIns="0" numCol="1" spcCol="1270" anchor="ctr" anchorCtr="0">
          <a:noAutofit/>
        </a:bodyPr>
        <a:lstStyle/>
        <a:p>
          <a:pPr marL="0" lvl="0" indent="0" algn="l" defTabSz="688975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550" b="1" kern="1200" baseline="0"/>
            <a:t>Nuevas vulnerabilidades</a:t>
          </a:r>
        </a:p>
      </dsp:txBody>
      <dsp:txXfrm>
        <a:off x="9650382" y="2711461"/>
        <a:ext cx="1481770" cy="851126"/>
      </dsp:txXfrm>
    </dsp:sp>
    <dsp:sp modelId="{E1D898CD-9DB2-485C-8A3C-71AE206808CF}">
      <dsp:nvSpPr>
        <dsp:cNvPr id="0" name=""/>
        <dsp:cNvSpPr/>
      </dsp:nvSpPr>
      <dsp:spPr>
        <a:xfrm>
          <a:off x="11173878" y="2914990"/>
          <a:ext cx="709650" cy="709650"/>
        </a:xfrm>
        <a:prstGeom prst="ellipse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977F28B-A720-4368-B5F8-EE5D9F8C6E01}">
      <dsp:nvSpPr>
        <dsp:cNvPr id="0" name=""/>
        <dsp:cNvSpPr/>
      </dsp:nvSpPr>
      <dsp:spPr>
        <a:xfrm>
          <a:off x="-5400769" y="-827007"/>
          <a:ext cx="6430801" cy="6430801"/>
        </a:xfrm>
        <a:prstGeom prst="blockArc">
          <a:avLst>
            <a:gd name="adj1" fmla="val 18900000"/>
            <a:gd name="adj2" fmla="val 2700000"/>
            <a:gd name="adj3" fmla="val 336"/>
          </a:avLst>
        </a:prstGeom>
        <a:noFill/>
        <a:ln w="12700" cap="flat" cmpd="sng" algn="ctr">
          <a:solidFill>
            <a:srgbClr val="2798D5">
              <a:shade val="6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9697BE7-57F0-4158-BB95-1FBCF73DF237}">
      <dsp:nvSpPr>
        <dsp:cNvPr id="0" name=""/>
        <dsp:cNvSpPr/>
      </dsp:nvSpPr>
      <dsp:spPr>
        <a:xfrm>
          <a:off x="384006" y="251545"/>
          <a:ext cx="10168843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917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Liberalización e internacionalización del mercado de servicios </a:t>
          </a:r>
        </a:p>
      </dsp:txBody>
      <dsp:txXfrm>
        <a:off x="384006" y="251545"/>
        <a:ext cx="10168843" cy="502900"/>
      </dsp:txXfrm>
    </dsp:sp>
    <dsp:sp modelId="{96772AB0-592D-4681-B91E-CE8B363253BD}">
      <dsp:nvSpPr>
        <dsp:cNvPr id="0" name=""/>
        <dsp:cNvSpPr/>
      </dsp:nvSpPr>
      <dsp:spPr>
        <a:xfrm>
          <a:off x="69694" y="188683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BFFED0-B2AD-41F2-92DB-52484E3691B3}">
      <dsp:nvSpPr>
        <dsp:cNvPr id="0" name=""/>
        <dsp:cNvSpPr/>
      </dsp:nvSpPr>
      <dsp:spPr>
        <a:xfrm>
          <a:off x="797676" y="1005800"/>
          <a:ext cx="9755174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917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Ajustes económicos y aumento del control sobre el gasto social</a:t>
          </a:r>
        </a:p>
      </dsp:txBody>
      <dsp:txXfrm>
        <a:off x="797676" y="1005800"/>
        <a:ext cx="9755174" cy="502900"/>
      </dsp:txXfrm>
    </dsp:sp>
    <dsp:sp modelId="{86F61AFE-FB2F-467E-AEBC-C284899821E1}">
      <dsp:nvSpPr>
        <dsp:cNvPr id="0" name=""/>
        <dsp:cNvSpPr/>
      </dsp:nvSpPr>
      <dsp:spPr>
        <a:xfrm>
          <a:off x="483363" y="942937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E5B32A-E0E1-47E6-9727-9D75D3687937}">
      <dsp:nvSpPr>
        <dsp:cNvPr id="0" name=""/>
        <dsp:cNvSpPr/>
      </dsp:nvSpPr>
      <dsp:spPr>
        <a:xfrm>
          <a:off x="986837" y="1760054"/>
          <a:ext cx="9566013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917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Servicios y apoyos centrados preferentemente en la persona</a:t>
          </a:r>
        </a:p>
      </dsp:txBody>
      <dsp:txXfrm>
        <a:off x="986837" y="1760054"/>
        <a:ext cx="9566013" cy="502900"/>
      </dsp:txXfrm>
    </dsp:sp>
    <dsp:sp modelId="{7E0F3C94-1B60-4E41-B4B5-929656A3C66A}">
      <dsp:nvSpPr>
        <dsp:cNvPr id="0" name=""/>
        <dsp:cNvSpPr/>
      </dsp:nvSpPr>
      <dsp:spPr>
        <a:xfrm>
          <a:off x="672524" y="1697192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C61A87-6788-4FF2-B227-48390777BDCE}">
      <dsp:nvSpPr>
        <dsp:cNvPr id="0" name=""/>
        <dsp:cNvSpPr/>
      </dsp:nvSpPr>
      <dsp:spPr>
        <a:xfrm>
          <a:off x="986837" y="2513831"/>
          <a:ext cx="9566013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917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Nuevas normativas de contratación  </a:t>
          </a:r>
        </a:p>
      </dsp:txBody>
      <dsp:txXfrm>
        <a:off x="986837" y="2513831"/>
        <a:ext cx="9566013" cy="502900"/>
      </dsp:txXfrm>
    </dsp:sp>
    <dsp:sp modelId="{833B6DF0-85B8-494A-A03D-C61067804ECD}">
      <dsp:nvSpPr>
        <dsp:cNvPr id="0" name=""/>
        <dsp:cNvSpPr/>
      </dsp:nvSpPr>
      <dsp:spPr>
        <a:xfrm>
          <a:off x="672524" y="2450969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6953C42-6932-4F5C-90C8-AB76BD7C1552}">
      <dsp:nvSpPr>
        <dsp:cNvPr id="0" name=""/>
        <dsp:cNvSpPr/>
      </dsp:nvSpPr>
      <dsp:spPr>
        <a:xfrm>
          <a:off x="797676" y="3268086"/>
          <a:ext cx="9755174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917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Fórmulas de financiación orientadas a resultados</a:t>
          </a:r>
        </a:p>
      </dsp:txBody>
      <dsp:txXfrm>
        <a:off x="797676" y="3268086"/>
        <a:ext cx="9755174" cy="502900"/>
      </dsp:txXfrm>
    </dsp:sp>
    <dsp:sp modelId="{C366A03D-7B12-4773-B5CF-2B8FBCBF4FC8}">
      <dsp:nvSpPr>
        <dsp:cNvPr id="0" name=""/>
        <dsp:cNvSpPr/>
      </dsp:nvSpPr>
      <dsp:spPr>
        <a:xfrm>
          <a:off x="483363" y="3205224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294F2A-829C-4614-80E4-F2F3E0A1E7BA}">
      <dsp:nvSpPr>
        <dsp:cNvPr id="0" name=""/>
        <dsp:cNvSpPr/>
      </dsp:nvSpPr>
      <dsp:spPr>
        <a:xfrm>
          <a:off x="384006" y="4022341"/>
          <a:ext cx="10168843" cy="502900"/>
        </a:xfrm>
        <a:prstGeom prst="rect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99177" tIns="66040" rIns="66040" bIns="66040" numCol="1" spcCol="1270" anchor="ctr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600" kern="1200">
              <a:solidFill>
                <a:srgbClr val="135883">
                  <a:hueOff val="0"/>
                  <a:satOff val="0"/>
                  <a:lumOff val="0"/>
                  <a:alphaOff val="0"/>
                </a:srgbClr>
              </a:solidFill>
              <a:latin typeface="Candara"/>
              <a:ea typeface="+mn-ea"/>
              <a:cs typeface="+mn-cs"/>
            </a:rPr>
            <a:t>Un entorno de creciente competencia</a:t>
          </a:r>
        </a:p>
      </dsp:txBody>
      <dsp:txXfrm>
        <a:off x="384006" y="4022341"/>
        <a:ext cx="10168843" cy="502900"/>
      </dsp:txXfrm>
    </dsp:sp>
    <dsp:sp modelId="{0130240A-F2BE-4FDC-9419-A25EAAE31152}">
      <dsp:nvSpPr>
        <dsp:cNvPr id="0" name=""/>
        <dsp:cNvSpPr/>
      </dsp:nvSpPr>
      <dsp:spPr>
        <a:xfrm>
          <a:off x="69694" y="3959478"/>
          <a:ext cx="628625" cy="628625"/>
        </a:xfrm>
        <a:prstGeom prst="ellipse">
          <a:avLst/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2798D5"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31144C-47B6-4620-8A27-14F338FC3B1D}">
      <dsp:nvSpPr>
        <dsp:cNvPr id="0" name=""/>
        <dsp:cNvSpPr/>
      </dsp:nvSpPr>
      <dsp:spPr>
        <a:xfrm>
          <a:off x="139" y="0"/>
          <a:ext cx="1857519" cy="30052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700" b="1" kern="1200"/>
            <a:t>Articulación en redes y alianzas</a:t>
          </a:r>
        </a:p>
      </dsp:txBody>
      <dsp:txXfrm>
        <a:off x="139" y="1202092"/>
        <a:ext cx="1857519" cy="1202092"/>
      </dsp:txXfrm>
    </dsp:sp>
    <dsp:sp modelId="{D31C1C6D-3D5C-42D3-8785-B98E9DB5B538}">
      <dsp:nvSpPr>
        <dsp:cNvPr id="0" name=""/>
        <dsp:cNvSpPr/>
      </dsp:nvSpPr>
      <dsp:spPr>
        <a:xfrm>
          <a:off x="428528" y="180313"/>
          <a:ext cx="1000741" cy="1000741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666055D-CC02-46D2-BB6D-E3BC90178F49}">
      <dsp:nvSpPr>
        <dsp:cNvPr id="0" name=""/>
        <dsp:cNvSpPr/>
      </dsp:nvSpPr>
      <dsp:spPr>
        <a:xfrm>
          <a:off x="1913384" y="0"/>
          <a:ext cx="1857519" cy="30052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700" b="1" kern="1200" dirty="0"/>
            <a:t>Voz propia de las personas afectadas</a:t>
          </a:r>
        </a:p>
      </dsp:txBody>
      <dsp:txXfrm>
        <a:off x="1913384" y="1202092"/>
        <a:ext cx="1857519" cy="1202092"/>
      </dsp:txXfrm>
    </dsp:sp>
    <dsp:sp modelId="{A2BBD4F7-6714-4263-B303-5C877154EF2B}">
      <dsp:nvSpPr>
        <dsp:cNvPr id="0" name=""/>
        <dsp:cNvSpPr/>
      </dsp:nvSpPr>
      <dsp:spPr>
        <a:xfrm>
          <a:off x="2341773" y="180313"/>
          <a:ext cx="1000741" cy="1000741"/>
        </a:xfrm>
        <a:prstGeom prst="ellipse">
          <a:avLst/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36DFAAF-48A5-4938-993A-B6BF43339A30}">
      <dsp:nvSpPr>
        <dsp:cNvPr id="0" name=""/>
        <dsp:cNvSpPr/>
      </dsp:nvSpPr>
      <dsp:spPr>
        <a:xfrm>
          <a:off x="3827817" y="0"/>
          <a:ext cx="1857519" cy="30052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700" b="1" kern="1200"/>
            <a:t>Canales de participación</a:t>
          </a:r>
        </a:p>
      </dsp:txBody>
      <dsp:txXfrm>
        <a:off x="3827817" y="1202092"/>
        <a:ext cx="1857519" cy="1202092"/>
      </dsp:txXfrm>
    </dsp:sp>
    <dsp:sp modelId="{DB0A3FF8-A5CF-4AAE-AD79-B3870F8FF9F3}">
      <dsp:nvSpPr>
        <dsp:cNvPr id="0" name=""/>
        <dsp:cNvSpPr/>
      </dsp:nvSpPr>
      <dsp:spPr>
        <a:xfrm>
          <a:off x="4255017" y="180313"/>
          <a:ext cx="1000741" cy="1000741"/>
        </a:xfrm>
        <a:prstGeom prst="ellipse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93535F5-76E5-45FA-97F8-B166115C1D30}">
      <dsp:nvSpPr>
        <dsp:cNvPr id="0" name=""/>
        <dsp:cNvSpPr/>
      </dsp:nvSpPr>
      <dsp:spPr>
        <a:xfrm>
          <a:off x="5739873" y="0"/>
          <a:ext cx="1857519" cy="30052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700" b="1" kern="1200"/>
            <a:t>Interlocución con responsables de políticas sociales</a:t>
          </a:r>
        </a:p>
      </dsp:txBody>
      <dsp:txXfrm>
        <a:off x="5739873" y="1202092"/>
        <a:ext cx="1857519" cy="1202092"/>
      </dsp:txXfrm>
    </dsp:sp>
    <dsp:sp modelId="{2778BF6F-360B-4A5B-B644-A5E2785B3D54}">
      <dsp:nvSpPr>
        <dsp:cNvPr id="0" name=""/>
        <dsp:cNvSpPr/>
      </dsp:nvSpPr>
      <dsp:spPr>
        <a:xfrm>
          <a:off x="6168262" y="180313"/>
          <a:ext cx="1000741" cy="1000741"/>
        </a:xfrm>
        <a:prstGeom prst="ellipse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8F17B95-BC1C-41A6-AF11-33E30C8A087A}">
      <dsp:nvSpPr>
        <dsp:cNvPr id="0" name=""/>
        <dsp:cNvSpPr/>
      </dsp:nvSpPr>
      <dsp:spPr>
        <a:xfrm>
          <a:off x="7653118" y="0"/>
          <a:ext cx="1857519" cy="30052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700" b="1" kern="1200"/>
            <a:t>Creación de opinión</a:t>
          </a:r>
        </a:p>
      </dsp:txBody>
      <dsp:txXfrm>
        <a:off x="7653118" y="1202092"/>
        <a:ext cx="1857519" cy="1202092"/>
      </dsp:txXfrm>
    </dsp:sp>
    <dsp:sp modelId="{A3E02487-4EF0-4695-8F7F-3C6D2C78DBFE}">
      <dsp:nvSpPr>
        <dsp:cNvPr id="0" name=""/>
        <dsp:cNvSpPr/>
      </dsp:nvSpPr>
      <dsp:spPr>
        <a:xfrm>
          <a:off x="8081507" y="180313"/>
          <a:ext cx="1000741" cy="1000741"/>
        </a:xfrm>
        <a:prstGeom prst="ellipse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8F9513B-59D1-43CA-9A51-93FB6533D550}">
      <dsp:nvSpPr>
        <dsp:cNvPr id="0" name=""/>
        <dsp:cNvSpPr/>
      </dsp:nvSpPr>
      <dsp:spPr>
        <a:xfrm>
          <a:off x="9566363" y="0"/>
          <a:ext cx="1857519" cy="3005230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904" tIns="120904" rIns="120904" bIns="120904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+mj-lt"/>
            <a:buNone/>
          </a:pPr>
          <a:r>
            <a:rPr lang="es-ES" sz="1700" b="1" kern="1200"/>
            <a:t>Nuevo concepto de base social</a:t>
          </a:r>
        </a:p>
      </dsp:txBody>
      <dsp:txXfrm>
        <a:off x="9566363" y="1202092"/>
        <a:ext cx="1857519" cy="1202092"/>
      </dsp:txXfrm>
    </dsp:sp>
    <dsp:sp modelId="{ADD16050-932D-4AF8-BD8E-46015CA4EB63}">
      <dsp:nvSpPr>
        <dsp:cNvPr id="0" name=""/>
        <dsp:cNvSpPr/>
      </dsp:nvSpPr>
      <dsp:spPr>
        <a:xfrm>
          <a:off x="9994752" y="180313"/>
          <a:ext cx="1000741" cy="1000741"/>
        </a:xfrm>
        <a:prstGeom prst="ellipse">
          <a:avLst/>
        </a:prstGeom>
        <a:blipFill>
          <a:blip xmlns:r="http://schemas.openxmlformats.org/officeDocument/2006/relationships"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5F493F4-EE0A-4F86-8230-F81B0865B9C9}">
      <dsp:nvSpPr>
        <dsp:cNvPr id="0" name=""/>
        <dsp:cNvSpPr/>
      </dsp:nvSpPr>
      <dsp:spPr>
        <a:xfrm>
          <a:off x="456960" y="2404184"/>
          <a:ext cx="10510100" cy="450784"/>
        </a:xfrm>
        <a:prstGeom prst="leftRightArrow">
          <a:avLst/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6012FF-9770-4A4F-825C-F5DCA898DA3E}">
      <dsp:nvSpPr>
        <dsp:cNvPr id="0" name=""/>
        <dsp:cNvSpPr/>
      </dsp:nvSpPr>
      <dsp:spPr>
        <a:xfrm>
          <a:off x="3562648" y="2267003"/>
          <a:ext cx="1738907" cy="17389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890" tIns="8890" rIns="8890" bIns="889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400" b="1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PROVISIÓN DE SERVICIOS</a:t>
          </a:r>
          <a:endParaRPr lang="es-ES" sz="1400" b="1" kern="1200">
            <a:latin typeface="Century Gothic" panose="020B0502020202020204" pitchFamily="34" charset="0"/>
          </a:endParaRPr>
        </a:p>
      </dsp:txBody>
      <dsp:txXfrm>
        <a:off x="3817305" y="2521660"/>
        <a:ext cx="1229593" cy="1229593"/>
      </dsp:txXfrm>
    </dsp:sp>
    <dsp:sp modelId="{778CC100-73D0-4909-8614-B627E074CEE3}">
      <dsp:nvSpPr>
        <dsp:cNvPr id="0" name=""/>
        <dsp:cNvSpPr/>
      </dsp:nvSpPr>
      <dsp:spPr>
        <a:xfrm rot="10800000">
          <a:off x="1877134" y="2888662"/>
          <a:ext cx="1592810" cy="49558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8417D9-7065-4A75-B5BE-FB688699F0B6}">
      <dsp:nvSpPr>
        <dsp:cNvPr id="0" name=""/>
        <dsp:cNvSpPr/>
      </dsp:nvSpPr>
      <dsp:spPr>
        <a:xfrm>
          <a:off x="1051153" y="2635720"/>
          <a:ext cx="1651962" cy="1001472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CONTRATACIÓN PÚBLICA</a:t>
          </a:r>
        </a:p>
      </dsp:txBody>
      <dsp:txXfrm>
        <a:off x="1080485" y="2665052"/>
        <a:ext cx="1593298" cy="942808"/>
      </dsp:txXfrm>
    </dsp:sp>
    <dsp:sp modelId="{174B353E-4037-4156-A9D7-CA4F1DDDBCBF}">
      <dsp:nvSpPr>
        <dsp:cNvPr id="0" name=""/>
        <dsp:cNvSpPr/>
      </dsp:nvSpPr>
      <dsp:spPr>
        <a:xfrm rot="13500000">
          <a:off x="2392205" y="1645171"/>
          <a:ext cx="1592810" cy="49558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C5DA90-54EC-4156-8F1F-7979F6C8D077}">
      <dsp:nvSpPr>
        <dsp:cNvPr id="0" name=""/>
        <dsp:cNvSpPr/>
      </dsp:nvSpPr>
      <dsp:spPr>
        <a:xfrm>
          <a:off x="1799485" y="829085"/>
          <a:ext cx="1651962" cy="1001472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CONCIERTO SOCIAL</a:t>
          </a:r>
        </a:p>
      </dsp:txBody>
      <dsp:txXfrm>
        <a:off x="1828817" y="858417"/>
        <a:ext cx="1593298" cy="942808"/>
      </dsp:txXfrm>
    </dsp:sp>
    <dsp:sp modelId="{2E7A62CE-6DC8-4DD7-9D43-2631AC991747}">
      <dsp:nvSpPr>
        <dsp:cNvPr id="0" name=""/>
        <dsp:cNvSpPr/>
      </dsp:nvSpPr>
      <dsp:spPr>
        <a:xfrm rot="16200000">
          <a:off x="3635696" y="1130100"/>
          <a:ext cx="1592810" cy="49558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29530B1-AD61-4413-B154-B617BC0C8190}">
      <dsp:nvSpPr>
        <dsp:cNvPr id="0" name=""/>
        <dsp:cNvSpPr/>
      </dsp:nvSpPr>
      <dsp:spPr>
        <a:xfrm>
          <a:off x="3606120" y="80753"/>
          <a:ext cx="1651962" cy="1001472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PRESUPUESTOS PERSONALES</a:t>
          </a:r>
        </a:p>
      </dsp:txBody>
      <dsp:txXfrm>
        <a:off x="3635452" y="110085"/>
        <a:ext cx="1593298" cy="942808"/>
      </dsp:txXfrm>
    </dsp:sp>
    <dsp:sp modelId="{9BCDDE1C-4955-40BE-ABCC-5BC1D67C9E76}">
      <dsp:nvSpPr>
        <dsp:cNvPr id="0" name=""/>
        <dsp:cNvSpPr/>
      </dsp:nvSpPr>
      <dsp:spPr>
        <a:xfrm rot="18900000">
          <a:off x="4879188" y="1645171"/>
          <a:ext cx="1592810" cy="49558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36887B-E13A-4CB9-9DEE-ECEE06C15467}">
      <dsp:nvSpPr>
        <dsp:cNvPr id="0" name=""/>
        <dsp:cNvSpPr/>
      </dsp:nvSpPr>
      <dsp:spPr>
        <a:xfrm>
          <a:off x="5412755" y="829085"/>
          <a:ext cx="1651962" cy="1001472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SUBVENCIONES</a:t>
          </a:r>
        </a:p>
      </dsp:txBody>
      <dsp:txXfrm>
        <a:off x="5442087" y="858417"/>
        <a:ext cx="1593298" cy="942808"/>
      </dsp:txXfrm>
    </dsp:sp>
    <dsp:sp modelId="{8ED3D3AE-0DBD-4D28-BE94-EFB2D3DC950C}">
      <dsp:nvSpPr>
        <dsp:cNvPr id="0" name=""/>
        <dsp:cNvSpPr/>
      </dsp:nvSpPr>
      <dsp:spPr>
        <a:xfrm>
          <a:off x="5394259" y="2888662"/>
          <a:ext cx="1592810" cy="49558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E614BA0-864E-4661-9A20-89AFA5AE6FCA}">
      <dsp:nvSpPr>
        <dsp:cNvPr id="0" name=""/>
        <dsp:cNvSpPr/>
      </dsp:nvSpPr>
      <dsp:spPr>
        <a:xfrm>
          <a:off x="6161088" y="2635720"/>
          <a:ext cx="1651962" cy="1001472"/>
        </a:xfrm>
        <a:prstGeom prst="roundRect">
          <a:avLst>
            <a:gd name="adj" fmla="val 10000"/>
          </a:avLst>
        </a:prstGeom>
        <a:solidFill>
          <a:sysClr val="window" lastClr="FFFFFF">
            <a:hueOff val="0"/>
            <a:satOff val="0"/>
            <a:lumOff val="0"/>
            <a:alphaOff val="0"/>
          </a:sysClr>
        </a:solidFill>
        <a:ln w="12700" cap="flat" cmpd="sng" algn="ctr">
          <a:solidFill>
            <a:srgbClr val="5B9BD5">
              <a:shade val="80000"/>
              <a:hueOff val="0"/>
              <a:satOff val="0"/>
              <a:lumOff val="0"/>
              <a:alphaOff val="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2385" tIns="32385" rIns="32385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700" kern="1200">
              <a:solidFill>
                <a:sysClr val="windowText" lastClr="000000">
                  <a:hueOff val="0"/>
                  <a:satOff val="0"/>
                  <a:lumOff val="0"/>
                  <a:alphaOff val="0"/>
                </a:sysClr>
              </a:solidFill>
              <a:latin typeface="Candara" panose="020E0502030303020204" pitchFamily="34" charset="0"/>
              <a:ea typeface="+mn-ea"/>
              <a:cs typeface="+mn-cs"/>
            </a:rPr>
            <a:t>CONVENIOS</a:t>
          </a:r>
        </a:p>
      </dsp:txBody>
      <dsp:txXfrm>
        <a:off x="6190420" y="2665052"/>
        <a:ext cx="1593298" cy="94280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6C43B68-60CE-46F6-892D-27E16C561BF4}">
      <dsp:nvSpPr>
        <dsp:cNvPr id="0" name=""/>
        <dsp:cNvSpPr/>
      </dsp:nvSpPr>
      <dsp:spPr>
        <a:xfrm>
          <a:off x="0" y="563"/>
          <a:ext cx="103598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594932D-1899-4517-AC1D-6E61B2D797C9}">
      <dsp:nvSpPr>
        <dsp:cNvPr id="0" name=""/>
        <dsp:cNvSpPr/>
      </dsp:nvSpPr>
      <dsp:spPr>
        <a:xfrm>
          <a:off x="0" y="563"/>
          <a:ext cx="10359810" cy="922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1. En toda Europa, independientemente del lugar, </a:t>
          </a:r>
          <a:r>
            <a:rPr lang="es-ES" sz="2000" b="1" kern="1200" dirty="0"/>
            <a:t>las entidades sociales tienen un papel muy importante </a:t>
          </a:r>
          <a:r>
            <a:rPr lang="es-ES" sz="2000" kern="1200" dirty="0"/>
            <a:t>en la prestación de servicios personales</a:t>
          </a:r>
        </a:p>
      </dsp:txBody>
      <dsp:txXfrm>
        <a:off x="0" y="563"/>
        <a:ext cx="10359810" cy="922195"/>
      </dsp:txXfrm>
    </dsp:sp>
    <dsp:sp modelId="{B1594C5C-E74A-4540-BC86-12EE9B448DDC}">
      <dsp:nvSpPr>
        <dsp:cNvPr id="0" name=""/>
        <dsp:cNvSpPr/>
      </dsp:nvSpPr>
      <dsp:spPr>
        <a:xfrm>
          <a:off x="0" y="922758"/>
          <a:ext cx="103598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B927C82-5CB6-4F30-AE75-51F208DBDBAF}">
      <dsp:nvSpPr>
        <dsp:cNvPr id="0" name=""/>
        <dsp:cNvSpPr/>
      </dsp:nvSpPr>
      <dsp:spPr>
        <a:xfrm>
          <a:off x="0" y="922758"/>
          <a:ext cx="10359810" cy="922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2. La relación entre AAPP y entidades de iniciativa social debe basarse en el </a:t>
          </a:r>
          <a:r>
            <a:rPr lang="es-ES" sz="2000" b="1" kern="1200" dirty="0"/>
            <a:t>principio de la complementariedad</a:t>
          </a:r>
          <a:r>
            <a:rPr lang="es-ES" sz="2000" b="1" kern="1200" dirty="0">
              <a:latin typeface="Candara" panose="020E0502030303020204"/>
            </a:rPr>
            <a:t>. El Tercer sector debe de ser un socio privilegiado en las políticas públicas</a:t>
          </a:r>
          <a:endParaRPr lang="es-ES" sz="2000" b="1" kern="1200" dirty="0"/>
        </a:p>
      </dsp:txBody>
      <dsp:txXfrm>
        <a:off x="0" y="922758"/>
        <a:ext cx="10359810" cy="922195"/>
      </dsp:txXfrm>
    </dsp:sp>
    <dsp:sp modelId="{0152000F-88D2-44E4-A151-E9A1C6DC4798}">
      <dsp:nvSpPr>
        <dsp:cNvPr id="0" name=""/>
        <dsp:cNvSpPr/>
      </dsp:nvSpPr>
      <dsp:spPr>
        <a:xfrm>
          <a:off x="0" y="1844954"/>
          <a:ext cx="103598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2361DB2-20B7-4417-8890-2E41E5173149}">
      <dsp:nvSpPr>
        <dsp:cNvPr id="0" name=""/>
        <dsp:cNvSpPr/>
      </dsp:nvSpPr>
      <dsp:spPr>
        <a:xfrm>
          <a:off x="0" y="1844954"/>
          <a:ext cx="10359810" cy="922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3. Se deben </a:t>
          </a:r>
          <a:r>
            <a:rPr lang="es-ES" sz="2000" b="1" kern="1200" dirty="0"/>
            <a:t>encontrar las fórmulas idóneas </a:t>
          </a:r>
          <a:r>
            <a:rPr lang="es-ES" sz="2000" b="1" kern="1200" dirty="0">
              <a:latin typeface="Candara" panose="020E0502030303020204"/>
            </a:rPr>
            <a:t>y estables de</a:t>
          </a:r>
          <a:r>
            <a:rPr lang="es-ES" sz="2000" b="1" kern="1200" dirty="0"/>
            <a:t> colaboración </a:t>
          </a:r>
          <a:r>
            <a:rPr lang="es-ES" sz="2000" kern="1200" dirty="0"/>
            <a:t>público-privada entre la AAPP y la iniciativa social en función del servicio que se presta</a:t>
          </a:r>
        </a:p>
      </dsp:txBody>
      <dsp:txXfrm>
        <a:off x="0" y="1844954"/>
        <a:ext cx="10359810" cy="922195"/>
      </dsp:txXfrm>
    </dsp:sp>
    <dsp:sp modelId="{2FCA00CF-3FEB-46C6-B20E-0025D1F23F71}">
      <dsp:nvSpPr>
        <dsp:cNvPr id="0" name=""/>
        <dsp:cNvSpPr/>
      </dsp:nvSpPr>
      <dsp:spPr>
        <a:xfrm>
          <a:off x="0" y="2767150"/>
          <a:ext cx="103598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E82374-AB72-4ABB-803B-2F60BF7714FE}">
      <dsp:nvSpPr>
        <dsp:cNvPr id="0" name=""/>
        <dsp:cNvSpPr/>
      </dsp:nvSpPr>
      <dsp:spPr>
        <a:xfrm>
          <a:off x="0" y="2767150"/>
          <a:ext cx="10359810" cy="922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4. Las Administraciones Públicas </a:t>
          </a:r>
          <a:r>
            <a:rPr lang="es-ES" sz="2000" b="1" kern="1200" dirty="0"/>
            <a:t>no pueden definir por decreto si un servicio es de interés económico</a:t>
          </a:r>
          <a:r>
            <a:rPr lang="es-ES" sz="2000" kern="1200" dirty="0"/>
            <a:t> o no</a:t>
          </a:r>
          <a:r>
            <a:rPr lang="es-ES" sz="2000" kern="1200" dirty="0">
              <a:latin typeface="Candara" panose="020E0502030303020204"/>
            </a:rPr>
            <a:t> y al mismo tiempo deben evitar la mercantilización de los servicios</a:t>
          </a:r>
          <a:endParaRPr lang="es-ES" sz="2000" kern="1200" dirty="0"/>
        </a:p>
      </dsp:txBody>
      <dsp:txXfrm>
        <a:off x="0" y="2767150"/>
        <a:ext cx="10359810" cy="922195"/>
      </dsp:txXfrm>
    </dsp:sp>
    <dsp:sp modelId="{52869239-3DB6-480B-9B0C-FC1E9E683408}">
      <dsp:nvSpPr>
        <dsp:cNvPr id="0" name=""/>
        <dsp:cNvSpPr/>
      </dsp:nvSpPr>
      <dsp:spPr>
        <a:xfrm>
          <a:off x="0" y="3689346"/>
          <a:ext cx="1035981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E8447A-DAB0-4F05-B0F6-45B67B4F7699}">
      <dsp:nvSpPr>
        <dsp:cNvPr id="0" name=""/>
        <dsp:cNvSpPr/>
      </dsp:nvSpPr>
      <dsp:spPr>
        <a:xfrm>
          <a:off x="0" y="3689346"/>
          <a:ext cx="10359810" cy="92219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kern="1200" dirty="0"/>
            <a:t>5. Sin embargo, </a:t>
          </a:r>
          <a:r>
            <a:rPr lang="es-ES" sz="2000" b="1" kern="1200" dirty="0"/>
            <a:t>la AAPP tiene instrumentos y capacidad para dar una opción preferencial </a:t>
          </a:r>
          <a:r>
            <a:rPr lang="es-ES" sz="2000" kern="1200" dirty="0"/>
            <a:t>en la prestación de determinados servicios </a:t>
          </a:r>
          <a:r>
            <a:rPr lang="es-ES" sz="2000" b="1" kern="1200" dirty="0"/>
            <a:t>a las entidades sociales sin ánimo de lucro</a:t>
          </a:r>
        </a:p>
      </dsp:txBody>
      <dsp:txXfrm>
        <a:off x="0" y="3689346"/>
        <a:ext cx="10359810" cy="92219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AFCF98-7A77-4170-9201-62D7DFA64E2D}">
      <dsp:nvSpPr>
        <dsp:cNvPr id="0" name=""/>
        <dsp:cNvSpPr/>
      </dsp:nvSpPr>
      <dsp:spPr>
        <a:xfrm>
          <a:off x="0" y="0"/>
          <a:ext cx="11176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203221-EA02-4D65-B6F8-9BE6D871DD05}">
      <dsp:nvSpPr>
        <dsp:cNvPr id="0" name=""/>
        <dsp:cNvSpPr/>
      </dsp:nvSpPr>
      <dsp:spPr>
        <a:xfrm>
          <a:off x="0" y="0"/>
          <a:ext cx="2235200" cy="1300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Enfoque centrado en la persona y “activador” de la comunidad</a:t>
          </a:r>
          <a:endParaRPr lang="es-ES" sz="2000" kern="1200" dirty="0">
            <a:latin typeface="+mj-lt"/>
          </a:endParaRPr>
        </a:p>
      </dsp:txBody>
      <dsp:txXfrm>
        <a:off x="0" y="0"/>
        <a:ext cx="2235200" cy="1300938"/>
      </dsp:txXfrm>
    </dsp:sp>
    <dsp:sp modelId="{BA528BA9-8370-46B8-BE85-BFD3DECBA283}">
      <dsp:nvSpPr>
        <dsp:cNvPr id="0" name=""/>
        <dsp:cNvSpPr/>
      </dsp:nvSpPr>
      <dsp:spPr>
        <a:xfrm>
          <a:off x="2402840" y="30236"/>
          <a:ext cx="8773160" cy="604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Cercanía y capacidad de detectar necesidades en el día a día y dar respuestas flexibles implicando a las personas</a:t>
          </a:r>
        </a:p>
      </dsp:txBody>
      <dsp:txXfrm>
        <a:off x="2402840" y="30236"/>
        <a:ext cx="8773160" cy="604733"/>
      </dsp:txXfrm>
    </dsp:sp>
    <dsp:sp modelId="{C226A367-D2A2-41C9-8115-F6D6E443FC00}">
      <dsp:nvSpPr>
        <dsp:cNvPr id="0" name=""/>
        <dsp:cNvSpPr/>
      </dsp:nvSpPr>
      <dsp:spPr>
        <a:xfrm>
          <a:off x="2235200" y="634969"/>
          <a:ext cx="894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C7B00E0-0BD5-4599-BA99-65B699B87905}">
      <dsp:nvSpPr>
        <dsp:cNvPr id="0" name=""/>
        <dsp:cNvSpPr/>
      </dsp:nvSpPr>
      <dsp:spPr>
        <a:xfrm>
          <a:off x="2402840" y="665206"/>
          <a:ext cx="8773160" cy="604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Presencia en el territorio que permite aprovechar uy actuar en sinergia con los recursos del entorno implicando a las comunidades y a las personas voluntarias</a:t>
          </a:r>
        </a:p>
      </dsp:txBody>
      <dsp:txXfrm>
        <a:off x="2402840" y="665206"/>
        <a:ext cx="8773160" cy="604733"/>
      </dsp:txXfrm>
    </dsp:sp>
    <dsp:sp modelId="{330F80D3-EBC0-4006-8E34-61117D7E652B}">
      <dsp:nvSpPr>
        <dsp:cNvPr id="0" name=""/>
        <dsp:cNvSpPr/>
      </dsp:nvSpPr>
      <dsp:spPr>
        <a:xfrm>
          <a:off x="2235200" y="1269939"/>
          <a:ext cx="894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19E8BE-D684-4A48-8AA7-6FE1E16A2C4F}">
      <dsp:nvSpPr>
        <dsp:cNvPr id="0" name=""/>
        <dsp:cNvSpPr/>
      </dsp:nvSpPr>
      <dsp:spPr>
        <a:xfrm>
          <a:off x="0" y="1300938"/>
          <a:ext cx="11176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D6A39E-4B16-47E4-B5EB-4354B37EA992}">
      <dsp:nvSpPr>
        <dsp:cNvPr id="0" name=""/>
        <dsp:cNvSpPr/>
      </dsp:nvSpPr>
      <dsp:spPr>
        <a:xfrm>
          <a:off x="0" y="1300938"/>
          <a:ext cx="2235200" cy="1300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Flexibilidad, innovación y capacidad de adaptación</a:t>
          </a:r>
          <a:endParaRPr lang="es-ES" sz="2000" kern="1200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0" y="1300938"/>
        <a:ext cx="2235200" cy="1300938"/>
      </dsp:txXfrm>
    </dsp:sp>
    <dsp:sp modelId="{EC5B67D4-5833-4D45-8E81-500E33BAF8F7}">
      <dsp:nvSpPr>
        <dsp:cNvPr id="0" name=""/>
        <dsp:cNvSpPr/>
      </dsp:nvSpPr>
      <dsp:spPr>
        <a:xfrm>
          <a:off x="2402840" y="1331175"/>
          <a:ext cx="8773160" cy="604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Las entidades El TS tienen la flexibilidad para abordar las necesidades individuales </a:t>
          </a:r>
          <a:r>
            <a:rPr lang="es-ES" sz="16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de</a:t>
          </a:r>
          <a:r>
            <a:rPr lang="es-ES" sz="16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 </a:t>
          </a:r>
          <a:r>
            <a:rPr lang="es-ES" sz="16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forma personalizada, adaptándose a los itinerarios de las personas</a:t>
          </a:r>
        </a:p>
      </dsp:txBody>
      <dsp:txXfrm>
        <a:off x="2402840" y="1331175"/>
        <a:ext cx="8773160" cy="604733"/>
      </dsp:txXfrm>
    </dsp:sp>
    <dsp:sp modelId="{9C311A10-1918-4420-B885-33D66C7C2106}">
      <dsp:nvSpPr>
        <dsp:cNvPr id="0" name=""/>
        <dsp:cNvSpPr/>
      </dsp:nvSpPr>
      <dsp:spPr>
        <a:xfrm>
          <a:off x="2235200" y="1935908"/>
          <a:ext cx="894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F3AB064-D8F9-4B11-8526-FBACE7C08EDE}">
      <dsp:nvSpPr>
        <dsp:cNvPr id="0" name=""/>
        <dsp:cNvSpPr/>
      </dsp:nvSpPr>
      <dsp:spPr>
        <a:xfrm>
          <a:off x="2402840" y="1966145"/>
          <a:ext cx="8773160" cy="604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Con frecuencia el TS se centra en </a:t>
          </a:r>
          <a:r>
            <a:rPr lang="es-ES" sz="1600" b="1" kern="12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las personas con mayores necesidades de apoyo con la que pude desarrollar procesos más adaptados y continuados</a:t>
          </a:r>
          <a:endParaRPr lang="es-ES" sz="1600" kern="120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2402840" y="1966145"/>
        <a:ext cx="8773160" cy="604733"/>
      </dsp:txXfrm>
    </dsp:sp>
    <dsp:sp modelId="{40FBAE41-7EE7-441F-83FE-B8923A3D4CC4}">
      <dsp:nvSpPr>
        <dsp:cNvPr id="0" name=""/>
        <dsp:cNvSpPr/>
      </dsp:nvSpPr>
      <dsp:spPr>
        <a:xfrm>
          <a:off x="2235200" y="2570878"/>
          <a:ext cx="894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E0DEEF0-3D1E-4755-9D91-D756266FA957}">
      <dsp:nvSpPr>
        <dsp:cNvPr id="0" name=""/>
        <dsp:cNvSpPr/>
      </dsp:nvSpPr>
      <dsp:spPr>
        <a:xfrm>
          <a:off x="0" y="2601877"/>
          <a:ext cx="11176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7CC8B87-6E26-4AA7-81B7-A63B59B8C43D}">
      <dsp:nvSpPr>
        <dsp:cNvPr id="0" name=""/>
        <dsp:cNvSpPr/>
      </dsp:nvSpPr>
      <dsp:spPr>
        <a:xfrm>
          <a:off x="0" y="2601877"/>
          <a:ext cx="2235200" cy="1300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Conocimiento, especialización y experiencia</a:t>
          </a:r>
          <a:endParaRPr lang="es-ES" sz="2000" kern="1200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0" y="2601877"/>
        <a:ext cx="2235200" cy="1300938"/>
      </dsp:txXfrm>
    </dsp:sp>
    <dsp:sp modelId="{72913D03-CACC-4E48-A573-0EA17782FCCF}">
      <dsp:nvSpPr>
        <dsp:cNvPr id="0" name=""/>
        <dsp:cNvSpPr/>
      </dsp:nvSpPr>
      <dsp:spPr>
        <a:xfrm>
          <a:off x="2402840" y="2632114"/>
          <a:ext cx="8773160" cy="604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Las organizaciones del TS a menudo son establecidas por </a:t>
          </a:r>
          <a:r>
            <a:rPr lang="es-ES" sz="1600" b="1" kern="12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miembros de la misma comunidad </a:t>
          </a:r>
          <a:r>
            <a:rPr lang="es-ES" sz="1600" kern="12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como respuesta a necesidades ante las que dan respuestas directas</a:t>
          </a:r>
        </a:p>
      </dsp:txBody>
      <dsp:txXfrm>
        <a:off x="2402840" y="2632114"/>
        <a:ext cx="8773160" cy="604733"/>
      </dsp:txXfrm>
    </dsp:sp>
    <dsp:sp modelId="{586BF002-D00F-420D-9EF6-087375615AA7}">
      <dsp:nvSpPr>
        <dsp:cNvPr id="0" name=""/>
        <dsp:cNvSpPr/>
      </dsp:nvSpPr>
      <dsp:spPr>
        <a:xfrm>
          <a:off x="2235200" y="3236847"/>
          <a:ext cx="894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DAC9C51-C2E2-4EB7-B9BB-2B64BAA3BB4B}">
      <dsp:nvSpPr>
        <dsp:cNvPr id="0" name=""/>
        <dsp:cNvSpPr/>
      </dsp:nvSpPr>
      <dsp:spPr>
        <a:xfrm>
          <a:off x="2402840" y="3267084"/>
          <a:ext cx="8773160" cy="6047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Integran de modo más directo a las personas usuarias y su entorno </a:t>
          </a:r>
          <a:r>
            <a:rPr lang="es-ES" sz="16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 el diseño, planificación y evaluación de sus acciones</a:t>
          </a:r>
        </a:p>
      </dsp:txBody>
      <dsp:txXfrm>
        <a:off x="2402840" y="3267084"/>
        <a:ext cx="8773160" cy="604733"/>
      </dsp:txXfrm>
    </dsp:sp>
    <dsp:sp modelId="{4D2DD312-0E88-49FC-815A-60B63C2A9716}">
      <dsp:nvSpPr>
        <dsp:cNvPr id="0" name=""/>
        <dsp:cNvSpPr/>
      </dsp:nvSpPr>
      <dsp:spPr>
        <a:xfrm>
          <a:off x="2235200" y="3871817"/>
          <a:ext cx="894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B4FA031-8363-4ADF-8F80-036085378823}">
      <dsp:nvSpPr>
        <dsp:cNvPr id="0" name=""/>
        <dsp:cNvSpPr/>
      </dsp:nvSpPr>
      <dsp:spPr>
        <a:xfrm>
          <a:off x="0" y="3902816"/>
          <a:ext cx="111760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9AC0C1D-5AE1-4D0D-B301-03D8579C3CA7}">
      <dsp:nvSpPr>
        <dsp:cNvPr id="0" name=""/>
        <dsp:cNvSpPr/>
      </dsp:nvSpPr>
      <dsp:spPr>
        <a:xfrm>
          <a:off x="0" y="3902816"/>
          <a:ext cx="2235200" cy="13009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Confianza y accesibilidad</a:t>
          </a:r>
          <a:endParaRPr lang="es-ES" sz="2000" kern="1200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0" y="3902816"/>
        <a:ext cx="2235200" cy="1300938"/>
      </dsp:txXfrm>
    </dsp:sp>
    <dsp:sp modelId="{2B628259-AC35-41D0-84D7-A3341F4C26D6}">
      <dsp:nvSpPr>
        <dsp:cNvPr id="0" name=""/>
        <dsp:cNvSpPr/>
      </dsp:nvSpPr>
      <dsp:spPr>
        <a:xfrm>
          <a:off x="2402840" y="3961892"/>
          <a:ext cx="8773160" cy="118151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t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Los proveedores del Tercer Sector gozan de</a:t>
          </a:r>
          <a:r>
            <a:rPr lang="es-ES" sz="1600" b="1" kern="12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 credibilidad ante las personas usuarias </a:t>
          </a:r>
          <a:r>
            <a:rPr lang="es-ES" sz="1600" kern="12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que se encuentran en situación de mayor vulnerabilidad</a:t>
          </a:r>
        </a:p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600" kern="12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Generan vínculos de confianza que es condición clave para la eficacia en la intervención</a:t>
          </a:r>
        </a:p>
      </dsp:txBody>
      <dsp:txXfrm>
        <a:off x="2402840" y="3961892"/>
        <a:ext cx="8773160" cy="1181516"/>
      </dsp:txXfrm>
    </dsp:sp>
    <dsp:sp modelId="{DBD0A979-5262-442E-9C2C-85DBF5440EE7}">
      <dsp:nvSpPr>
        <dsp:cNvPr id="0" name=""/>
        <dsp:cNvSpPr/>
      </dsp:nvSpPr>
      <dsp:spPr>
        <a:xfrm>
          <a:off x="2235200" y="5143408"/>
          <a:ext cx="8940800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FF3D58-7DF4-460F-8EE3-1A7BCCCBACE7}">
      <dsp:nvSpPr>
        <dsp:cNvPr id="0" name=""/>
        <dsp:cNvSpPr/>
      </dsp:nvSpPr>
      <dsp:spPr>
        <a:xfrm>
          <a:off x="0" y="208723"/>
          <a:ext cx="10769699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Abrir la mirada y ampliar la agenda a nuevos problemas sociales de vulnerabilidad </a:t>
          </a:r>
          <a:endParaRPr lang="es-ES" sz="2200" kern="1200" dirty="0">
            <a:latin typeface="+mj-lt"/>
          </a:endParaRPr>
        </a:p>
      </dsp:txBody>
      <dsp:txXfrm>
        <a:off x="25759" y="234482"/>
        <a:ext cx="10718181" cy="476152"/>
      </dsp:txXfrm>
    </dsp:sp>
    <dsp:sp modelId="{4E7A909B-8265-4311-8AF7-B745A7F74D47}">
      <dsp:nvSpPr>
        <dsp:cNvPr id="0" name=""/>
        <dsp:cNvSpPr/>
      </dsp:nvSpPr>
      <dsp:spPr>
        <a:xfrm>
          <a:off x="0" y="736393"/>
          <a:ext cx="10769699" cy="59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938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 ámbitos como la salud mental, la soledad no deseada, la vivienda...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abriéndose además a </a:t>
          </a:r>
          <a:r>
            <a:rPr lang="es-ES" sz="17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crear alianzas y colaboraciones </a:t>
          </a: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entre entidades sociales</a:t>
          </a:r>
        </a:p>
      </dsp:txBody>
      <dsp:txXfrm>
        <a:off x="0" y="736393"/>
        <a:ext cx="10769699" cy="592020"/>
      </dsp:txXfrm>
    </dsp:sp>
    <dsp:sp modelId="{4BD74C38-25FA-4CD6-97D2-8BD2E9E3BE3B}">
      <dsp:nvSpPr>
        <dsp:cNvPr id="0" name=""/>
        <dsp:cNvSpPr/>
      </dsp:nvSpPr>
      <dsp:spPr>
        <a:xfrm>
          <a:off x="0" y="1328413"/>
          <a:ext cx="10769699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b="1" kern="120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Mantener su legitimidad como actor relevante en la atención a necesidades sociales</a:t>
          </a:r>
          <a:endParaRPr lang="es-ES" sz="2200" kern="1200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25759" y="1354172"/>
        <a:ext cx="10718181" cy="476152"/>
      </dsp:txXfrm>
    </dsp:sp>
    <dsp:sp modelId="{B2F044E5-055F-4012-8E38-D67A604EFE87}">
      <dsp:nvSpPr>
        <dsp:cNvPr id="0" name=""/>
        <dsp:cNvSpPr/>
      </dsp:nvSpPr>
      <dsp:spPr>
        <a:xfrm>
          <a:off x="0" y="1856083"/>
          <a:ext cx="10769699" cy="59202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938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actuando con </a:t>
          </a:r>
          <a:r>
            <a:rPr lang="es-ES" sz="17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transparencia, con eficiencia</a:t>
          </a: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, con capacidad de </a:t>
          </a:r>
          <a:r>
            <a:rPr lang="es-ES" sz="17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innovación</a:t>
          </a: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, con alianzas y con base social.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incorporando </a:t>
          </a:r>
          <a:r>
            <a:rPr lang="es-ES" sz="17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la voz de las personas </a:t>
          </a: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a las que se representa en el diseño de las acciones y proyectos</a:t>
          </a:r>
        </a:p>
      </dsp:txBody>
      <dsp:txXfrm>
        <a:off x="0" y="1856083"/>
        <a:ext cx="10769699" cy="592020"/>
      </dsp:txXfrm>
    </dsp:sp>
    <dsp:sp modelId="{692F2B9D-677A-4F61-8545-43AC6E4B405E}">
      <dsp:nvSpPr>
        <dsp:cNvPr id="0" name=""/>
        <dsp:cNvSpPr/>
      </dsp:nvSpPr>
      <dsp:spPr>
        <a:xfrm>
          <a:off x="0" y="2448103"/>
          <a:ext cx="10769699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Profesionalizar y mejorar los procesos clave de las entidades</a:t>
          </a:r>
          <a:endParaRPr lang="es-ES" sz="2200" kern="1200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25759" y="2473862"/>
        <a:ext cx="10718181" cy="476152"/>
      </dsp:txXfrm>
    </dsp:sp>
    <dsp:sp modelId="{7657DDE2-2066-41BA-A2BB-EDAC9570D95A}">
      <dsp:nvSpPr>
        <dsp:cNvPr id="0" name=""/>
        <dsp:cNvSpPr/>
      </dsp:nvSpPr>
      <dsp:spPr>
        <a:xfrm>
          <a:off x="0" y="2975773"/>
          <a:ext cx="10769699" cy="84249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938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mediante la </a:t>
          </a:r>
          <a:r>
            <a:rPr lang="es-ES" sz="17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capacitación y profesionalización de los equipos </a:t>
          </a: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técnicos clave para el funcionamiento de las organizaciones, como gestión, administración, comunicación, intervención social, etc.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impulsando la </a:t>
          </a:r>
          <a:r>
            <a:rPr lang="es-ES" sz="17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transformación digital </a:t>
          </a: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de las entidades y sus sistemas de gestión, planificación e información</a:t>
          </a:r>
        </a:p>
      </dsp:txBody>
      <dsp:txXfrm>
        <a:off x="0" y="2975773"/>
        <a:ext cx="10769699" cy="842490"/>
      </dsp:txXfrm>
    </dsp:sp>
    <dsp:sp modelId="{468FE8FC-B6BF-4886-A452-0F0C39EECF02}">
      <dsp:nvSpPr>
        <dsp:cNvPr id="0" name=""/>
        <dsp:cNvSpPr/>
      </dsp:nvSpPr>
      <dsp:spPr>
        <a:xfrm>
          <a:off x="0" y="3818263"/>
          <a:ext cx="10769699" cy="52767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2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Profundizar la colaboración con las administraciones públicas </a:t>
          </a:r>
          <a:endParaRPr lang="es-ES" sz="2200" kern="1200" dirty="0">
            <a:effectLst/>
            <a:latin typeface="+mj-lt"/>
            <a:ea typeface="Calibri" panose="020F0502020204030204" pitchFamily="34" charset="0"/>
            <a:cs typeface="Times New Roman" panose="02020603050405020304" pitchFamily="18" charset="0"/>
          </a:endParaRPr>
        </a:p>
      </dsp:txBody>
      <dsp:txXfrm>
        <a:off x="25759" y="3844022"/>
        <a:ext cx="10718181" cy="476152"/>
      </dsp:txXfrm>
    </dsp:sp>
    <dsp:sp modelId="{434ACB5F-72D4-4AFD-897D-E1CF1F6D7244}">
      <dsp:nvSpPr>
        <dsp:cNvPr id="0" name=""/>
        <dsp:cNvSpPr/>
      </dsp:nvSpPr>
      <dsp:spPr>
        <a:xfrm>
          <a:off x="0" y="4345933"/>
          <a:ext cx="10769699" cy="111573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41938" tIns="27940" rIns="156464" bIns="2794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generando </a:t>
          </a:r>
          <a:r>
            <a:rPr lang="es-ES" sz="17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canales de interlocución estables </a:t>
          </a: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y con capacidad real de incidencia en las políticas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encontrando los </a:t>
          </a:r>
          <a:r>
            <a:rPr lang="es-ES" sz="17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instrumentos de cooperación </a:t>
          </a: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más adecuados y actuando bajo un principio de complementariedad que fortalezca su rol como proveedoras de servicios</a:t>
          </a:r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asegurando unos </a:t>
          </a:r>
          <a:r>
            <a:rPr lang="es-ES" sz="1700" b="1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estándares de calidad </a:t>
          </a:r>
          <a:r>
            <a:rPr lang="es-ES" sz="1700" kern="12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en la atención, así como en la calidad del empleo</a:t>
          </a:r>
        </a:p>
      </dsp:txBody>
      <dsp:txXfrm>
        <a:off x="0" y="4345933"/>
        <a:ext cx="10769699" cy="111573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List2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FAADBFDF-D409-4B14-BACC-FB55EDC3FD07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4846709A-8200-46C0-8181-D9162A7B656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AF16AA4-E318-47FE-ADCF-E842571F3504}" type="datetimeFigureOut">
              <a:rPr lang="es-ES" smtClean="0"/>
              <a:t>07/10/2025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8CDB06B9-0592-4393-9235-29A71452C93B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9193796-8FDE-4399-A426-052D3CC36F7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F37D7A-3CE1-4D28-8D90-0403EE952DEB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844494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B1889D-5299-40CE-A87B-7B1B25D7CEF2}" type="datetimeFigureOut">
              <a:rPr lang="es-ES" smtClean="0"/>
              <a:t>07/10/2025</a:t>
            </a:fld>
            <a:endParaRPr lang="es-ES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B44A2-E45E-44D8-9688-01C5870D121D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349512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38006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373F2F-02F8-E1A5-E440-B9D9D2D530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5F7A6A6-82A2-89AF-7EA7-C9095512ED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2A83A90-67A8-7B38-A2D3-F077479A419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62B8F26-23A9-CCA2-65A4-CC22275B9065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9637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E4A2CE4-4DF9-84BE-5ADA-6CA049A293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697065D-2BB4-EC96-3213-3B6E46694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6B2B9452-945F-9C37-8F31-9E0F2544BB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B61F04-A48A-51DE-B1DE-22ACD62B16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81075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76922E0-5735-3E71-0E54-DB051C1825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917992-FC48-B6A5-D91F-6C74E275DA0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18ED8E9-408D-86ED-50BD-DFAF4817AA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2AEE8A5-CEFD-0B4B-BB54-D124DBBECF2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74721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0E81AA-4104-94F8-006B-5DDB403135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4A41E42-B62C-709C-BB45-E8FDB8901F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4652FCF-6404-C5E3-B05B-4E86737E86A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BEADFE-86E2-B215-F289-42E7A1F59B1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2772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F8EF7-8F10-BDB7-33A1-6545162D5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83199D-8A55-321E-4F62-DED96CC80F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01555A-15DD-E5A8-6ADF-30DE23F420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D860C6-13FB-AC79-ACCE-40C9B6AA03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96957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F8EF7-8F10-BDB7-33A1-6545162D5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83199D-8A55-321E-4F62-DED96CC80F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01555A-15DD-E5A8-6ADF-30DE23F420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D860C6-13FB-AC79-ACCE-40C9B6AA03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29041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8F8EF7-8F10-BDB7-33A1-6545162D55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D83199D-8A55-321E-4F62-DED96CC80F4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901555A-15DD-E5A8-6ADF-30DE23F420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D860C6-13FB-AC79-ACCE-40C9B6AA031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494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1.xml"/><Relationship Id="rId4" Type="http://schemas.openxmlformats.org/officeDocument/2006/relationships/chart" Target="../charts/chart2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svg"/><Relationship Id="rId2" Type="http://schemas.openxmlformats.org/officeDocument/2006/relationships/image" Target="../media/image19.pn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hyperlink" Target="http://www.fresnoconsulting.es/" TargetMode="External"/><Relationship Id="rId7" Type="http://schemas.openxmlformats.org/officeDocument/2006/relationships/hyperlink" Target="https://pngimg.com/download/55039" TargetMode="External"/><Relationship Id="rId2" Type="http://schemas.openxmlformats.org/officeDocument/2006/relationships/hyperlink" Target="mailto:contacto@fresnoconsulting.es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4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Marcador de posición de imagen 13">
            <a:extLst>
              <a:ext uri="{FF2B5EF4-FFF2-40B4-BE49-F238E27FC236}">
                <a16:creationId xmlns:a16="http://schemas.microsoft.com/office/drawing/2014/main" id="{3767EF70-630D-4403-B716-C2938CF511E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-4024"/>
            <a:ext cx="6815138" cy="6862024"/>
          </a:xfrm>
          <a:prstGeom prst="homePlate">
            <a:avLst>
              <a:gd name="adj" fmla="val 23779"/>
            </a:avLst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Haz clic en el icono para insertar una imagen de portada</a:t>
            </a:r>
          </a:p>
        </p:txBody>
      </p:sp>
      <p:sp>
        <p:nvSpPr>
          <p:cNvPr id="9" name="Title 7">
            <a:extLst>
              <a:ext uri="{FF2B5EF4-FFF2-40B4-BE49-F238E27FC236}">
                <a16:creationId xmlns:a16="http://schemas.microsoft.com/office/drawing/2014/main" id="{468D1F1F-2073-495B-977E-29E01E1C6D5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272338" y="1984604"/>
            <a:ext cx="4271962" cy="978534"/>
          </a:xfrm>
          <a:noFill/>
        </p:spPr>
        <p:txBody>
          <a:bodyPr numCol="1" anchor="ctr">
            <a:noAutofit/>
          </a:bodyPr>
          <a:lstStyle>
            <a:lvl1pPr algn="ctr">
              <a:defRPr sz="2800" b="1">
                <a:solidFill>
                  <a:srgbClr val="3C3C3C"/>
                </a:solidFill>
              </a:defRPr>
            </a:lvl1pPr>
          </a:lstStyle>
          <a:p>
            <a:pPr algn="ctr"/>
            <a:r>
              <a:rPr lang="es-ES" sz="4800" b="1">
                <a:solidFill>
                  <a:schemeClr val="bg2"/>
                </a:solidFill>
              </a:rPr>
              <a:t>Haga clic para modificar el estilo de título del patrón</a:t>
            </a:r>
            <a:endParaRPr lang="en-US" sz="4800" b="1">
              <a:solidFill>
                <a:schemeClr val="bg2"/>
              </a:solidFill>
            </a:endParaRPr>
          </a:p>
        </p:txBody>
      </p:sp>
      <p:sp>
        <p:nvSpPr>
          <p:cNvPr id="10" name="Subtitle 13">
            <a:extLst>
              <a:ext uri="{FF2B5EF4-FFF2-40B4-BE49-F238E27FC236}">
                <a16:creationId xmlns:a16="http://schemas.microsoft.com/office/drawing/2014/main" id="{542A856F-011B-4ED2-BCAB-1E1353BF4B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272338" y="3449937"/>
            <a:ext cx="4271962" cy="277087"/>
          </a:xfrm>
          <a:noFill/>
        </p:spPr>
        <p:txBody>
          <a:bodyPr anchor="ctr">
            <a:normAutofit fontScale="77500" lnSpcReduction="20000"/>
          </a:bodyPr>
          <a:lstStyle>
            <a:lvl1pPr marL="0" indent="0" algn="ctr">
              <a:buNone/>
              <a:defRPr/>
            </a:lvl1pPr>
          </a:lstStyle>
          <a:p>
            <a:pPr algn="ctr"/>
            <a:r>
              <a:rPr lang="es-ES" sz="2000">
                <a:solidFill>
                  <a:schemeClr val="bg2"/>
                </a:solidFill>
              </a:rPr>
              <a:t>Haga clic para modificar el estilo de subtítulo del patrón</a:t>
            </a:r>
            <a:endParaRPr lang="en-US" sz="2000">
              <a:solidFill>
                <a:schemeClr val="bg2"/>
              </a:solidFill>
            </a:endParaRPr>
          </a:p>
        </p:txBody>
      </p:sp>
      <p:sp>
        <p:nvSpPr>
          <p:cNvPr id="11" name="Marcador de posición de imagen 15">
            <a:extLst>
              <a:ext uri="{FF2B5EF4-FFF2-40B4-BE49-F238E27FC236}">
                <a16:creationId xmlns:a16="http://schemas.microsoft.com/office/drawing/2014/main" id="{B7CD06EF-CE0B-4D77-B91C-26E617769AA9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114544" y="236257"/>
            <a:ext cx="2782887" cy="107156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r>
              <a:rPr lang="es-ES"/>
              <a:t>Logo entidad/organización</a:t>
            </a:r>
          </a:p>
        </p:txBody>
      </p:sp>
    </p:spTree>
    <p:extLst>
      <p:ext uri="{BB962C8B-B14F-4D97-AF65-F5344CB8AC3E}">
        <p14:creationId xmlns:p14="http://schemas.microsoft.com/office/powerpoint/2010/main" val="10221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uild="p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ción_inclus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6C602BCF-304F-42FE-A00D-CDB9C7CB58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24" r="4365"/>
          <a:stretch/>
        </p:blipFill>
        <p:spPr>
          <a:xfrm flipH="1">
            <a:off x="3400425" y="0"/>
            <a:ext cx="8791575" cy="6858000"/>
          </a:xfrm>
          <a:prstGeom prst="rect">
            <a:avLst/>
          </a:prstGeom>
        </p:spPr>
      </p:pic>
      <p:pic>
        <p:nvPicPr>
          <p:cNvPr id="14" name="Imagen 13" descr="Forma, Círculo&#10;&#10;Descripción generada automáticamente">
            <a:extLst>
              <a:ext uri="{FF2B5EF4-FFF2-40B4-BE49-F238E27FC236}">
                <a16:creationId xmlns:a16="http://schemas.microsoft.com/office/drawing/2014/main" id="{9C81A48B-BD06-4956-835D-A72D4243C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8" t="11388" b="11388"/>
          <a:stretch/>
        </p:blipFill>
        <p:spPr>
          <a:xfrm>
            <a:off x="0" y="0"/>
            <a:ext cx="664845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71450" y="2199641"/>
            <a:ext cx="5924550" cy="978534"/>
          </a:xfrm>
          <a:noFill/>
        </p:spPr>
        <p:txBody>
          <a:bodyPr vert="horz" lIns="91440" tIns="45720" rIns="91440" bIns="45720" numCol="1" rtlCol="0" anchor="ctr">
            <a:noAutofit/>
          </a:bodyPr>
          <a:lstStyle>
            <a:lvl1pPr>
              <a:defRPr lang="en-US" sz="4800" b="1" dirty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s-ES" noProof="0"/>
              <a:t>Título de sección</a:t>
            </a:r>
          </a:p>
        </p:txBody>
      </p:sp>
      <p:pic>
        <p:nvPicPr>
          <p:cNvPr id="18" name="Imagen 17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76682DCA-3675-46C9-9FA8-068A143501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36" y="3910967"/>
            <a:ext cx="974764" cy="97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6325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n_inclusió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6C602BCF-304F-42FE-A00D-CDB9C7CB58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4" r="7774"/>
          <a:stretch/>
        </p:blipFill>
        <p:spPr>
          <a:xfrm>
            <a:off x="2743201" y="0"/>
            <a:ext cx="9448800" cy="6858000"/>
          </a:xfrm>
          <a:prstGeom prst="rect">
            <a:avLst/>
          </a:prstGeom>
        </p:spPr>
      </p:pic>
      <p:pic>
        <p:nvPicPr>
          <p:cNvPr id="14" name="Imagen 13" descr="Forma, Círculo&#10;&#10;Descripción generada automáticamente">
            <a:extLst>
              <a:ext uri="{FF2B5EF4-FFF2-40B4-BE49-F238E27FC236}">
                <a16:creationId xmlns:a16="http://schemas.microsoft.com/office/drawing/2014/main" id="{9C81A48B-BD06-4956-835D-A72D4243C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8" t="11388" b="11388"/>
          <a:stretch/>
        </p:blipFill>
        <p:spPr>
          <a:xfrm>
            <a:off x="0" y="0"/>
            <a:ext cx="664845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71450" y="2199641"/>
            <a:ext cx="5924550" cy="978534"/>
          </a:xfrm>
          <a:noFill/>
        </p:spPr>
        <p:txBody>
          <a:bodyPr vert="horz" lIns="91440" tIns="45720" rIns="91440" bIns="45720" numCol="1" rtlCol="0" anchor="ctr">
            <a:noAutofit/>
          </a:bodyPr>
          <a:lstStyle>
            <a:lvl1pPr>
              <a:defRPr lang="en-US" sz="4800" b="1" dirty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s-ES" noProof="0"/>
              <a:t>Título de sección</a:t>
            </a:r>
          </a:p>
        </p:txBody>
      </p:sp>
      <p:pic>
        <p:nvPicPr>
          <p:cNvPr id="18" name="Imagen 17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76682DCA-3675-46C9-9FA8-068A143501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36" y="3910967"/>
            <a:ext cx="974764" cy="97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92247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n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6C602BCF-304F-42FE-A00D-CDB9C7CB58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2" r="7182"/>
          <a:stretch/>
        </p:blipFill>
        <p:spPr>
          <a:xfrm flipH="1">
            <a:off x="3400425" y="0"/>
            <a:ext cx="8791575" cy="6858000"/>
          </a:xfrm>
          <a:prstGeom prst="rect">
            <a:avLst/>
          </a:prstGeom>
        </p:spPr>
      </p:pic>
      <p:pic>
        <p:nvPicPr>
          <p:cNvPr id="14" name="Imagen 13" descr="Forma, Círculo&#10;&#10;Descripción generada automáticamente">
            <a:extLst>
              <a:ext uri="{FF2B5EF4-FFF2-40B4-BE49-F238E27FC236}">
                <a16:creationId xmlns:a16="http://schemas.microsoft.com/office/drawing/2014/main" id="{9C81A48B-BD06-4956-835D-A72D4243C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8" t="11388" b="11388"/>
          <a:stretch/>
        </p:blipFill>
        <p:spPr>
          <a:xfrm>
            <a:off x="0" y="0"/>
            <a:ext cx="664845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71450" y="2199641"/>
            <a:ext cx="5924550" cy="978534"/>
          </a:xfrm>
          <a:noFill/>
        </p:spPr>
        <p:txBody>
          <a:bodyPr vert="horz" lIns="91440" tIns="45720" rIns="91440" bIns="45720" numCol="1" rtlCol="0" anchor="ctr">
            <a:noAutofit/>
          </a:bodyPr>
          <a:lstStyle>
            <a:lvl1pPr>
              <a:defRPr lang="en-US" sz="4800" b="1" dirty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s-ES" noProof="0"/>
              <a:t>Título de sección</a:t>
            </a:r>
          </a:p>
        </p:txBody>
      </p:sp>
      <p:pic>
        <p:nvPicPr>
          <p:cNvPr id="18" name="Imagen 17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76682DCA-3675-46C9-9FA8-068A143501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36" y="3910967"/>
            <a:ext cx="974764" cy="97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527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cción_digi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 descr="Imagen que contiene persona, hombre, pequeño, sostener&#10;&#10;Descripción generada automáticamente">
            <a:extLst>
              <a:ext uri="{FF2B5EF4-FFF2-40B4-BE49-F238E27FC236}">
                <a16:creationId xmlns:a16="http://schemas.microsoft.com/office/drawing/2014/main" id="{71B17B63-86B5-4FE1-9B8E-B145A0C119E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80"/>
          <a:stretch/>
        </p:blipFill>
        <p:spPr>
          <a:xfrm>
            <a:off x="2606636" y="0"/>
            <a:ext cx="9585364" cy="6857999"/>
          </a:xfrm>
          <a:prstGeom prst="rect">
            <a:avLst/>
          </a:prstGeom>
        </p:spPr>
      </p:pic>
      <p:pic>
        <p:nvPicPr>
          <p:cNvPr id="14" name="Imagen 13" descr="Forma, Círculo&#10;&#10;Descripción generada automáticamente">
            <a:extLst>
              <a:ext uri="{FF2B5EF4-FFF2-40B4-BE49-F238E27FC236}">
                <a16:creationId xmlns:a16="http://schemas.microsoft.com/office/drawing/2014/main" id="{9C81A48B-BD06-4956-835D-A72D4243C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8" t="11388" b="11388"/>
          <a:stretch/>
        </p:blipFill>
        <p:spPr>
          <a:xfrm>
            <a:off x="0" y="0"/>
            <a:ext cx="664845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71450" y="2199641"/>
            <a:ext cx="5924550" cy="978534"/>
          </a:xfrm>
          <a:noFill/>
        </p:spPr>
        <p:txBody>
          <a:bodyPr vert="horz" lIns="91440" tIns="45720" rIns="91440" bIns="45720" numCol="1" rtlCol="0" anchor="ctr">
            <a:noAutofit/>
          </a:bodyPr>
          <a:lstStyle>
            <a:lvl1pPr>
              <a:defRPr lang="en-US" sz="4800" b="1" dirty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s-ES" noProof="0"/>
              <a:t>Título de sección</a:t>
            </a:r>
          </a:p>
        </p:txBody>
      </p:sp>
      <p:pic>
        <p:nvPicPr>
          <p:cNvPr id="18" name="Imagen 17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76682DCA-3675-46C9-9FA8-068A143501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36" y="3910967"/>
            <a:ext cx="974764" cy="97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4354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n_equip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n 2">
            <a:extLst>
              <a:ext uri="{FF2B5EF4-FFF2-40B4-BE49-F238E27FC236}">
                <a16:creationId xmlns:a16="http://schemas.microsoft.com/office/drawing/2014/main" id="{71B17B63-86B5-4FE1-9B8E-B145A0C119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45" r="10645"/>
          <a:stretch/>
        </p:blipFill>
        <p:spPr>
          <a:xfrm flipH="1">
            <a:off x="2476500" y="0"/>
            <a:ext cx="9715500" cy="6857999"/>
          </a:xfrm>
          <a:prstGeom prst="rect">
            <a:avLst/>
          </a:prstGeom>
        </p:spPr>
      </p:pic>
      <p:pic>
        <p:nvPicPr>
          <p:cNvPr id="14" name="Imagen 13" descr="Forma, Círculo&#10;&#10;Descripción generada automáticamente">
            <a:extLst>
              <a:ext uri="{FF2B5EF4-FFF2-40B4-BE49-F238E27FC236}">
                <a16:creationId xmlns:a16="http://schemas.microsoft.com/office/drawing/2014/main" id="{9C81A48B-BD06-4956-835D-A72D4243C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8" t="11388" b="11388"/>
          <a:stretch/>
        </p:blipFill>
        <p:spPr>
          <a:xfrm>
            <a:off x="0" y="0"/>
            <a:ext cx="664845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71450" y="2199641"/>
            <a:ext cx="5924550" cy="978534"/>
          </a:xfrm>
          <a:noFill/>
        </p:spPr>
        <p:txBody>
          <a:bodyPr vert="horz" lIns="91440" tIns="45720" rIns="91440" bIns="45720" numCol="1" rtlCol="0" anchor="ctr">
            <a:noAutofit/>
          </a:bodyPr>
          <a:lstStyle>
            <a:lvl1pPr>
              <a:defRPr lang="en-US" sz="4800" b="1" dirty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s-ES" noProof="0"/>
              <a:t>Título de sección</a:t>
            </a:r>
          </a:p>
        </p:txBody>
      </p:sp>
      <p:pic>
        <p:nvPicPr>
          <p:cNvPr id="18" name="Imagen 17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76682DCA-3675-46C9-9FA8-068A143501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36" y="3910967"/>
            <a:ext cx="974764" cy="97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3572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n_equipo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 descr="Personas sentadas en una mesa&#10;&#10;Descripción generada automáticamente">
            <a:extLst>
              <a:ext uri="{FF2B5EF4-FFF2-40B4-BE49-F238E27FC236}">
                <a16:creationId xmlns:a16="http://schemas.microsoft.com/office/drawing/2014/main" id="{A6DABAFC-F121-4714-9663-D4F13BF43E7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0"/>
            <a:ext cx="10287000" cy="6858000"/>
          </a:xfrm>
          <a:prstGeom prst="rect">
            <a:avLst/>
          </a:prstGeom>
        </p:spPr>
      </p:pic>
      <p:pic>
        <p:nvPicPr>
          <p:cNvPr id="14" name="Imagen 13" descr="Forma, Círculo&#10;&#10;Descripción generada automáticamente">
            <a:extLst>
              <a:ext uri="{FF2B5EF4-FFF2-40B4-BE49-F238E27FC236}">
                <a16:creationId xmlns:a16="http://schemas.microsoft.com/office/drawing/2014/main" id="{9C81A48B-BD06-4956-835D-A72D4243C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8" t="11388" b="11388"/>
          <a:stretch/>
        </p:blipFill>
        <p:spPr>
          <a:xfrm>
            <a:off x="0" y="0"/>
            <a:ext cx="664845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71450" y="2199641"/>
            <a:ext cx="5924550" cy="978534"/>
          </a:xfrm>
          <a:noFill/>
        </p:spPr>
        <p:txBody>
          <a:bodyPr vert="horz" lIns="91440" tIns="45720" rIns="91440" bIns="45720" numCol="1" rtlCol="0" anchor="ctr">
            <a:noAutofit/>
          </a:bodyPr>
          <a:lstStyle>
            <a:lvl1pPr>
              <a:defRPr lang="en-US" sz="4800" b="1" dirty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s-ES" noProof="0"/>
              <a:t>Título de sección</a:t>
            </a:r>
          </a:p>
        </p:txBody>
      </p:sp>
      <p:pic>
        <p:nvPicPr>
          <p:cNvPr id="18" name="Imagen 17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76682DCA-3675-46C9-9FA8-068A143501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36" y="3910967"/>
            <a:ext cx="974764" cy="97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84068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n_rectangu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posición de imagen 19">
            <a:extLst>
              <a:ext uri="{FF2B5EF4-FFF2-40B4-BE49-F238E27FC236}">
                <a16:creationId xmlns:a16="http://schemas.microsoft.com/office/drawing/2014/main" id="{73201AB5-D23C-4ADB-AFD8-3BE28397715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r>
              <a:rPr lang="es-ES"/>
              <a:t>Imagen de sección</a:t>
            </a:r>
          </a:p>
        </p:txBody>
      </p:sp>
      <p:pic>
        <p:nvPicPr>
          <p:cNvPr id="18" name="Imagen 17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76682DCA-3675-46C9-9FA8-068A143501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36" y="3910967"/>
            <a:ext cx="974764" cy="978535"/>
          </a:xfrm>
          <a:prstGeom prst="rect">
            <a:avLst/>
          </a:prstGeom>
        </p:spPr>
      </p:pic>
      <p:sp>
        <p:nvSpPr>
          <p:cNvPr id="2" name="Rectángulo 1">
            <a:extLst>
              <a:ext uri="{FF2B5EF4-FFF2-40B4-BE49-F238E27FC236}">
                <a16:creationId xmlns:a16="http://schemas.microsoft.com/office/drawing/2014/main" id="{72179B98-B60C-43D7-8972-4D60A751B73A}"/>
              </a:ext>
            </a:extLst>
          </p:cNvPr>
          <p:cNvSpPr/>
          <p:nvPr userDrawn="1"/>
        </p:nvSpPr>
        <p:spPr>
          <a:xfrm>
            <a:off x="1762124" y="1216025"/>
            <a:ext cx="8667750" cy="3924300"/>
          </a:xfrm>
          <a:prstGeom prst="rect">
            <a:avLst/>
          </a:prstGeom>
          <a:solidFill>
            <a:srgbClr val="1F9BDE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3133724" y="2324421"/>
            <a:ext cx="5924550" cy="978534"/>
          </a:xfrm>
          <a:noFill/>
        </p:spPr>
        <p:txBody>
          <a:bodyPr vert="horz" lIns="91440" tIns="45720" rIns="91440" bIns="45720" numCol="1" rtlCol="0" anchor="ctr">
            <a:noAutofit/>
          </a:bodyPr>
          <a:lstStyle>
            <a:lvl1pPr>
              <a:defRPr lang="en-US" sz="4800" b="1" dirty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s-ES" noProof="0"/>
              <a:t>Título de sección</a:t>
            </a:r>
          </a:p>
        </p:txBody>
      </p:sp>
      <p:pic>
        <p:nvPicPr>
          <p:cNvPr id="11" name="Imagen 10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19405FD3-BF24-45F7-A69C-C6EC15B59ED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8617" y="3672525"/>
            <a:ext cx="974764" cy="97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556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n_circu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Marcador de posición de imagen 19">
            <a:extLst>
              <a:ext uri="{FF2B5EF4-FFF2-40B4-BE49-F238E27FC236}">
                <a16:creationId xmlns:a16="http://schemas.microsoft.com/office/drawing/2014/main" id="{73201AB5-D23C-4ADB-AFD8-3BE28397715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-1" y="-1"/>
            <a:ext cx="12192000" cy="6858000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r>
              <a:rPr lang="es-ES"/>
              <a:t>Imagen de sección</a:t>
            </a:r>
          </a:p>
        </p:txBody>
      </p:sp>
      <p:pic>
        <p:nvPicPr>
          <p:cNvPr id="4" name="Imagen 3" descr="Imagen que contiene Círculo&#10;&#10;Descripción generada automáticamente">
            <a:extLst>
              <a:ext uri="{FF2B5EF4-FFF2-40B4-BE49-F238E27FC236}">
                <a16:creationId xmlns:a16="http://schemas.microsoft.com/office/drawing/2014/main" id="{2EA9974D-FDA6-408C-A92F-023D4026919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6596" y="778217"/>
            <a:ext cx="5298806" cy="5301563"/>
          </a:xfrm>
          <a:prstGeom prst="rect">
            <a:avLst/>
          </a:prstGeom>
        </p:spPr>
      </p:pic>
      <p:pic>
        <p:nvPicPr>
          <p:cNvPr id="18" name="Imagen 17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76682DCA-3675-46C9-9FA8-068A143501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36" y="3910967"/>
            <a:ext cx="974764" cy="978535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3133724" y="2324421"/>
            <a:ext cx="5924550" cy="978534"/>
          </a:xfrm>
          <a:noFill/>
        </p:spPr>
        <p:txBody>
          <a:bodyPr vert="horz" lIns="91440" tIns="45720" rIns="91440" bIns="45720" numCol="1" rtlCol="0" anchor="ctr">
            <a:noAutofit/>
          </a:bodyPr>
          <a:lstStyle>
            <a:lvl1pPr>
              <a:defRPr lang="en-US" sz="4800" b="1" dirty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s-ES" noProof="0"/>
              <a:t>Título de sección</a:t>
            </a:r>
          </a:p>
        </p:txBody>
      </p:sp>
    </p:spTree>
    <p:extLst>
      <p:ext uri="{BB962C8B-B14F-4D97-AF65-F5344CB8AC3E}">
        <p14:creationId xmlns:p14="http://schemas.microsoft.com/office/powerpoint/2010/main" val="10885406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FDA3416-1982-4631-AEA5-93B35C80B0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28650" y="2114550"/>
            <a:ext cx="11029950" cy="438785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3C3C3C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8" name="Imagen 7" descr="Imagen que contiene Icono&#10;&#10;Descripción generada automáticamente">
            <a:extLst>
              <a:ext uri="{FF2B5EF4-FFF2-40B4-BE49-F238E27FC236}">
                <a16:creationId xmlns:a16="http://schemas.microsoft.com/office/drawing/2014/main" id="{1152831E-1546-492E-AA56-35317479265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5286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pos="6960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20">
          <p15:clr>
            <a:srgbClr val="FBAE40"/>
          </p15:clr>
        </p15:guide>
        <p15:guide id="4" orient="horz" pos="2664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circu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1352549" y="2414190"/>
            <a:ext cx="3434659" cy="3437335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pic>
        <p:nvPicPr>
          <p:cNvPr id="15" name="Imagen 14" descr="Imagen que contiene Icono&#10;&#10;Descripción generada automáticamente">
            <a:extLst>
              <a:ext uri="{FF2B5EF4-FFF2-40B4-BE49-F238E27FC236}">
                <a16:creationId xmlns:a16="http://schemas.microsoft.com/office/drawing/2014/main" id="{986059A3-039E-4800-9381-AD0AD199A4F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981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pos="744" userDrawn="1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132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Índice_4 eleme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354965"/>
            <a:ext cx="11672888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8" name="Picture Placeholder 19">
            <a:extLst>
              <a:ext uri="{FF2B5EF4-FFF2-40B4-BE49-F238E27FC236}">
                <a16:creationId xmlns:a16="http://schemas.microsoft.com/office/drawing/2014/main" id="{7503FE03-432E-4977-9BA0-59BEA76872F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47103" y="2593658"/>
            <a:ext cx="1793857" cy="179525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9" name="Picture Placeholder 19">
            <a:extLst>
              <a:ext uri="{FF2B5EF4-FFF2-40B4-BE49-F238E27FC236}">
                <a16:creationId xmlns:a16="http://schemas.microsoft.com/office/drawing/2014/main" id="{7885C967-5990-40C9-8A28-B3495D0A01B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55143" y="2593658"/>
            <a:ext cx="1793857" cy="179525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E81EFCEE-6684-4F69-89A7-C94362304F0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52463" y="2593658"/>
            <a:ext cx="1793857" cy="179525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2" name="Picture Placeholder 19">
            <a:extLst>
              <a:ext uri="{FF2B5EF4-FFF2-40B4-BE49-F238E27FC236}">
                <a16:creationId xmlns:a16="http://schemas.microsoft.com/office/drawing/2014/main" id="{828734DD-8393-4E4D-8446-63541616FC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49783" y="2593658"/>
            <a:ext cx="1793857" cy="179525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3" name="Marcador de texto 2">
            <a:extLst>
              <a:ext uri="{FF2B5EF4-FFF2-40B4-BE49-F238E27FC236}">
                <a16:creationId xmlns:a16="http://schemas.microsoft.com/office/drawing/2014/main" id="{88540B3A-06FC-4F40-90A2-F3459734DC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4764778"/>
            <a:ext cx="2423615" cy="641350"/>
          </a:xfrm>
        </p:spPr>
        <p:txBody>
          <a:bodyPr/>
          <a:lstStyle>
            <a:lvl1pPr marL="0" indent="0" algn="ctr">
              <a:buNone/>
              <a:defRPr sz="2000">
                <a:solidFill>
                  <a:srgbClr val="3C3C3C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Marcador de texto 2">
            <a:extLst>
              <a:ext uri="{FF2B5EF4-FFF2-40B4-BE49-F238E27FC236}">
                <a16:creationId xmlns:a16="http://schemas.microsoft.com/office/drawing/2014/main" id="{11F82748-FD32-4F6C-AA7D-B42457D6D3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530803" y="4781710"/>
            <a:ext cx="2423615" cy="64135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rgbClr val="3C3C3C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Marcador de texto 2">
            <a:extLst>
              <a:ext uri="{FF2B5EF4-FFF2-40B4-BE49-F238E27FC236}">
                <a16:creationId xmlns:a16="http://schemas.microsoft.com/office/drawing/2014/main" id="{4FDEEC02-3717-4662-8958-019BEC97B9D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37583" y="4764778"/>
            <a:ext cx="2423615" cy="64135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rgbClr val="3C3C3C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Marcador de texto 2">
            <a:extLst>
              <a:ext uri="{FF2B5EF4-FFF2-40B4-BE49-F238E27FC236}">
                <a16:creationId xmlns:a16="http://schemas.microsoft.com/office/drawing/2014/main" id="{33691622-457D-4D98-B75E-6D5247B38C1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962428" y="4764778"/>
            <a:ext cx="2423615" cy="64135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rgbClr val="3C3C3C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44" name="Marcador de posición de imagen 10" descr="Icono&#10;&#10;Descripción generada automáticamente">
            <a:extLst>
              <a:ext uri="{FF2B5EF4-FFF2-40B4-BE49-F238E27FC236}">
                <a16:creationId xmlns:a16="http://schemas.microsoft.com/office/drawing/2014/main" id="{49CBDBA2-1026-4F88-AC50-58C1FEA617F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" r="44"/>
          <a:stretch>
            <a:fillRect/>
          </a:stretch>
        </p:blipFill>
        <p:spPr>
          <a:xfrm>
            <a:off x="2617811" y="5735514"/>
            <a:ext cx="460087" cy="460494"/>
          </a:xfrm>
          <a:prstGeom prst="rect">
            <a:avLst/>
          </a:prstGeom>
        </p:spPr>
      </p:pic>
      <p:sp>
        <p:nvSpPr>
          <p:cNvPr id="45" name="Freeform 30">
            <a:extLst>
              <a:ext uri="{FF2B5EF4-FFF2-40B4-BE49-F238E27FC236}">
                <a16:creationId xmlns:a16="http://schemas.microsoft.com/office/drawing/2014/main" id="{8CAE16BE-B4EB-4A9F-9E79-9763FE0F0730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492074" y="5735514"/>
            <a:ext cx="458716" cy="460494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334 w 437"/>
              <a:gd name="T11" fmla="*/ 162 h 438"/>
              <a:gd name="T12" fmla="*/ 334 w 437"/>
              <a:gd name="T13" fmla="*/ 171 h 438"/>
              <a:gd name="T14" fmla="*/ 171 w 437"/>
              <a:gd name="T15" fmla="*/ 333 h 438"/>
              <a:gd name="T16" fmla="*/ 84 w 437"/>
              <a:gd name="T17" fmla="*/ 308 h 438"/>
              <a:gd name="T18" fmla="*/ 97 w 437"/>
              <a:gd name="T19" fmla="*/ 309 h 438"/>
              <a:gd name="T20" fmla="*/ 168 w 437"/>
              <a:gd name="T21" fmla="*/ 284 h 438"/>
              <a:gd name="T22" fmla="*/ 114 w 437"/>
              <a:gd name="T23" fmla="*/ 245 h 438"/>
              <a:gd name="T24" fmla="*/ 126 w 437"/>
              <a:gd name="T25" fmla="*/ 246 h 438"/>
              <a:gd name="T26" fmla="*/ 141 w 437"/>
              <a:gd name="T27" fmla="*/ 243 h 438"/>
              <a:gd name="T28" fmla="*/ 94 w 437"/>
              <a:gd name="T29" fmla="*/ 186 h 438"/>
              <a:gd name="T30" fmla="*/ 120 w 437"/>
              <a:gd name="T31" fmla="*/ 194 h 438"/>
              <a:gd name="T32" fmla="*/ 96 w 437"/>
              <a:gd name="T33" fmla="*/ 146 h 438"/>
              <a:gd name="T34" fmla="*/ 102 w 437"/>
              <a:gd name="T35" fmla="*/ 117 h 438"/>
              <a:gd name="T36" fmla="*/ 222 w 437"/>
              <a:gd name="T37" fmla="*/ 177 h 438"/>
              <a:gd name="T38" fmla="*/ 219 w 437"/>
              <a:gd name="T39" fmla="*/ 164 h 438"/>
              <a:gd name="T40" fmla="*/ 277 w 437"/>
              <a:gd name="T41" fmla="*/ 105 h 438"/>
              <a:gd name="T42" fmla="*/ 319 w 437"/>
              <a:gd name="T43" fmla="*/ 125 h 438"/>
              <a:gd name="T44" fmla="*/ 355 w 437"/>
              <a:gd name="T45" fmla="*/ 111 h 438"/>
              <a:gd name="T46" fmla="*/ 330 w 437"/>
              <a:gd name="T47" fmla="*/ 141 h 438"/>
              <a:gd name="T48" fmla="*/ 363 w 437"/>
              <a:gd name="T49" fmla="*/ 132 h 438"/>
              <a:gd name="T50" fmla="*/ 334 w 437"/>
              <a:gd name="T51" fmla="*/ 16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334" y="162"/>
                </a:moveTo>
                <a:cubicBezTo>
                  <a:pt x="334" y="165"/>
                  <a:pt x="334" y="168"/>
                  <a:pt x="334" y="171"/>
                </a:cubicBezTo>
                <a:cubicBezTo>
                  <a:pt x="334" y="246"/>
                  <a:pt x="277" y="333"/>
                  <a:pt x="171" y="333"/>
                </a:cubicBezTo>
                <a:cubicBezTo>
                  <a:pt x="138" y="333"/>
                  <a:pt x="108" y="324"/>
                  <a:pt x="84" y="308"/>
                </a:cubicBezTo>
                <a:cubicBezTo>
                  <a:pt x="87" y="309"/>
                  <a:pt x="93" y="309"/>
                  <a:pt x="97" y="309"/>
                </a:cubicBezTo>
                <a:cubicBezTo>
                  <a:pt x="123" y="309"/>
                  <a:pt x="148" y="300"/>
                  <a:pt x="168" y="284"/>
                </a:cubicBezTo>
                <a:cubicBezTo>
                  <a:pt x="144" y="284"/>
                  <a:pt x="123" y="267"/>
                  <a:pt x="114" y="245"/>
                </a:cubicBezTo>
                <a:cubicBezTo>
                  <a:pt x="118" y="245"/>
                  <a:pt x="121" y="246"/>
                  <a:pt x="126" y="246"/>
                </a:cubicBezTo>
                <a:cubicBezTo>
                  <a:pt x="130" y="246"/>
                  <a:pt x="135" y="245"/>
                  <a:pt x="141" y="243"/>
                </a:cubicBezTo>
                <a:cubicBezTo>
                  <a:pt x="114" y="237"/>
                  <a:pt x="94" y="215"/>
                  <a:pt x="94" y="186"/>
                </a:cubicBezTo>
                <a:cubicBezTo>
                  <a:pt x="102" y="191"/>
                  <a:pt x="111" y="192"/>
                  <a:pt x="120" y="194"/>
                </a:cubicBezTo>
                <a:cubicBezTo>
                  <a:pt x="105" y="183"/>
                  <a:pt x="96" y="165"/>
                  <a:pt x="96" y="146"/>
                </a:cubicBezTo>
                <a:cubicBezTo>
                  <a:pt x="96" y="135"/>
                  <a:pt x="97" y="125"/>
                  <a:pt x="102" y="117"/>
                </a:cubicBezTo>
                <a:cubicBezTo>
                  <a:pt x="132" y="152"/>
                  <a:pt x="174" y="174"/>
                  <a:pt x="222" y="177"/>
                </a:cubicBezTo>
                <a:cubicBezTo>
                  <a:pt x="220" y="173"/>
                  <a:pt x="219" y="168"/>
                  <a:pt x="219" y="164"/>
                </a:cubicBezTo>
                <a:cubicBezTo>
                  <a:pt x="219" y="132"/>
                  <a:pt x="246" y="105"/>
                  <a:pt x="277" y="105"/>
                </a:cubicBezTo>
                <a:cubicBezTo>
                  <a:pt x="294" y="105"/>
                  <a:pt x="309" y="113"/>
                  <a:pt x="319" y="125"/>
                </a:cubicBezTo>
                <a:cubicBezTo>
                  <a:pt x="333" y="122"/>
                  <a:pt x="345" y="117"/>
                  <a:pt x="355" y="111"/>
                </a:cubicBezTo>
                <a:cubicBezTo>
                  <a:pt x="351" y="123"/>
                  <a:pt x="342" y="135"/>
                  <a:pt x="330" y="141"/>
                </a:cubicBezTo>
                <a:cubicBezTo>
                  <a:pt x="342" y="141"/>
                  <a:pt x="354" y="138"/>
                  <a:pt x="363" y="132"/>
                </a:cubicBezTo>
                <a:cubicBezTo>
                  <a:pt x="355" y="144"/>
                  <a:pt x="346" y="155"/>
                  <a:pt x="334" y="162"/>
                </a:cubicBez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6" name="Freeform 43">
            <a:extLst>
              <a:ext uri="{FF2B5EF4-FFF2-40B4-BE49-F238E27FC236}">
                <a16:creationId xmlns:a16="http://schemas.microsoft.com/office/drawing/2014/main" id="{406412F8-0E41-4272-81D3-6286DC0B14B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2054942" y="5735514"/>
            <a:ext cx="458716" cy="460494"/>
          </a:xfrm>
          <a:custGeom>
            <a:avLst/>
            <a:gdLst>
              <a:gd name="T0" fmla="*/ 333 w 437"/>
              <a:gd name="T1" fmla="*/ 113 h 438"/>
              <a:gd name="T2" fmla="*/ 333 w 437"/>
              <a:gd name="T3" fmla="*/ 151 h 438"/>
              <a:gd name="T4" fmla="*/ 324 w 437"/>
              <a:gd name="T5" fmla="*/ 160 h 438"/>
              <a:gd name="T6" fmla="*/ 286 w 437"/>
              <a:gd name="T7" fmla="*/ 160 h 438"/>
              <a:gd name="T8" fmla="*/ 277 w 437"/>
              <a:gd name="T9" fmla="*/ 151 h 438"/>
              <a:gd name="T10" fmla="*/ 277 w 437"/>
              <a:gd name="T11" fmla="*/ 113 h 438"/>
              <a:gd name="T12" fmla="*/ 286 w 437"/>
              <a:gd name="T13" fmla="*/ 104 h 438"/>
              <a:gd name="T14" fmla="*/ 324 w 437"/>
              <a:gd name="T15" fmla="*/ 104 h 438"/>
              <a:gd name="T16" fmla="*/ 333 w 437"/>
              <a:gd name="T17" fmla="*/ 113 h 438"/>
              <a:gd name="T18" fmla="*/ 437 w 437"/>
              <a:gd name="T19" fmla="*/ 219 h 438"/>
              <a:gd name="T20" fmla="*/ 218 w 437"/>
              <a:gd name="T21" fmla="*/ 438 h 438"/>
              <a:gd name="T22" fmla="*/ 0 w 437"/>
              <a:gd name="T23" fmla="*/ 219 h 438"/>
              <a:gd name="T24" fmla="*/ 218 w 437"/>
              <a:gd name="T25" fmla="*/ 0 h 438"/>
              <a:gd name="T26" fmla="*/ 437 w 437"/>
              <a:gd name="T27" fmla="*/ 219 h 438"/>
              <a:gd name="T28" fmla="*/ 359 w 437"/>
              <a:gd name="T29" fmla="*/ 215 h 438"/>
              <a:gd name="T30" fmla="*/ 282 w 437"/>
              <a:gd name="T31" fmla="*/ 215 h 438"/>
              <a:gd name="T32" fmla="*/ 283 w 437"/>
              <a:gd name="T33" fmla="*/ 221 h 438"/>
              <a:gd name="T34" fmla="*/ 221 w 437"/>
              <a:gd name="T35" fmla="*/ 282 h 438"/>
              <a:gd name="T36" fmla="*/ 159 w 437"/>
              <a:gd name="T37" fmla="*/ 221 h 438"/>
              <a:gd name="T38" fmla="*/ 160 w 437"/>
              <a:gd name="T39" fmla="*/ 215 h 438"/>
              <a:gd name="T40" fmla="*/ 83 w 437"/>
              <a:gd name="T41" fmla="*/ 215 h 438"/>
              <a:gd name="T42" fmla="*/ 83 w 437"/>
              <a:gd name="T43" fmla="*/ 306 h 438"/>
              <a:gd name="T44" fmla="*/ 137 w 437"/>
              <a:gd name="T45" fmla="*/ 360 h 438"/>
              <a:gd name="T46" fmla="*/ 305 w 437"/>
              <a:gd name="T47" fmla="*/ 360 h 438"/>
              <a:gd name="T48" fmla="*/ 359 w 437"/>
              <a:gd name="T49" fmla="*/ 306 h 438"/>
              <a:gd name="T50" fmla="*/ 359 w 437"/>
              <a:gd name="T51" fmla="*/ 215 h 438"/>
              <a:gd name="T52" fmla="*/ 221 w 437"/>
              <a:gd name="T53" fmla="*/ 268 h 438"/>
              <a:gd name="T54" fmla="*/ 268 w 437"/>
              <a:gd name="T55" fmla="*/ 221 h 438"/>
              <a:gd name="T56" fmla="*/ 221 w 437"/>
              <a:gd name="T57" fmla="*/ 174 h 438"/>
              <a:gd name="T58" fmla="*/ 174 w 437"/>
              <a:gd name="T59" fmla="*/ 221 h 438"/>
              <a:gd name="T60" fmla="*/ 221 w 437"/>
              <a:gd name="T61" fmla="*/ 268 h 438"/>
              <a:gd name="T62" fmla="*/ 359 w 437"/>
              <a:gd name="T63" fmla="*/ 132 h 438"/>
              <a:gd name="T64" fmla="*/ 305 w 437"/>
              <a:gd name="T65" fmla="*/ 79 h 438"/>
              <a:gd name="T66" fmla="*/ 187 w 437"/>
              <a:gd name="T67" fmla="*/ 79 h 438"/>
              <a:gd name="T68" fmla="*/ 187 w 437"/>
              <a:gd name="T69" fmla="*/ 148 h 438"/>
              <a:gd name="T70" fmla="*/ 174 w 437"/>
              <a:gd name="T71" fmla="*/ 148 h 438"/>
              <a:gd name="T72" fmla="*/ 174 w 437"/>
              <a:gd name="T73" fmla="*/ 79 h 438"/>
              <a:gd name="T74" fmla="*/ 163 w 437"/>
              <a:gd name="T75" fmla="*/ 79 h 438"/>
              <a:gd name="T76" fmla="*/ 163 w 437"/>
              <a:gd name="T77" fmla="*/ 148 h 438"/>
              <a:gd name="T78" fmla="*/ 149 w 437"/>
              <a:gd name="T79" fmla="*/ 148 h 438"/>
              <a:gd name="T80" fmla="*/ 149 w 437"/>
              <a:gd name="T81" fmla="*/ 79 h 438"/>
              <a:gd name="T82" fmla="*/ 138 w 437"/>
              <a:gd name="T83" fmla="*/ 79 h 438"/>
              <a:gd name="T84" fmla="*/ 138 w 437"/>
              <a:gd name="T85" fmla="*/ 148 h 438"/>
              <a:gd name="T86" fmla="*/ 125 w 437"/>
              <a:gd name="T87" fmla="*/ 148 h 438"/>
              <a:gd name="T88" fmla="*/ 125 w 437"/>
              <a:gd name="T89" fmla="*/ 80 h 438"/>
              <a:gd name="T90" fmla="*/ 83 w 437"/>
              <a:gd name="T91" fmla="*/ 132 h 438"/>
              <a:gd name="T92" fmla="*/ 83 w 437"/>
              <a:gd name="T93" fmla="*/ 188 h 438"/>
              <a:gd name="T94" fmla="*/ 169 w 437"/>
              <a:gd name="T95" fmla="*/ 188 h 438"/>
              <a:gd name="T96" fmla="*/ 221 w 437"/>
              <a:gd name="T97" fmla="*/ 159 h 438"/>
              <a:gd name="T98" fmla="*/ 273 w 437"/>
              <a:gd name="T99" fmla="*/ 188 h 438"/>
              <a:gd name="T100" fmla="*/ 359 w 437"/>
              <a:gd name="T101" fmla="*/ 188 h 438"/>
              <a:gd name="T102" fmla="*/ 359 w 437"/>
              <a:gd name="T103" fmla="*/ 13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37" h="438">
                <a:moveTo>
                  <a:pt x="333" y="113"/>
                </a:moveTo>
                <a:cubicBezTo>
                  <a:pt x="333" y="151"/>
                  <a:pt x="333" y="151"/>
                  <a:pt x="333" y="151"/>
                </a:cubicBezTo>
                <a:cubicBezTo>
                  <a:pt x="333" y="156"/>
                  <a:pt x="329" y="160"/>
                  <a:pt x="324" y="160"/>
                </a:cubicBezTo>
                <a:cubicBezTo>
                  <a:pt x="286" y="160"/>
                  <a:pt x="286" y="160"/>
                  <a:pt x="286" y="160"/>
                </a:cubicBezTo>
                <a:cubicBezTo>
                  <a:pt x="281" y="160"/>
                  <a:pt x="277" y="156"/>
                  <a:pt x="277" y="151"/>
                </a:cubicBezTo>
                <a:cubicBezTo>
                  <a:pt x="277" y="113"/>
                  <a:pt x="277" y="113"/>
                  <a:pt x="277" y="113"/>
                </a:cubicBezTo>
                <a:cubicBezTo>
                  <a:pt x="277" y="108"/>
                  <a:pt x="281" y="104"/>
                  <a:pt x="286" y="104"/>
                </a:cubicBezTo>
                <a:cubicBezTo>
                  <a:pt x="324" y="104"/>
                  <a:pt x="324" y="104"/>
                  <a:pt x="324" y="104"/>
                </a:cubicBezTo>
                <a:cubicBezTo>
                  <a:pt x="329" y="104"/>
                  <a:pt x="333" y="108"/>
                  <a:pt x="333" y="113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8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8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59" y="215"/>
                </a:moveTo>
                <a:cubicBezTo>
                  <a:pt x="282" y="215"/>
                  <a:pt x="282" y="215"/>
                  <a:pt x="282" y="215"/>
                </a:cubicBezTo>
                <a:cubicBezTo>
                  <a:pt x="282" y="217"/>
                  <a:pt x="283" y="219"/>
                  <a:pt x="283" y="221"/>
                </a:cubicBezTo>
                <a:cubicBezTo>
                  <a:pt x="283" y="255"/>
                  <a:pt x="255" y="282"/>
                  <a:pt x="221" y="282"/>
                </a:cubicBezTo>
                <a:cubicBezTo>
                  <a:pt x="187" y="282"/>
                  <a:pt x="159" y="255"/>
                  <a:pt x="159" y="221"/>
                </a:cubicBezTo>
                <a:cubicBezTo>
                  <a:pt x="159" y="219"/>
                  <a:pt x="160" y="217"/>
                  <a:pt x="160" y="215"/>
                </a:cubicBezTo>
                <a:cubicBezTo>
                  <a:pt x="83" y="215"/>
                  <a:pt x="83" y="215"/>
                  <a:pt x="83" y="215"/>
                </a:cubicBezTo>
                <a:cubicBezTo>
                  <a:pt x="83" y="306"/>
                  <a:pt x="83" y="306"/>
                  <a:pt x="83" y="306"/>
                </a:cubicBezTo>
                <a:cubicBezTo>
                  <a:pt x="83" y="335"/>
                  <a:pt x="107" y="360"/>
                  <a:pt x="137" y="360"/>
                </a:cubicBezTo>
                <a:cubicBezTo>
                  <a:pt x="305" y="360"/>
                  <a:pt x="305" y="360"/>
                  <a:pt x="305" y="360"/>
                </a:cubicBezTo>
                <a:cubicBezTo>
                  <a:pt x="334" y="360"/>
                  <a:pt x="359" y="335"/>
                  <a:pt x="359" y="306"/>
                </a:cubicBezTo>
                <a:lnTo>
                  <a:pt x="359" y="215"/>
                </a:lnTo>
                <a:close/>
                <a:moveTo>
                  <a:pt x="221" y="268"/>
                </a:moveTo>
                <a:cubicBezTo>
                  <a:pt x="247" y="268"/>
                  <a:pt x="268" y="247"/>
                  <a:pt x="268" y="221"/>
                </a:cubicBezTo>
                <a:cubicBezTo>
                  <a:pt x="268" y="195"/>
                  <a:pt x="247" y="174"/>
                  <a:pt x="221" y="174"/>
                </a:cubicBezTo>
                <a:cubicBezTo>
                  <a:pt x="195" y="174"/>
                  <a:pt x="174" y="195"/>
                  <a:pt x="174" y="221"/>
                </a:cubicBezTo>
                <a:cubicBezTo>
                  <a:pt x="174" y="247"/>
                  <a:pt x="195" y="268"/>
                  <a:pt x="221" y="268"/>
                </a:cubicBezTo>
                <a:close/>
                <a:moveTo>
                  <a:pt x="359" y="132"/>
                </a:moveTo>
                <a:cubicBezTo>
                  <a:pt x="359" y="103"/>
                  <a:pt x="334" y="79"/>
                  <a:pt x="305" y="79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7" y="148"/>
                  <a:pt x="187" y="148"/>
                  <a:pt x="187" y="148"/>
                </a:cubicBezTo>
                <a:cubicBezTo>
                  <a:pt x="174" y="148"/>
                  <a:pt x="174" y="148"/>
                  <a:pt x="174" y="148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79"/>
                  <a:pt x="149" y="79"/>
                  <a:pt x="149" y="79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38" y="148"/>
                  <a:pt x="138" y="148"/>
                  <a:pt x="138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01" y="86"/>
                  <a:pt x="83" y="107"/>
                  <a:pt x="83" y="132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169" y="188"/>
                  <a:pt x="169" y="188"/>
                  <a:pt x="169" y="188"/>
                </a:cubicBezTo>
                <a:cubicBezTo>
                  <a:pt x="180" y="171"/>
                  <a:pt x="199" y="159"/>
                  <a:pt x="221" y="159"/>
                </a:cubicBezTo>
                <a:cubicBezTo>
                  <a:pt x="243" y="159"/>
                  <a:pt x="262" y="171"/>
                  <a:pt x="273" y="188"/>
                </a:cubicBezTo>
                <a:cubicBezTo>
                  <a:pt x="359" y="188"/>
                  <a:pt x="359" y="188"/>
                  <a:pt x="359" y="188"/>
                </a:cubicBezTo>
                <a:lnTo>
                  <a:pt x="359" y="132"/>
                </a:ln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7" name="Freeform 29">
            <a:extLst>
              <a:ext uri="{FF2B5EF4-FFF2-40B4-BE49-F238E27FC236}">
                <a16:creationId xmlns:a16="http://schemas.microsoft.com/office/drawing/2014/main" id="{0A8A3ADF-7E72-4349-A9B3-A30B383BECD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28762" y="5735514"/>
            <a:ext cx="459160" cy="460494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277 w 437"/>
              <a:gd name="T11" fmla="*/ 219 h 438"/>
              <a:gd name="T12" fmla="*/ 241 w 437"/>
              <a:gd name="T13" fmla="*/ 219 h 438"/>
              <a:gd name="T14" fmla="*/ 241 w 437"/>
              <a:gd name="T15" fmla="*/ 345 h 438"/>
              <a:gd name="T16" fmla="*/ 189 w 437"/>
              <a:gd name="T17" fmla="*/ 345 h 438"/>
              <a:gd name="T18" fmla="*/ 189 w 437"/>
              <a:gd name="T19" fmla="*/ 219 h 438"/>
              <a:gd name="T20" fmla="*/ 164 w 437"/>
              <a:gd name="T21" fmla="*/ 219 h 438"/>
              <a:gd name="T22" fmla="*/ 164 w 437"/>
              <a:gd name="T23" fmla="*/ 174 h 438"/>
              <a:gd name="T24" fmla="*/ 189 w 437"/>
              <a:gd name="T25" fmla="*/ 174 h 438"/>
              <a:gd name="T26" fmla="*/ 189 w 437"/>
              <a:gd name="T27" fmla="*/ 145 h 438"/>
              <a:gd name="T28" fmla="*/ 241 w 437"/>
              <a:gd name="T29" fmla="*/ 93 h 438"/>
              <a:gd name="T30" fmla="*/ 279 w 437"/>
              <a:gd name="T31" fmla="*/ 93 h 438"/>
              <a:gd name="T32" fmla="*/ 279 w 437"/>
              <a:gd name="T33" fmla="*/ 137 h 438"/>
              <a:gd name="T34" fmla="*/ 253 w 437"/>
              <a:gd name="T35" fmla="*/ 137 h 438"/>
              <a:gd name="T36" fmla="*/ 241 w 437"/>
              <a:gd name="T37" fmla="*/ 149 h 438"/>
              <a:gd name="T38" fmla="*/ 241 w 437"/>
              <a:gd name="T39" fmla="*/ 174 h 438"/>
              <a:gd name="T40" fmla="*/ 281 w 437"/>
              <a:gd name="T41" fmla="*/ 174 h 438"/>
              <a:gd name="T42" fmla="*/ 277 w 437"/>
              <a:gd name="T43" fmla="*/ 21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277" y="219"/>
                </a:moveTo>
                <a:cubicBezTo>
                  <a:pt x="241" y="219"/>
                  <a:pt x="241" y="219"/>
                  <a:pt x="241" y="219"/>
                </a:cubicBezTo>
                <a:cubicBezTo>
                  <a:pt x="241" y="275"/>
                  <a:pt x="241" y="345"/>
                  <a:pt x="241" y="345"/>
                </a:cubicBezTo>
                <a:cubicBezTo>
                  <a:pt x="189" y="345"/>
                  <a:pt x="189" y="345"/>
                  <a:pt x="189" y="345"/>
                </a:cubicBezTo>
                <a:cubicBezTo>
                  <a:pt x="189" y="345"/>
                  <a:pt x="189" y="276"/>
                  <a:pt x="189" y="219"/>
                </a:cubicBezTo>
                <a:cubicBezTo>
                  <a:pt x="164" y="219"/>
                  <a:pt x="164" y="219"/>
                  <a:pt x="164" y="219"/>
                </a:cubicBezTo>
                <a:cubicBezTo>
                  <a:pt x="164" y="174"/>
                  <a:pt x="164" y="174"/>
                  <a:pt x="164" y="174"/>
                </a:cubicBezTo>
                <a:cubicBezTo>
                  <a:pt x="189" y="174"/>
                  <a:pt x="189" y="174"/>
                  <a:pt x="189" y="174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89" y="125"/>
                  <a:pt x="199" y="93"/>
                  <a:pt x="241" y="93"/>
                </a:cubicBezTo>
                <a:cubicBezTo>
                  <a:pt x="279" y="93"/>
                  <a:pt x="279" y="93"/>
                  <a:pt x="279" y="93"/>
                </a:cubicBezTo>
                <a:cubicBezTo>
                  <a:pt x="279" y="137"/>
                  <a:pt x="279" y="137"/>
                  <a:pt x="279" y="137"/>
                </a:cubicBezTo>
                <a:cubicBezTo>
                  <a:pt x="279" y="137"/>
                  <a:pt x="256" y="137"/>
                  <a:pt x="253" y="137"/>
                </a:cubicBezTo>
                <a:cubicBezTo>
                  <a:pt x="248" y="137"/>
                  <a:pt x="241" y="138"/>
                  <a:pt x="241" y="149"/>
                </a:cubicBezTo>
                <a:cubicBezTo>
                  <a:pt x="241" y="174"/>
                  <a:pt x="241" y="174"/>
                  <a:pt x="241" y="174"/>
                </a:cubicBezTo>
                <a:cubicBezTo>
                  <a:pt x="281" y="174"/>
                  <a:pt x="281" y="174"/>
                  <a:pt x="281" y="174"/>
                </a:cubicBezTo>
                <a:cubicBezTo>
                  <a:pt x="277" y="219"/>
                  <a:pt x="277" y="219"/>
                  <a:pt x="277" y="219"/>
                </a:cubicBez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8" name="Marcador de posición de imagen 10" descr="Icono&#10;&#10;Descripción generada automáticamente">
            <a:extLst>
              <a:ext uri="{FF2B5EF4-FFF2-40B4-BE49-F238E27FC236}">
                <a16:creationId xmlns:a16="http://schemas.microsoft.com/office/drawing/2014/main" id="{5BD47311-3D53-4DBC-8B42-649AE5D8D56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" r="44"/>
          <a:stretch>
            <a:fillRect/>
          </a:stretch>
        </p:blipFill>
        <p:spPr>
          <a:xfrm>
            <a:off x="5394000" y="5735514"/>
            <a:ext cx="460087" cy="460494"/>
          </a:xfrm>
          <a:prstGeom prst="rect">
            <a:avLst/>
          </a:prstGeom>
        </p:spPr>
      </p:pic>
      <p:sp>
        <p:nvSpPr>
          <p:cNvPr id="49" name="Freeform 30">
            <a:extLst>
              <a:ext uri="{FF2B5EF4-FFF2-40B4-BE49-F238E27FC236}">
                <a16:creationId xmlns:a16="http://schemas.microsoft.com/office/drawing/2014/main" id="{43CE3E47-0AB9-424D-A6E3-6FC40D4A43AD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268263" y="5735514"/>
            <a:ext cx="458716" cy="460494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334 w 437"/>
              <a:gd name="T11" fmla="*/ 162 h 438"/>
              <a:gd name="T12" fmla="*/ 334 w 437"/>
              <a:gd name="T13" fmla="*/ 171 h 438"/>
              <a:gd name="T14" fmla="*/ 171 w 437"/>
              <a:gd name="T15" fmla="*/ 333 h 438"/>
              <a:gd name="T16" fmla="*/ 84 w 437"/>
              <a:gd name="T17" fmla="*/ 308 h 438"/>
              <a:gd name="T18" fmla="*/ 97 w 437"/>
              <a:gd name="T19" fmla="*/ 309 h 438"/>
              <a:gd name="T20" fmla="*/ 168 w 437"/>
              <a:gd name="T21" fmla="*/ 284 h 438"/>
              <a:gd name="T22" fmla="*/ 114 w 437"/>
              <a:gd name="T23" fmla="*/ 245 h 438"/>
              <a:gd name="T24" fmla="*/ 126 w 437"/>
              <a:gd name="T25" fmla="*/ 246 h 438"/>
              <a:gd name="T26" fmla="*/ 141 w 437"/>
              <a:gd name="T27" fmla="*/ 243 h 438"/>
              <a:gd name="T28" fmla="*/ 94 w 437"/>
              <a:gd name="T29" fmla="*/ 186 h 438"/>
              <a:gd name="T30" fmla="*/ 120 w 437"/>
              <a:gd name="T31" fmla="*/ 194 h 438"/>
              <a:gd name="T32" fmla="*/ 96 w 437"/>
              <a:gd name="T33" fmla="*/ 146 h 438"/>
              <a:gd name="T34" fmla="*/ 102 w 437"/>
              <a:gd name="T35" fmla="*/ 117 h 438"/>
              <a:gd name="T36" fmla="*/ 222 w 437"/>
              <a:gd name="T37" fmla="*/ 177 h 438"/>
              <a:gd name="T38" fmla="*/ 219 w 437"/>
              <a:gd name="T39" fmla="*/ 164 h 438"/>
              <a:gd name="T40" fmla="*/ 277 w 437"/>
              <a:gd name="T41" fmla="*/ 105 h 438"/>
              <a:gd name="T42" fmla="*/ 319 w 437"/>
              <a:gd name="T43" fmla="*/ 125 h 438"/>
              <a:gd name="T44" fmla="*/ 355 w 437"/>
              <a:gd name="T45" fmla="*/ 111 h 438"/>
              <a:gd name="T46" fmla="*/ 330 w 437"/>
              <a:gd name="T47" fmla="*/ 141 h 438"/>
              <a:gd name="T48" fmla="*/ 363 w 437"/>
              <a:gd name="T49" fmla="*/ 132 h 438"/>
              <a:gd name="T50" fmla="*/ 334 w 437"/>
              <a:gd name="T51" fmla="*/ 16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334" y="162"/>
                </a:moveTo>
                <a:cubicBezTo>
                  <a:pt x="334" y="165"/>
                  <a:pt x="334" y="168"/>
                  <a:pt x="334" y="171"/>
                </a:cubicBezTo>
                <a:cubicBezTo>
                  <a:pt x="334" y="246"/>
                  <a:pt x="277" y="333"/>
                  <a:pt x="171" y="333"/>
                </a:cubicBezTo>
                <a:cubicBezTo>
                  <a:pt x="138" y="333"/>
                  <a:pt x="108" y="324"/>
                  <a:pt x="84" y="308"/>
                </a:cubicBezTo>
                <a:cubicBezTo>
                  <a:pt x="87" y="309"/>
                  <a:pt x="93" y="309"/>
                  <a:pt x="97" y="309"/>
                </a:cubicBezTo>
                <a:cubicBezTo>
                  <a:pt x="123" y="309"/>
                  <a:pt x="148" y="300"/>
                  <a:pt x="168" y="284"/>
                </a:cubicBezTo>
                <a:cubicBezTo>
                  <a:pt x="144" y="284"/>
                  <a:pt x="123" y="267"/>
                  <a:pt x="114" y="245"/>
                </a:cubicBezTo>
                <a:cubicBezTo>
                  <a:pt x="118" y="245"/>
                  <a:pt x="121" y="246"/>
                  <a:pt x="126" y="246"/>
                </a:cubicBezTo>
                <a:cubicBezTo>
                  <a:pt x="130" y="246"/>
                  <a:pt x="135" y="245"/>
                  <a:pt x="141" y="243"/>
                </a:cubicBezTo>
                <a:cubicBezTo>
                  <a:pt x="114" y="237"/>
                  <a:pt x="94" y="215"/>
                  <a:pt x="94" y="186"/>
                </a:cubicBezTo>
                <a:cubicBezTo>
                  <a:pt x="102" y="191"/>
                  <a:pt x="111" y="192"/>
                  <a:pt x="120" y="194"/>
                </a:cubicBezTo>
                <a:cubicBezTo>
                  <a:pt x="105" y="183"/>
                  <a:pt x="96" y="165"/>
                  <a:pt x="96" y="146"/>
                </a:cubicBezTo>
                <a:cubicBezTo>
                  <a:pt x="96" y="135"/>
                  <a:pt x="97" y="125"/>
                  <a:pt x="102" y="117"/>
                </a:cubicBezTo>
                <a:cubicBezTo>
                  <a:pt x="132" y="152"/>
                  <a:pt x="174" y="174"/>
                  <a:pt x="222" y="177"/>
                </a:cubicBezTo>
                <a:cubicBezTo>
                  <a:pt x="220" y="173"/>
                  <a:pt x="219" y="168"/>
                  <a:pt x="219" y="164"/>
                </a:cubicBezTo>
                <a:cubicBezTo>
                  <a:pt x="219" y="132"/>
                  <a:pt x="246" y="105"/>
                  <a:pt x="277" y="105"/>
                </a:cubicBezTo>
                <a:cubicBezTo>
                  <a:pt x="294" y="105"/>
                  <a:pt x="309" y="113"/>
                  <a:pt x="319" y="125"/>
                </a:cubicBezTo>
                <a:cubicBezTo>
                  <a:pt x="333" y="122"/>
                  <a:pt x="345" y="117"/>
                  <a:pt x="355" y="111"/>
                </a:cubicBezTo>
                <a:cubicBezTo>
                  <a:pt x="351" y="123"/>
                  <a:pt x="342" y="135"/>
                  <a:pt x="330" y="141"/>
                </a:cubicBezTo>
                <a:cubicBezTo>
                  <a:pt x="342" y="141"/>
                  <a:pt x="354" y="138"/>
                  <a:pt x="363" y="132"/>
                </a:cubicBezTo>
                <a:cubicBezTo>
                  <a:pt x="355" y="144"/>
                  <a:pt x="346" y="155"/>
                  <a:pt x="334" y="162"/>
                </a:cubicBez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0" name="Freeform 43">
            <a:extLst>
              <a:ext uri="{FF2B5EF4-FFF2-40B4-BE49-F238E27FC236}">
                <a16:creationId xmlns:a16="http://schemas.microsoft.com/office/drawing/2014/main" id="{E397E623-CAE4-4EC1-A95A-9FEA6255387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831131" y="5735514"/>
            <a:ext cx="458716" cy="460494"/>
          </a:xfrm>
          <a:custGeom>
            <a:avLst/>
            <a:gdLst>
              <a:gd name="T0" fmla="*/ 333 w 437"/>
              <a:gd name="T1" fmla="*/ 113 h 438"/>
              <a:gd name="T2" fmla="*/ 333 w 437"/>
              <a:gd name="T3" fmla="*/ 151 h 438"/>
              <a:gd name="T4" fmla="*/ 324 w 437"/>
              <a:gd name="T5" fmla="*/ 160 h 438"/>
              <a:gd name="T6" fmla="*/ 286 w 437"/>
              <a:gd name="T7" fmla="*/ 160 h 438"/>
              <a:gd name="T8" fmla="*/ 277 w 437"/>
              <a:gd name="T9" fmla="*/ 151 h 438"/>
              <a:gd name="T10" fmla="*/ 277 w 437"/>
              <a:gd name="T11" fmla="*/ 113 h 438"/>
              <a:gd name="T12" fmla="*/ 286 w 437"/>
              <a:gd name="T13" fmla="*/ 104 h 438"/>
              <a:gd name="T14" fmla="*/ 324 w 437"/>
              <a:gd name="T15" fmla="*/ 104 h 438"/>
              <a:gd name="T16" fmla="*/ 333 w 437"/>
              <a:gd name="T17" fmla="*/ 113 h 438"/>
              <a:gd name="T18" fmla="*/ 437 w 437"/>
              <a:gd name="T19" fmla="*/ 219 h 438"/>
              <a:gd name="T20" fmla="*/ 218 w 437"/>
              <a:gd name="T21" fmla="*/ 438 h 438"/>
              <a:gd name="T22" fmla="*/ 0 w 437"/>
              <a:gd name="T23" fmla="*/ 219 h 438"/>
              <a:gd name="T24" fmla="*/ 218 w 437"/>
              <a:gd name="T25" fmla="*/ 0 h 438"/>
              <a:gd name="T26" fmla="*/ 437 w 437"/>
              <a:gd name="T27" fmla="*/ 219 h 438"/>
              <a:gd name="T28" fmla="*/ 359 w 437"/>
              <a:gd name="T29" fmla="*/ 215 h 438"/>
              <a:gd name="T30" fmla="*/ 282 w 437"/>
              <a:gd name="T31" fmla="*/ 215 h 438"/>
              <a:gd name="T32" fmla="*/ 283 w 437"/>
              <a:gd name="T33" fmla="*/ 221 h 438"/>
              <a:gd name="T34" fmla="*/ 221 w 437"/>
              <a:gd name="T35" fmla="*/ 282 h 438"/>
              <a:gd name="T36" fmla="*/ 159 w 437"/>
              <a:gd name="T37" fmla="*/ 221 h 438"/>
              <a:gd name="T38" fmla="*/ 160 w 437"/>
              <a:gd name="T39" fmla="*/ 215 h 438"/>
              <a:gd name="T40" fmla="*/ 83 w 437"/>
              <a:gd name="T41" fmla="*/ 215 h 438"/>
              <a:gd name="T42" fmla="*/ 83 w 437"/>
              <a:gd name="T43" fmla="*/ 306 h 438"/>
              <a:gd name="T44" fmla="*/ 137 w 437"/>
              <a:gd name="T45" fmla="*/ 360 h 438"/>
              <a:gd name="T46" fmla="*/ 305 w 437"/>
              <a:gd name="T47" fmla="*/ 360 h 438"/>
              <a:gd name="T48" fmla="*/ 359 w 437"/>
              <a:gd name="T49" fmla="*/ 306 h 438"/>
              <a:gd name="T50" fmla="*/ 359 w 437"/>
              <a:gd name="T51" fmla="*/ 215 h 438"/>
              <a:gd name="T52" fmla="*/ 221 w 437"/>
              <a:gd name="T53" fmla="*/ 268 h 438"/>
              <a:gd name="T54" fmla="*/ 268 w 437"/>
              <a:gd name="T55" fmla="*/ 221 h 438"/>
              <a:gd name="T56" fmla="*/ 221 w 437"/>
              <a:gd name="T57" fmla="*/ 174 h 438"/>
              <a:gd name="T58" fmla="*/ 174 w 437"/>
              <a:gd name="T59" fmla="*/ 221 h 438"/>
              <a:gd name="T60" fmla="*/ 221 w 437"/>
              <a:gd name="T61" fmla="*/ 268 h 438"/>
              <a:gd name="T62" fmla="*/ 359 w 437"/>
              <a:gd name="T63" fmla="*/ 132 h 438"/>
              <a:gd name="T64" fmla="*/ 305 w 437"/>
              <a:gd name="T65" fmla="*/ 79 h 438"/>
              <a:gd name="T66" fmla="*/ 187 w 437"/>
              <a:gd name="T67" fmla="*/ 79 h 438"/>
              <a:gd name="T68" fmla="*/ 187 w 437"/>
              <a:gd name="T69" fmla="*/ 148 h 438"/>
              <a:gd name="T70" fmla="*/ 174 w 437"/>
              <a:gd name="T71" fmla="*/ 148 h 438"/>
              <a:gd name="T72" fmla="*/ 174 w 437"/>
              <a:gd name="T73" fmla="*/ 79 h 438"/>
              <a:gd name="T74" fmla="*/ 163 w 437"/>
              <a:gd name="T75" fmla="*/ 79 h 438"/>
              <a:gd name="T76" fmla="*/ 163 w 437"/>
              <a:gd name="T77" fmla="*/ 148 h 438"/>
              <a:gd name="T78" fmla="*/ 149 w 437"/>
              <a:gd name="T79" fmla="*/ 148 h 438"/>
              <a:gd name="T80" fmla="*/ 149 w 437"/>
              <a:gd name="T81" fmla="*/ 79 h 438"/>
              <a:gd name="T82" fmla="*/ 138 w 437"/>
              <a:gd name="T83" fmla="*/ 79 h 438"/>
              <a:gd name="T84" fmla="*/ 138 w 437"/>
              <a:gd name="T85" fmla="*/ 148 h 438"/>
              <a:gd name="T86" fmla="*/ 125 w 437"/>
              <a:gd name="T87" fmla="*/ 148 h 438"/>
              <a:gd name="T88" fmla="*/ 125 w 437"/>
              <a:gd name="T89" fmla="*/ 80 h 438"/>
              <a:gd name="T90" fmla="*/ 83 w 437"/>
              <a:gd name="T91" fmla="*/ 132 h 438"/>
              <a:gd name="T92" fmla="*/ 83 w 437"/>
              <a:gd name="T93" fmla="*/ 188 h 438"/>
              <a:gd name="T94" fmla="*/ 169 w 437"/>
              <a:gd name="T95" fmla="*/ 188 h 438"/>
              <a:gd name="T96" fmla="*/ 221 w 437"/>
              <a:gd name="T97" fmla="*/ 159 h 438"/>
              <a:gd name="T98" fmla="*/ 273 w 437"/>
              <a:gd name="T99" fmla="*/ 188 h 438"/>
              <a:gd name="T100" fmla="*/ 359 w 437"/>
              <a:gd name="T101" fmla="*/ 188 h 438"/>
              <a:gd name="T102" fmla="*/ 359 w 437"/>
              <a:gd name="T103" fmla="*/ 13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37" h="438">
                <a:moveTo>
                  <a:pt x="333" y="113"/>
                </a:moveTo>
                <a:cubicBezTo>
                  <a:pt x="333" y="151"/>
                  <a:pt x="333" y="151"/>
                  <a:pt x="333" y="151"/>
                </a:cubicBezTo>
                <a:cubicBezTo>
                  <a:pt x="333" y="156"/>
                  <a:pt x="329" y="160"/>
                  <a:pt x="324" y="160"/>
                </a:cubicBezTo>
                <a:cubicBezTo>
                  <a:pt x="286" y="160"/>
                  <a:pt x="286" y="160"/>
                  <a:pt x="286" y="160"/>
                </a:cubicBezTo>
                <a:cubicBezTo>
                  <a:pt x="281" y="160"/>
                  <a:pt x="277" y="156"/>
                  <a:pt x="277" y="151"/>
                </a:cubicBezTo>
                <a:cubicBezTo>
                  <a:pt x="277" y="113"/>
                  <a:pt x="277" y="113"/>
                  <a:pt x="277" y="113"/>
                </a:cubicBezTo>
                <a:cubicBezTo>
                  <a:pt x="277" y="108"/>
                  <a:pt x="281" y="104"/>
                  <a:pt x="286" y="104"/>
                </a:cubicBezTo>
                <a:cubicBezTo>
                  <a:pt x="324" y="104"/>
                  <a:pt x="324" y="104"/>
                  <a:pt x="324" y="104"/>
                </a:cubicBezTo>
                <a:cubicBezTo>
                  <a:pt x="329" y="104"/>
                  <a:pt x="333" y="108"/>
                  <a:pt x="333" y="113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8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8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59" y="215"/>
                </a:moveTo>
                <a:cubicBezTo>
                  <a:pt x="282" y="215"/>
                  <a:pt x="282" y="215"/>
                  <a:pt x="282" y="215"/>
                </a:cubicBezTo>
                <a:cubicBezTo>
                  <a:pt x="282" y="217"/>
                  <a:pt x="283" y="219"/>
                  <a:pt x="283" y="221"/>
                </a:cubicBezTo>
                <a:cubicBezTo>
                  <a:pt x="283" y="255"/>
                  <a:pt x="255" y="282"/>
                  <a:pt x="221" y="282"/>
                </a:cubicBezTo>
                <a:cubicBezTo>
                  <a:pt x="187" y="282"/>
                  <a:pt x="159" y="255"/>
                  <a:pt x="159" y="221"/>
                </a:cubicBezTo>
                <a:cubicBezTo>
                  <a:pt x="159" y="219"/>
                  <a:pt x="160" y="217"/>
                  <a:pt x="160" y="215"/>
                </a:cubicBezTo>
                <a:cubicBezTo>
                  <a:pt x="83" y="215"/>
                  <a:pt x="83" y="215"/>
                  <a:pt x="83" y="215"/>
                </a:cubicBezTo>
                <a:cubicBezTo>
                  <a:pt x="83" y="306"/>
                  <a:pt x="83" y="306"/>
                  <a:pt x="83" y="306"/>
                </a:cubicBezTo>
                <a:cubicBezTo>
                  <a:pt x="83" y="335"/>
                  <a:pt x="107" y="360"/>
                  <a:pt x="137" y="360"/>
                </a:cubicBezTo>
                <a:cubicBezTo>
                  <a:pt x="305" y="360"/>
                  <a:pt x="305" y="360"/>
                  <a:pt x="305" y="360"/>
                </a:cubicBezTo>
                <a:cubicBezTo>
                  <a:pt x="334" y="360"/>
                  <a:pt x="359" y="335"/>
                  <a:pt x="359" y="306"/>
                </a:cubicBezTo>
                <a:lnTo>
                  <a:pt x="359" y="215"/>
                </a:lnTo>
                <a:close/>
                <a:moveTo>
                  <a:pt x="221" y="268"/>
                </a:moveTo>
                <a:cubicBezTo>
                  <a:pt x="247" y="268"/>
                  <a:pt x="268" y="247"/>
                  <a:pt x="268" y="221"/>
                </a:cubicBezTo>
                <a:cubicBezTo>
                  <a:pt x="268" y="195"/>
                  <a:pt x="247" y="174"/>
                  <a:pt x="221" y="174"/>
                </a:cubicBezTo>
                <a:cubicBezTo>
                  <a:pt x="195" y="174"/>
                  <a:pt x="174" y="195"/>
                  <a:pt x="174" y="221"/>
                </a:cubicBezTo>
                <a:cubicBezTo>
                  <a:pt x="174" y="247"/>
                  <a:pt x="195" y="268"/>
                  <a:pt x="221" y="268"/>
                </a:cubicBezTo>
                <a:close/>
                <a:moveTo>
                  <a:pt x="359" y="132"/>
                </a:moveTo>
                <a:cubicBezTo>
                  <a:pt x="359" y="103"/>
                  <a:pt x="334" y="79"/>
                  <a:pt x="305" y="79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7" y="148"/>
                  <a:pt x="187" y="148"/>
                  <a:pt x="187" y="148"/>
                </a:cubicBezTo>
                <a:cubicBezTo>
                  <a:pt x="174" y="148"/>
                  <a:pt x="174" y="148"/>
                  <a:pt x="174" y="148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79"/>
                  <a:pt x="149" y="79"/>
                  <a:pt x="149" y="79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38" y="148"/>
                  <a:pt x="138" y="148"/>
                  <a:pt x="138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01" y="86"/>
                  <a:pt x="83" y="107"/>
                  <a:pt x="83" y="132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169" y="188"/>
                  <a:pt x="169" y="188"/>
                  <a:pt x="169" y="188"/>
                </a:cubicBezTo>
                <a:cubicBezTo>
                  <a:pt x="180" y="171"/>
                  <a:pt x="199" y="159"/>
                  <a:pt x="221" y="159"/>
                </a:cubicBezTo>
                <a:cubicBezTo>
                  <a:pt x="243" y="159"/>
                  <a:pt x="262" y="171"/>
                  <a:pt x="273" y="188"/>
                </a:cubicBezTo>
                <a:cubicBezTo>
                  <a:pt x="359" y="188"/>
                  <a:pt x="359" y="188"/>
                  <a:pt x="359" y="188"/>
                </a:cubicBezTo>
                <a:lnTo>
                  <a:pt x="359" y="132"/>
                </a:ln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1" name="Freeform 29">
            <a:extLst>
              <a:ext uri="{FF2B5EF4-FFF2-40B4-BE49-F238E27FC236}">
                <a16:creationId xmlns:a16="http://schemas.microsoft.com/office/drawing/2014/main" id="{B07A9695-F231-4731-8C5A-E03BC52A3121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3704951" y="5735514"/>
            <a:ext cx="459160" cy="460494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277 w 437"/>
              <a:gd name="T11" fmla="*/ 219 h 438"/>
              <a:gd name="T12" fmla="*/ 241 w 437"/>
              <a:gd name="T13" fmla="*/ 219 h 438"/>
              <a:gd name="T14" fmla="*/ 241 w 437"/>
              <a:gd name="T15" fmla="*/ 345 h 438"/>
              <a:gd name="T16" fmla="*/ 189 w 437"/>
              <a:gd name="T17" fmla="*/ 345 h 438"/>
              <a:gd name="T18" fmla="*/ 189 w 437"/>
              <a:gd name="T19" fmla="*/ 219 h 438"/>
              <a:gd name="T20" fmla="*/ 164 w 437"/>
              <a:gd name="T21" fmla="*/ 219 h 438"/>
              <a:gd name="T22" fmla="*/ 164 w 437"/>
              <a:gd name="T23" fmla="*/ 174 h 438"/>
              <a:gd name="T24" fmla="*/ 189 w 437"/>
              <a:gd name="T25" fmla="*/ 174 h 438"/>
              <a:gd name="T26" fmla="*/ 189 w 437"/>
              <a:gd name="T27" fmla="*/ 145 h 438"/>
              <a:gd name="T28" fmla="*/ 241 w 437"/>
              <a:gd name="T29" fmla="*/ 93 h 438"/>
              <a:gd name="T30" fmla="*/ 279 w 437"/>
              <a:gd name="T31" fmla="*/ 93 h 438"/>
              <a:gd name="T32" fmla="*/ 279 w 437"/>
              <a:gd name="T33" fmla="*/ 137 h 438"/>
              <a:gd name="T34" fmla="*/ 253 w 437"/>
              <a:gd name="T35" fmla="*/ 137 h 438"/>
              <a:gd name="T36" fmla="*/ 241 w 437"/>
              <a:gd name="T37" fmla="*/ 149 h 438"/>
              <a:gd name="T38" fmla="*/ 241 w 437"/>
              <a:gd name="T39" fmla="*/ 174 h 438"/>
              <a:gd name="T40" fmla="*/ 281 w 437"/>
              <a:gd name="T41" fmla="*/ 174 h 438"/>
              <a:gd name="T42" fmla="*/ 277 w 437"/>
              <a:gd name="T43" fmla="*/ 21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277" y="219"/>
                </a:moveTo>
                <a:cubicBezTo>
                  <a:pt x="241" y="219"/>
                  <a:pt x="241" y="219"/>
                  <a:pt x="241" y="219"/>
                </a:cubicBezTo>
                <a:cubicBezTo>
                  <a:pt x="241" y="275"/>
                  <a:pt x="241" y="345"/>
                  <a:pt x="241" y="345"/>
                </a:cubicBezTo>
                <a:cubicBezTo>
                  <a:pt x="189" y="345"/>
                  <a:pt x="189" y="345"/>
                  <a:pt x="189" y="345"/>
                </a:cubicBezTo>
                <a:cubicBezTo>
                  <a:pt x="189" y="345"/>
                  <a:pt x="189" y="276"/>
                  <a:pt x="189" y="219"/>
                </a:cubicBezTo>
                <a:cubicBezTo>
                  <a:pt x="164" y="219"/>
                  <a:pt x="164" y="219"/>
                  <a:pt x="164" y="219"/>
                </a:cubicBezTo>
                <a:cubicBezTo>
                  <a:pt x="164" y="174"/>
                  <a:pt x="164" y="174"/>
                  <a:pt x="164" y="174"/>
                </a:cubicBezTo>
                <a:cubicBezTo>
                  <a:pt x="189" y="174"/>
                  <a:pt x="189" y="174"/>
                  <a:pt x="189" y="174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89" y="125"/>
                  <a:pt x="199" y="93"/>
                  <a:pt x="241" y="93"/>
                </a:cubicBezTo>
                <a:cubicBezTo>
                  <a:pt x="279" y="93"/>
                  <a:pt x="279" y="93"/>
                  <a:pt x="279" y="93"/>
                </a:cubicBezTo>
                <a:cubicBezTo>
                  <a:pt x="279" y="137"/>
                  <a:pt x="279" y="137"/>
                  <a:pt x="279" y="137"/>
                </a:cubicBezTo>
                <a:cubicBezTo>
                  <a:pt x="279" y="137"/>
                  <a:pt x="256" y="137"/>
                  <a:pt x="253" y="137"/>
                </a:cubicBezTo>
                <a:cubicBezTo>
                  <a:pt x="248" y="137"/>
                  <a:pt x="241" y="138"/>
                  <a:pt x="241" y="149"/>
                </a:cubicBezTo>
                <a:cubicBezTo>
                  <a:pt x="241" y="174"/>
                  <a:pt x="241" y="174"/>
                  <a:pt x="241" y="174"/>
                </a:cubicBezTo>
                <a:cubicBezTo>
                  <a:pt x="281" y="174"/>
                  <a:pt x="281" y="174"/>
                  <a:pt x="281" y="174"/>
                </a:cubicBezTo>
                <a:cubicBezTo>
                  <a:pt x="277" y="219"/>
                  <a:pt x="277" y="219"/>
                  <a:pt x="277" y="219"/>
                </a:cubicBez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2" name="Marcador de posición de imagen 10" descr="Icono&#10;&#10;Descripción generada automáticamente">
            <a:extLst>
              <a:ext uri="{FF2B5EF4-FFF2-40B4-BE49-F238E27FC236}">
                <a16:creationId xmlns:a16="http://schemas.microsoft.com/office/drawing/2014/main" id="{68B84269-3264-4BE7-A293-1F81925F9EE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" r="44"/>
          <a:stretch>
            <a:fillRect/>
          </a:stretch>
        </p:blipFill>
        <p:spPr>
          <a:xfrm>
            <a:off x="8043772" y="5735514"/>
            <a:ext cx="460087" cy="460494"/>
          </a:xfrm>
          <a:prstGeom prst="rect">
            <a:avLst/>
          </a:prstGeom>
        </p:spPr>
      </p:pic>
      <p:sp>
        <p:nvSpPr>
          <p:cNvPr id="53" name="Freeform 30">
            <a:extLst>
              <a:ext uri="{FF2B5EF4-FFF2-40B4-BE49-F238E27FC236}">
                <a16:creationId xmlns:a16="http://schemas.microsoft.com/office/drawing/2014/main" id="{B973C0AD-B02F-46E0-8AC5-F97F9993335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918035" y="5735514"/>
            <a:ext cx="458716" cy="460494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334 w 437"/>
              <a:gd name="T11" fmla="*/ 162 h 438"/>
              <a:gd name="T12" fmla="*/ 334 w 437"/>
              <a:gd name="T13" fmla="*/ 171 h 438"/>
              <a:gd name="T14" fmla="*/ 171 w 437"/>
              <a:gd name="T15" fmla="*/ 333 h 438"/>
              <a:gd name="T16" fmla="*/ 84 w 437"/>
              <a:gd name="T17" fmla="*/ 308 h 438"/>
              <a:gd name="T18" fmla="*/ 97 w 437"/>
              <a:gd name="T19" fmla="*/ 309 h 438"/>
              <a:gd name="T20" fmla="*/ 168 w 437"/>
              <a:gd name="T21" fmla="*/ 284 h 438"/>
              <a:gd name="T22" fmla="*/ 114 w 437"/>
              <a:gd name="T23" fmla="*/ 245 h 438"/>
              <a:gd name="T24" fmla="*/ 126 w 437"/>
              <a:gd name="T25" fmla="*/ 246 h 438"/>
              <a:gd name="T26" fmla="*/ 141 w 437"/>
              <a:gd name="T27" fmla="*/ 243 h 438"/>
              <a:gd name="T28" fmla="*/ 94 w 437"/>
              <a:gd name="T29" fmla="*/ 186 h 438"/>
              <a:gd name="T30" fmla="*/ 120 w 437"/>
              <a:gd name="T31" fmla="*/ 194 h 438"/>
              <a:gd name="T32" fmla="*/ 96 w 437"/>
              <a:gd name="T33" fmla="*/ 146 h 438"/>
              <a:gd name="T34" fmla="*/ 102 w 437"/>
              <a:gd name="T35" fmla="*/ 117 h 438"/>
              <a:gd name="T36" fmla="*/ 222 w 437"/>
              <a:gd name="T37" fmla="*/ 177 h 438"/>
              <a:gd name="T38" fmla="*/ 219 w 437"/>
              <a:gd name="T39" fmla="*/ 164 h 438"/>
              <a:gd name="T40" fmla="*/ 277 w 437"/>
              <a:gd name="T41" fmla="*/ 105 h 438"/>
              <a:gd name="T42" fmla="*/ 319 w 437"/>
              <a:gd name="T43" fmla="*/ 125 h 438"/>
              <a:gd name="T44" fmla="*/ 355 w 437"/>
              <a:gd name="T45" fmla="*/ 111 h 438"/>
              <a:gd name="T46" fmla="*/ 330 w 437"/>
              <a:gd name="T47" fmla="*/ 141 h 438"/>
              <a:gd name="T48" fmla="*/ 363 w 437"/>
              <a:gd name="T49" fmla="*/ 132 h 438"/>
              <a:gd name="T50" fmla="*/ 334 w 437"/>
              <a:gd name="T51" fmla="*/ 16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334" y="162"/>
                </a:moveTo>
                <a:cubicBezTo>
                  <a:pt x="334" y="165"/>
                  <a:pt x="334" y="168"/>
                  <a:pt x="334" y="171"/>
                </a:cubicBezTo>
                <a:cubicBezTo>
                  <a:pt x="334" y="246"/>
                  <a:pt x="277" y="333"/>
                  <a:pt x="171" y="333"/>
                </a:cubicBezTo>
                <a:cubicBezTo>
                  <a:pt x="138" y="333"/>
                  <a:pt x="108" y="324"/>
                  <a:pt x="84" y="308"/>
                </a:cubicBezTo>
                <a:cubicBezTo>
                  <a:pt x="87" y="309"/>
                  <a:pt x="93" y="309"/>
                  <a:pt x="97" y="309"/>
                </a:cubicBezTo>
                <a:cubicBezTo>
                  <a:pt x="123" y="309"/>
                  <a:pt x="148" y="300"/>
                  <a:pt x="168" y="284"/>
                </a:cubicBezTo>
                <a:cubicBezTo>
                  <a:pt x="144" y="284"/>
                  <a:pt x="123" y="267"/>
                  <a:pt x="114" y="245"/>
                </a:cubicBezTo>
                <a:cubicBezTo>
                  <a:pt x="118" y="245"/>
                  <a:pt x="121" y="246"/>
                  <a:pt x="126" y="246"/>
                </a:cubicBezTo>
                <a:cubicBezTo>
                  <a:pt x="130" y="246"/>
                  <a:pt x="135" y="245"/>
                  <a:pt x="141" y="243"/>
                </a:cubicBezTo>
                <a:cubicBezTo>
                  <a:pt x="114" y="237"/>
                  <a:pt x="94" y="215"/>
                  <a:pt x="94" y="186"/>
                </a:cubicBezTo>
                <a:cubicBezTo>
                  <a:pt x="102" y="191"/>
                  <a:pt x="111" y="192"/>
                  <a:pt x="120" y="194"/>
                </a:cubicBezTo>
                <a:cubicBezTo>
                  <a:pt x="105" y="183"/>
                  <a:pt x="96" y="165"/>
                  <a:pt x="96" y="146"/>
                </a:cubicBezTo>
                <a:cubicBezTo>
                  <a:pt x="96" y="135"/>
                  <a:pt x="97" y="125"/>
                  <a:pt x="102" y="117"/>
                </a:cubicBezTo>
                <a:cubicBezTo>
                  <a:pt x="132" y="152"/>
                  <a:pt x="174" y="174"/>
                  <a:pt x="222" y="177"/>
                </a:cubicBezTo>
                <a:cubicBezTo>
                  <a:pt x="220" y="173"/>
                  <a:pt x="219" y="168"/>
                  <a:pt x="219" y="164"/>
                </a:cubicBezTo>
                <a:cubicBezTo>
                  <a:pt x="219" y="132"/>
                  <a:pt x="246" y="105"/>
                  <a:pt x="277" y="105"/>
                </a:cubicBezTo>
                <a:cubicBezTo>
                  <a:pt x="294" y="105"/>
                  <a:pt x="309" y="113"/>
                  <a:pt x="319" y="125"/>
                </a:cubicBezTo>
                <a:cubicBezTo>
                  <a:pt x="333" y="122"/>
                  <a:pt x="345" y="117"/>
                  <a:pt x="355" y="111"/>
                </a:cubicBezTo>
                <a:cubicBezTo>
                  <a:pt x="351" y="123"/>
                  <a:pt x="342" y="135"/>
                  <a:pt x="330" y="141"/>
                </a:cubicBezTo>
                <a:cubicBezTo>
                  <a:pt x="342" y="141"/>
                  <a:pt x="354" y="138"/>
                  <a:pt x="363" y="132"/>
                </a:cubicBezTo>
                <a:cubicBezTo>
                  <a:pt x="355" y="144"/>
                  <a:pt x="346" y="155"/>
                  <a:pt x="334" y="162"/>
                </a:cubicBez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4" name="Freeform 43">
            <a:extLst>
              <a:ext uri="{FF2B5EF4-FFF2-40B4-BE49-F238E27FC236}">
                <a16:creationId xmlns:a16="http://schemas.microsoft.com/office/drawing/2014/main" id="{94431160-12E9-4943-B5FB-26C96005D16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7480903" y="5735514"/>
            <a:ext cx="458716" cy="460494"/>
          </a:xfrm>
          <a:custGeom>
            <a:avLst/>
            <a:gdLst>
              <a:gd name="T0" fmla="*/ 333 w 437"/>
              <a:gd name="T1" fmla="*/ 113 h 438"/>
              <a:gd name="T2" fmla="*/ 333 w 437"/>
              <a:gd name="T3" fmla="*/ 151 h 438"/>
              <a:gd name="T4" fmla="*/ 324 w 437"/>
              <a:gd name="T5" fmla="*/ 160 h 438"/>
              <a:gd name="T6" fmla="*/ 286 w 437"/>
              <a:gd name="T7" fmla="*/ 160 h 438"/>
              <a:gd name="T8" fmla="*/ 277 w 437"/>
              <a:gd name="T9" fmla="*/ 151 h 438"/>
              <a:gd name="T10" fmla="*/ 277 w 437"/>
              <a:gd name="T11" fmla="*/ 113 h 438"/>
              <a:gd name="T12" fmla="*/ 286 w 437"/>
              <a:gd name="T13" fmla="*/ 104 h 438"/>
              <a:gd name="T14" fmla="*/ 324 w 437"/>
              <a:gd name="T15" fmla="*/ 104 h 438"/>
              <a:gd name="T16" fmla="*/ 333 w 437"/>
              <a:gd name="T17" fmla="*/ 113 h 438"/>
              <a:gd name="T18" fmla="*/ 437 w 437"/>
              <a:gd name="T19" fmla="*/ 219 h 438"/>
              <a:gd name="T20" fmla="*/ 218 w 437"/>
              <a:gd name="T21" fmla="*/ 438 h 438"/>
              <a:gd name="T22" fmla="*/ 0 w 437"/>
              <a:gd name="T23" fmla="*/ 219 h 438"/>
              <a:gd name="T24" fmla="*/ 218 w 437"/>
              <a:gd name="T25" fmla="*/ 0 h 438"/>
              <a:gd name="T26" fmla="*/ 437 w 437"/>
              <a:gd name="T27" fmla="*/ 219 h 438"/>
              <a:gd name="T28" fmla="*/ 359 w 437"/>
              <a:gd name="T29" fmla="*/ 215 h 438"/>
              <a:gd name="T30" fmla="*/ 282 w 437"/>
              <a:gd name="T31" fmla="*/ 215 h 438"/>
              <a:gd name="T32" fmla="*/ 283 w 437"/>
              <a:gd name="T33" fmla="*/ 221 h 438"/>
              <a:gd name="T34" fmla="*/ 221 w 437"/>
              <a:gd name="T35" fmla="*/ 282 h 438"/>
              <a:gd name="T36" fmla="*/ 159 w 437"/>
              <a:gd name="T37" fmla="*/ 221 h 438"/>
              <a:gd name="T38" fmla="*/ 160 w 437"/>
              <a:gd name="T39" fmla="*/ 215 h 438"/>
              <a:gd name="T40" fmla="*/ 83 w 437"/>
              <a:gd name="T41" fmla="*/ 215 h 438"/>
              <a:gd name="T42" fmla="*/ 83 w 437"/>
              <a:gd name="T43" fmla="*/ 306 h 438"/>
              <a:gd name="T44" fmla="*/ 137 w 437"/>
              <a:gd name="T45" fmla="*/ 360 h 438"/>
              <a:gd name="T46" fmla="*/ 305 w 437"/>
              <a:gd name="T47" fmla="*/ 360 h 438"/>
              <a:gd name="T48" fmla="*/ 359 w 437"/>
              <a:gd name="T49" fmla="*/ 306 h 438"/>
              <a:gd name="T50" fmla="*/ 359 w 437"/>
              <a:gd name="T51" fmla="*/ 215 h 438"/>
              <a:gd name="T52" fmla="*/ 221 w 437"/>
              <a:gd name="T53" fmla="*/ 268 h 438"/>
              <a:gd name="T54" fmla="*/ 268 w 437"/>
              <a:gd name="T55" fmla="*/ 221 h 438"/>
              <a:gd name="T56" fmla="*/ 221 w 437"/>
              <a:gd name="T57" fmla="*/ 174 h 438"/>
              <a:gd name="T58" fmla="*/ 174 w 437"/>
              <a:gd name="T59" fmla="*/ 221 h 438"/>
              <a:gd name="T60" fmla="*/ 221 w 437"/>
              <a:gd name="T61" fmla="*/ 268 h 438"/>
              <a:gd name="T62" fmla="*/ 359 w 437"/>
              <a:gd name="T63" fmla="*/ 132 h 438"/>
              <a:gd name="T64" fmla="*/ 305 w 437"/>
              <a:gd name="T65" fmla="*/ 79 h 438"/>
              <a:gd name="T66" fmla="*/ 187 w 437"/>
              <a:gd name="T67" fmla="*/ 79 h 438"/>
              <a:gd name="T68" fmla="*/ 187 w 437"/>
              <a:gd name="T69" fmla="*/ 148 h 438"/>
              <a:gd name="T70" fmla="*/ 174 w 437"/>
              <a:gd name="T71" fmla="*/ 148 h 438"/>
              <a:gd name="T72" fmla="*/ 174 w 437"/>
              <a:gd name="T73" fmla="*/ 79 h 438"/>
              <a:gd name="T74" fmla="*/ 163 w 437"/>
              <a:gd name="T75" fmla="*/ 79 h 438"/>
              <a:gd name="T76" fmla="*/ 163 w 437"/>
              <a:gd name="T77" fmla="*/ 148 h 438"/>
              <a:gd name="T78" fmla="*/ 149 w 437"/>
              <a:gd name="T79" fmla="*/ 148 h 438"/>
              <a:gd name="T80" fmla="*/ 149 w 437"/>
              <a:gd name="T81" fmla="*/ 79 h 438"/>
              <a:gd name="T82" fmla="*/ 138 w 437"/>
              <a:gd name="T83" fmla="*/ 79 h 438"/>
              <a:gd name="T84" fmla="*/ 138 w 437"/>
              <a:gd name="T85" fmla="*/ 148 h 438"/>
              <a:gd name="T86" fmla="*/ 125 w 437"/>
              <a:gd name="T87" fmla="*/ 148 h 438"/>
              <a:gd name="T88" fmla="*/ 125 w 437"/>
              <a:gd name="T89" fmla="*/ 80 h 438"/>
              <a:gd name="T90" fmla="*/ 83 w 437"/>
              <a:gd name="T91" fmla="*/ 132 h 438"/>
              <a:gd name="T92" fmla="*/ 83 w 437"/>
              <a:gd name="T93" fmla="*/ 188 h 438"/>
              <a:gd name="T94" fmla="*/ 169 w 437"/>
              <a:gd name="T95" fmla="*/ 188 h 438"/>
              <a:gd name="T96" fmla="*/ 221 w 437"/>
              <a:gd name="T97" fmla="*/ 159 h 438"/>
              <a:gd name="T98" fmla="*/ 273 w 437"/>
              <a:gd name="T99" fmla="*/ 188 h 438"/>
              <a:gd name="T100" fmla="*/ 359 w 437"/>
              <a:gd name="T101" fmla="*/ 188 h 438"/>
              <a:gd name="T102" fmla="*/ 359 w 437"/>
              <a:gd name="T103" fmla="*/ 13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37" h="438">
                <a:moveTo>
                  <a:pt x="333" y="113"/>
                </a:moveTo>
                <a:cubicBezTo>
                  <a:pt x="333" y="151"/>
                  <a:pt x="333" y="151"/>
                  <a:pt x="333" y="151"/>
                </a:cubicBezTo>
                <a:cubicBezTo>
                  <a:pt x="333" y="156"/>
                  <a:pt x="329" y="160"/>
                  <a:pt x="324" y="160"/>
                </a:cubicBezTo>
                <a:cubicBezTo>
                  <a:pt x="286" y="160"/>
                  <a:pt x="286" y="160"/>
                  <a:pt x="286" y="160"/>
                </a:cubicBezTo>
                <a:cubicBezTo>
                  <a:pt x="281" y="160"/>
                  <a:pt x="277" y="156"/>
                  <a:pt x="277" y="151"/>
                </a:cubicBezTo>
                <a:cubicBezTo>
                  <a:pt x="277" y="113"/>
                  <a:pt x="277" y="113"/>
                  <a:pt x="277" y="113"/>
                </a:cubicBezTo>
                <a:cubicBezTo>
                  <a:pt x="277" y="108"/>
                  <a:pt x="281" y="104"/>
                  <a:pt x="286" y="104"/>
                </a:cubicBezTo>
                <a:cubicBezTo>
                  <a:pt x="324" y="104"/>
                  <a:pt x="324" y="104"/>
                  <a:pt x="324" y="104"/>
                </a:cubicBezTo>
                <a:cubicBezTo>
                  <a:pt x="329" y="104"/>
                  <a:pt x="333" y="108"/>
                  <a:pt x="333" y="113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8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8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59" y="215"/>
                </a:moveTo>
                <a:cubicBezTo>
                  <a:pt x="282" y="215"/>
                  <a:pt x="282" y="215"/>
                  <a:pt x="282" y="215"/>
                </a:cubicBezTo>
                <a:cubicBezTo>
                  <a:pt x="282" y="217"/>
                  <a:pt x="283" y="219"/>
                  <a:pt x="283" y="221"/>
                </a:cubicBezTo>
                <a:cubicBezTo>
                  <a:pt x="283" y="255"/>
                  <a:pt x="255" y="282"/>
                  <a:pt x="221" y="282"/>
                </a:cubicBezTo>
                <a:cubicBezTo>
                  <a:pt x="187" y="282"/>
                  <a:pt x="159" y="255"/>
                  <a:pt x="159" y="221"/>
                </a:cubicBezTo>
                <a:cubicBezTo>
                  <a:pt x="159" y="219"/>
                  <a:pt x="160" y="217"/>
                  <a:pt x="160" y="215"/>
                </a:cubicBezTo>
                <a:cubicBezTo>
                  <a:pt x="83" y="215"/>
                  <a:pt x="83" y="215"/>
                  <a:pt x="83" y="215"/>
                </a:cubicBezTo>
                <a:cubicBezTo>
                  <a:pt x="83" y="306"/>
                  <a:pt x="83" y="306"/>
                  <a:pt x="83" y="306"/>
                </a:cubicBezTo>
                <a:cubicBezTo>
                  <a:pt x="83" y="335"/>
                  <a:pt x="107" y="360"/>
                  <a:pt x="137" y="360"/>
                </a:cubicBezTo>
                <a:cubicBezTo>
                  <a:pt x="305" y="360"/>
                  <a:pt x="305" y="360"/>
                  <a:pt x="305" y="360"/>
                </a:cubicBezTo>
                <a:cubicBezTo>
                  <a:pt x="334" y="360"/>
                  <a:pt x="359" y="335"/>
                  <a:pt x="359" y="306"/>
                </a:cubicBezTo>
                <a:lnTo>
                  <a:pt x="359" y="215"/>
                </a:lnTo>
                <a:close/>
                <a:moveTo>
                  <a:pt x="221" y="268"/>
                </a:moveTo>
                <a:cubicBezTo>
                  <a:pt x="247" y="268"/>
                  <a:pt x="268" y="247"/>
                  <a:pt x="268" y="221"/>
                </a:cubicBezTo>
                <a:cubicBezTo>
                  <a:pt x="268" y="195"/>
                  <a:pt x="247" y="174"/>
                  <a:pt x="221" y="174"/>
                </a:cubicBezTo>
                <a:cubicBezTo>
                  <a:pt x="195" y="174"/>
                  <a:pt x="174" y="195"/>
                  <a:pt x="174" y="221"/>
                </a:cubicBezTo>
                <a:cubicBezTo>
                  <a:pt x="174" y="247"/>
                  <a:pt x="195" y="268"/>
                  <a:pt x="221" y="268"/>
                </a:cubicBezTo>
                <a:close/>
                <a:moveTo>
                  <a:pt x="359" y="132"/>
                </a:moveTo>
                <a:cubicBezTo>
                  <a:pt x="359" y="103"/>
                  <a:pt x="334" y="79"/>
                  <a:pt x="305" y="79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7" y="148"/>
                  <a:pt x="187" y="148"/>
                  <a:pt x="187" y="148"/>
                </a:cubicBezTo>
                <a:cubicBezTo>
                  <a:pt x="174" y="148"/>
                  <a:pt x="174" y="148"/>
                  <a:pt x="174" y="148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79"/>
                  <a:pt x="149" y="79"/>
                  <a:pt x="149" y="79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38" y="148"/>
                  <a:pt x="138" y="148"/>
                  <a:pt x="138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01" y="86"/>
                  <a:pt x="83" y="107"/>
                  <a:pt x="83" y="132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169" y="188"/>
                  <a:pt x="169" y="188"/>
                  <a:pt x="169" y="188"/>
                </a:cubicBezTo>
                <a:cubicBezTo>
                  <a:pt x="180" y="171"/>
                  <a:pt x="199" y="159"/>
                  <a:pt x="221" y="159"/>
                </a:cubicBezTo>
                <a:cubicBezTo>
                  <a:pt x="243" y="159"/>
                  <a:pt x="262" y="171"/>
                  <a:pt x="273" y="188"/>
                </a:cubicBezTo>
                <a:cubicBezTo>
                  <a:pt x="359" y="188"/>
                  <a:pt x="359" y="188"/>
                  <a:pt x="359" y="188"/>
                </a:cubicBezTo>
                <a:lnTo>
                  <a:pt x="359" y="132"/>
                </a:ln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5" name="Freeform 29">
            <a:extLst>
              <a:ext uri="{FF2B5EF4-FFF2-40B4-BE49-F238E27FC236}">
                <a16:creationId xmlns:a16="http://schemas.microsoft.com/office/drawing/2014/main" id="{D37CCF44-1A12-4B6F-94A1-97F129BD008E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354723" y="5735514"/>
            <a:ext cx="459160" cy="460494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277 w 437"/>
              <a:gd name="T11" fmla="*/ 219 h 438"/>
              <a:gd name="T12" fmla="*/ 241 w 437"/>
              <a:gd name="T13" fmla="*/ 219 h 438"/>
              <a:gd name="T14" fmla="*/ 241 w 437"/>
              <a:gd name="T15" fmla="*/ 345 h 438"/>
              <a:gd name="T16" fmla="*/ 189 w 437"/>
              <a:gd name="T17" fmla="*/ 345 h 438"/>
              <a:gd name="T18" fmla="*/ 189 w 437"/>
              <a:gd name="T19" fmla="*/ 219 h 438"/>
              <a:gd name="T20" fmla="*/ 164 w 437"/>
              <a:gd name="T21" fmla="*/ 219 h 438"/>
              <a:gd name="T22" fmla="*/ 164 w 437"/>
              <a:gd name="T23" fmla="*/ 174 h 438"/>
              <a:gd name="T24" fmla="*/ 189 w 437"/>
              <a:gd name="T25" fmla="*/ 174 h 438"/>
              <a:gd name="T26" fmla="*/ 189 w 437"/>
              <a:gd name="T27" fmla="*/ 145 h 438"/>
              <a:gd name="T28" fmla="*/ 241 w 437"/>
              <a:gd name="T29" fmla="*/ 93 h 438"/>
              <a:gd name="T30" fmla="*/ 279 w 437"/>
              <a:gd name="T31" fmla="*/ 93 h 438"/>
              <a:gd name="T32" fmla="*/ 279 w 437"/>
              <a:gd name="T33" fmla="*/ 137 h 438"/>
              <a:gd name="T34" fmla="*/ 253 w 437"/>
              <a:gd name="T35" fmla="*/ 137 h 438"/>
              <a:gd name="T36" fmla="*/ 241 w 437"/>
              <a:gd name="T37" fmla="*/ 149 h 438"/>
              <a:gd name="T38" fmla="*/ 241 w 437"/>
              <a:gd name="T39" fmla="*/ 174 h 438"/>
              <a:gd name="T40" fmla="*/ 281 w 437"/>
              <a:gd name="T41" fmla="*/ 174 h 438"/>
              <a:gd name="T42" fmla="*/ 277 w 437"/>
              <a:gd name="T43" fmla="*/ 21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277" y="219"/>
                </a:moveTo>
                <a:cubicBezTo>
                  <a:pt x="241" y="219"/>
                  <a:pt x="241" y="219"/>
                  <a:pt x="241" y="219"/>
                </a:cubicBezTo>
                <a:cubicBezTo>
                  <a:pt x="241" y="275"/>
                  <a:pt x="241" y="345"/>
                  <a:pt x="241" y="345"/>
                </a:cubicBezTo>
                <a:cubicBezTo>
                  <a:pt x="189" y="345"/>
                  <a:pt x="189" y="345"/>
                  <a:pt x="189" y="345"/>
                </a:cubicBezTo>
                <a:cubicBezTo>
                  <a:pt x="189" y="345"/>
                  <a:pt x="189" y="276"/>
                  <a:pt x="189" y="219"/>
                </a:cubicBezTo>
                <a:cubicBezTo>
                  <a:pt x="164" y="219"/>
                  <a:pt x="164" y="219"/>
                  <a:pt x="164" y="219"/>
                </a:cubicBezTo>
                <a:cubicBezTo>
                  <a:pt x="164" y="174"/>
                  <a:pt x="164" y="174"/>
                  <a:pt x="164" y="174"/>
                </a:cubicBezTo>
                <a:cubicBezTo>
                  <a:pt x="189" y="174"/>
                  <a:pt x="189" y="174"/>
                  <a:pt x="189" y="174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89" y="125"/>
                  <a:pt x="199" y="93"/>
                  <a:pt x="241" y="93"/>
                </a:cubicBezTo>
                <a:cubicBezTo>
                  <a:pt x="279" y="93"/>
                  <a:pt x="279" y="93"/>
                  <a:pt x="279" y="93"/>
                </a:cubicBezTo>
                <a:cubicBezTo>
                  <a:pt x="279" y="137"/>
                  <a:pt x="279" y="137"/>
                  <a:pt x="279" y="137"/>
                </a:cubicBezTo>
                <a:cubicBezTo>
                  <a:pt x="279" y="137"/>
                  <a:pt x="256" y="137"/>
                  <a:pt x="253" y="137"/>
                </a:cubicBezTo>
                <a:cubicBezTo>
                  <a:pt x="248" y="137"/>
                  <a:pt x="241" y="138"/>
                  <a:pt x="241" y="149"/>
                </a:cubicBezTo>
                <a:cubicBezTo>
                  <a:pt x="241" y="174"/>
                  <a:pt x="241" y="174"/>
                  <a:pt x="241" y="174"/>
                </a:cubicBezTo>
                <a:cubicBezTo>
                  <a:pt x="281" y="174"/>
                  <a:pt x="281" y="174"/>
                  <a:pt x="281" y="174"/>
                </a:cubicBezTo>
                <a:cubicBezTo>
                  <a:pt x="277" y="219"/>
                  <a:pt x="277" y="219"/>
                  <a:pt x="277" y="219"/>
                </a:cubicBez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6" name="Marcador de posición de imagen 10" descr="Icono&#10;&#10;Descripción generada automáticamente">
            <a:extLst>
              <a:ext uri="{FF2B5EF4-FFF2-40B4-BE49-F238E27FC236}">
                <a16:creationId xmlns:a16="http://schemas.microsoft.com/office/drawing/2014/main" id="{77E48B04-8248-487D-97DE-8BF42BFC288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" r="44"/>
          <a:stretch>
            <a:fillRect/>
          </a:stretch>
        </p:blipFill>
        <p:spPr>
          <a:xfrm>
            <a:off x="10818956" y="5735514"/>
            <a:ext cx="460087" cy="460494"/>
          </a:xfrm>
          <a:prstGeom prst="rect">
            <a:avLst/>
          </a:prstGeom>
        </p:spPr>
      </p:pic>
      <p:sp>
        <p:nvSpPr>
          <p:cNvPr id="57" name="Freeform 30">
            <a:extLst>
              <a:ext uri="{FF2B5EF4-FFF2-40B4-BE49-F238E27FC236}">
                <a16:creationId xmlns:a16="http://schemas.microsoft.com/office/drawing/2014/main" id="{6CE30BB0-106F-4FF5-B0B9-5ACDD0776432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693219" y="5735514"/>
            <a:ext cx="458716" cy="460494"/>
          </a:xfrm>
          <a:custGeom>
            <a:avLst/>
            <a:gdLst>
              <a:gd name="T0" fmla="*/ 219 w 437"/>
              <a:gd name="T1" fmla="*/ 0 h 438"/>
              <a:gd name="T2" fmla="*/ 0 w 437"/>
              <a:gd name="T3" fmla="*/ 219 h 438"/>
              <a:gd name="T4" fmla="*/ 219 w 437"/>
              <a:gd name="T5" fmla="*/ 438 h 438"/>
              <a:gd name="T6" fmla="*/ 437 w 437"/>
              <a:gd name="T7" fmla="*/ 219 h 438"/>
              <a:gd name="T8" fmla="*/ 219 w 437"/>
              <a:gd name="T9" fmla="*/ 0 h 438"/>
              <a:gd name="T10" fmla="*/ 334 w 437"/>
              <a:gd name="T11" fmla="*/ 162 h 438"/>
              <a:gd name="T12" fmla="*/ 334 w 437"/>
              <a:gd name="T13" fmla="*/ 171 h 438"/>
              <a:gd name="T14" fmla="*/ 171 w 437"/>
              <a:gd name="T15" fmla="*/ 333 h 438"/>
              <a:gd name="T16" fmla="*/ 84 w 437"/>
              <a:gd name="T17" fmla="*/ 308 h 438"/>
              <a:gd name="T18" fmla="*/ 97 w 437"/>
              <a:gd name="T19" fmla="*/ 309 h 438"/>
              <a:gd name="T20" fmla="*/ 168 w 437"/>
              <a:gd name="T21" fmla="*/ 284 h 438"/>
              <a:gd name="T22" fmla="*/ 114 w 437"/>
              <a:gd name="T23" fmla="*/ 245 h 438"/>
              <a:gd name="T24" fmla="*/ 126 w 437"/>
              <a:gd name="T25" fmla="*/ 246 h 438"/>
              <a:gd name="T26" fmla="*/ 141 w 437"/>
              <a:gd name="T27" fmla="*/ 243 h 438"/>
              <a:gd name="T28" fmla="*/ 94 w 437"/>
              <a:gd name="T29" fmla="*/ 186 h 438"/>
              <a:gd name="T30" fmla="*/ 120 w 437"/>
              <a:gd name="T31" fmla="*/ 194 h 438"/>
              <a:gd name="T32" fmla="*/ 96 w 437"/>
              <a:gd name="T33" fmla="*/ 146 h 438"/>
              <a:gd name="T34" fmla="*/ 102 w 437"/>
              <a:gd name="T35" fmla="*/ 117 h 438"/>
              <a:gd name="T36" fmla="*/ 222 w 437"/>
              <a:gd name="T37" fmla="*/ 177 h 438"/>
              <a:gd name="T38" fmla="*/ 219 w 437"/>
              <a:gd name="T39" fmla="*/ 164 h 438"/>
              <a:gd name="T40" fmla="*/ 277 w 437"/>
              <a:gd name="T41" fmla="*/ 105 h 438"/>
              <a:gd name="T42" fmla="*/ 319 w 437"/>
              <a:gd name="T43" fmla="*/ 125 h 438"/>
              <a:gd name="T44" fmla="*/ 355 w 437"/>
              <a:gd name="T45" fmla="*/ 111 h 438"/>
              <a:gd name="T46" fmla="*/ 330 w 437"/>
              <a:gd name="T47" fmla="*/ 141 h 438"/>
              <a:gd name="T48" fmla="*/ 363 w 437"/>
              <a:gd name="T49" fmla="*/ 132 h 438"/>
              <a:gd name="T50" fmla="*/ 334 w 437"/>
              <a:gd name="T51" fmla="*/ 16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437" h="438">
                <a:moveTo>
                  <a:pt x="219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9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9" y="0"/>
                </a:cubicBezTo>
                <a:close/>
                <a:moveTo>
                  <a:pt x="334" y="162"/>
                </a:moveTo>
                <a:cubicBezTo>
                  <a:pt x="334" y="165"/>
                  <a:pt x="334" y="168"/>
                  <a:pt x="334" y="171"/>
                </a:cubicBezTo>
                <a:cubicBezTo>
                  <a:pt x="334" y="246"/>
                  <a:pt x="277" y="333"/>
                  <a:pt x="171" y="333"/>
                </a:cubicBezTo>
                <a:cubicBezTo>
                  <a:pt x="138" y="333"/>
                  <a:pt x="108" y="324"/>
                  <a:pt x="84" y="308"/>
                </a:cubicBezTo>
                <a:cubicBezTo>
                  <a:pt x="87" y="309"/>
                  <a:pt x="93" y="309"/>
                  <a:pt x="97" y="309"/>
                </a:cubicBezTo>
                <a:cubicBezTo>
                  <a:pt x="123" y="309"/>
                  <a:pt x="148" y="300"/>
                  <a:pt x="168" y="284"/>
                </a:cubicBezTo>
                <a:cubicBezTo>
                  <a:pt x="144" y="284"/>
                  <a:pt x="123" y="267"/>
                  <a:pt x="114" y="245"/>
                </a:cubicBezTo>
                <a:cubicBezTo>
                  <a:pt x="118" y="245"/>
                  <a:pt x="121" y="246"/>
                  <a:pt x="126" y="246"/>
                </a:cubicBezTo>
                <a:cubicBezTo>
                  <a:pt x="130" y="246"/>
                  <a:pt x="135" y="245"/>
                  <a:pt x="141" y="243"/>
                </a:cubicBezTo>
                <a:cubicBezTo>
                  <a:pt x="114" y="237"/>
                  <a:pt x="94" y="215"/>
                  <a:pt x="94" y="186"/>
                </a:cubicBezTo>
                <a:cubicBezTo>
                  <a:pt x="102" y="191"/>
                  <a:pt x="111" y="192"/>
                  <a:pt x="120" y="194"/>
                </a:cubicBezTo>
                <a:cubicBezTo>
                  <a:pt x="105" y="183"/>
                  <a:pt x="96" y="165"/>
                  <a:pt x="96" y="146"/>
                </a:cubicBezTo>
                <a:cubicBezTo>
                  <a:pt x="96" y="135"/>
                  <a:pt x="97" y="125"/>
                  <a:pt x="102" y="117"/>
                </a:cubicBezTo>
                <a:cubicBezTo>
                  <a:pt x="132" y="152"/>
                  <a:pt x="174" y="174"/>
                  <a:pt x="222" y="177"/>
                </a:cubicBezTo>
                <a:cubicBezTo>
                  <a:pt x="220" y="173"/>
                  <a:pt x="219" y="168"/>
                  <a:pt x="219" y="164"/>
                </a:cubicBezTo>
                <a:cubicBezTo>
                  <a:pt x="219" y="132"/>
                  <a:pt x="246" y="105"/>
                  <a:pt x="277" y="105"/>
                </a:cubicBezTo>
                <a:cubicBezTo>
                  <a:pt x="294" y="105"/>
                  <a:pt x="309" y="113"/>
                  <a:pt x="319" y="125"/>
                </a:cubicBezTo>
                <a:cubicBezTo>
                  <a:pt x="333" y="122"/>
                  <a:pt x="345" y="117"/>
                  <a:pt x="355" y="111"/>
                </a:cubicBezTo>
                <a:cubicBezTo>
                  <a:pt x="351" y="123"/>
                  <a:pt x="342" y="135"/>
                  <a:pt x="330" y="141"/>
                </a:cubicBezTo>
                <a:cubicBezTo>
                  <a:pt x="342" y="141"/>
                  <a:pt x="354" y="138"/>
                  <a:pt x="363" y="132"/>
                </a:cubicBezTo>
                <a:cubicBezTo>
                  <a:pt x="355" y="144"/>
                  <a:pt x="346" y="155"/>
                  <a:pt x="334" y="162"/>
                </a:cubicBez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Freeform 43">
            <a:extLst>
              <a:ext uri="{FF2B5EF4-FFF2-40B4-BE49-F238E27FC236}">
                <a16:creationId xmlns:a16="http://schemas.microsoft.com/office/drawing/2014/main" id="{F3414EB1-3BF9-423C-8CDE-EA2874389E6B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10256087" y="5735514"/>
            <a:ext cx="458716" cy="460494"/>
          </a:xfrm>
          <a:custGeom>
            <a:avLst/>
            <a:gdLst>
              <a:gd name="T0" fmla="*/ 333 w 437"/>
              <a:gd name="T1" fmla="*/ 113 h 438"/>
              <a:gd name="T2" fmla="*/ 333 w 437"/>
              <a:gd name="T3" fmla="*/ 151 h 438"/>
              <a:gd name="T4" fmla="*/ 324 w 437"/>
              <a:gd name="T5" fmla="*/ 160 h 438"/>
              <a:gd name="T6" fmla="*/ 286 w 437"/>
              <a:gd name="T7" fmla="*/ 160 h 438"/>
              <a:gd name="T8" fmla="*/ 277 w 437"/>
              <a:gd name="T9" fmla="*/ 151 h 438"/>
              <a:gd name="T10" fmla="*/ 277 w 437"/>
              <a:gd name="T11" fmla="*/ 113 h 438"/>
              <a:gd name="T12" fmla="*/ 286 w 437"/>
              <a:gd name="T13" fmla="*/ 104 h 438"/>
              <a:gd name="T14" fmla="*/ 324 w 437"/>
              <a:gd name="T15" fmla="*/ 104 h 438"/>
              <a:gd name="T16" fmla="*/ 333 w 437"/>
              <a:gd name="T17" fmla="*/ 113 h 438"/>
              <a:gd name="T18" fmla="*/ 437 w 437"/>
              <a:gd name="T19" fmla="*/ 219 h 438"/>
              <a:gd name="T20" fmla="*/ 218 w 437"/>
              <a:gd name="T21" fmla="*/ 438 h 438"/>
              <a:gd name="T22" fmla="*/ 0 w 437"/>
              <a:gd name="T23" fmla="*/ 219 h 438"/>
              <a:gd name="T24" fmla="*/ 218 w 437"/>
              <a:gd name="T25" fmla="*/ 0 h 438"/>
              <a:gd name="T26" fmla="*/ 437 w 437"/>
              <a:gd name="T27" fmla="*/ 219 h 438"/>
              <a:gd name="T28" fmla="*/ 359 w 437"/>
              <a:gd name="T29" fmla="*/ 215 h 438"/>
              <a:gd name="T30" fmla="*/ 282 w 437"/>
              <a:gd name="T31" fmla="*/ 215 h 438"/>
              <a:gd name="T32" fmla="*/ 283 w 437"/>
              <a:gd name="T33" fmla="*/ 221 h 438"/>
              <a:gd name="T34" fmla="*/ 221 w 437"/>
              <a:gd name="T35" fmla="*/ 282 h 438"/>
              <a:gd name="T36" fmla="*/ 159 w 437"/>
              <a:gd name="T37" fmla="*/ 221 h 438"/>
              <a:gd name="T38" fmla="*/ 160 w 437"/>
              <a:gd name="T39" fmla="*/ 215 h 438"/>
              <a:gd name="T40" fmla="*/ 83 w 437"/>
              <a:gd name="T41" fmla="*/ 215 h 438"/>
              <a:gd name="T42" fmla="*/ 83 w 437"/>
              <a:gd name="T43" fmla="*/ 306 h 438"/>
              <a:gd name="T44" fmla="*/ 137 w 437"/>
              <a:gd name="T45" fmla="*/ 360 h 438"/>
              <a:gd name="T46" fmla="*/ 305 w 437"/>
              <a:gd name="T47" fmla="*/ 360 h 438"/>
              <a:gd name="T48" fmla="*/ 359 w 437"/>
              <a:gd name="T49" fmla="*/ 306 h 438"/>
              <a:gd name="T50" fmla="*/ 359 w 437"/>
              <a:gd name="T51" fmla="*/ 215 h 438"/>
              <a:gd name="T52" fmla="*/ 221 w 437"/>
              <a:gd name="T53" fmla="*/ 268 h 438"/>
              <a:gd name="T54" fmla="*/ 268 w 437"/>
              <a:gd name="T55" fmla="*/ 221 h 438"/>
              <a:gd name="T56" fmla="*/ 221 w 437"/>
              <a:gd name="T57" fmla="*/ 174 h 438"/>
              <a:gd name="T58" fmla="*/ 174 w 437"/>
              <a:gd name="T59" fmla="*/ 221 h 438"/>
              <a:gd name="T60" fmla="*/ 221 w 437"/>
              <a:gd name="T61" fmla="*/ 268 h 438"/>
              <a:gd name="T62" fmla="*/ 359 w 437"/>
              <a:gd name="T63" fmla="*/ 132 h 438"/>
              <a:gd name="T64" fmla="*/ 305 w 437"/>
              <a:gd name="T65" fmla="*/ 79 h 438"/>
              <a:gd name="T66" fmla="*/ 187 w 437"/>
              <a:gd name="T67" fmla="*/ 79 h 438"/>
              <a:gd name="T68" fmla="*/ 187 w 437"/>
              <a:gd name="T69" fmla="*/ 148 h 438"/>
              <a:gd name="T70" fmla="*/ 174 w 437"/>
              <a:gd name="T71" fmla="*/ 148 h 438"/>
              <a:gd name="T72" fmla="*/ 174 w 437"/>
              <a:gd name="T73" fmla="*/ 79 h 438"/>
              <a:gd name="T74" fmla="*/ 163 w 437"/>
              <a:gd name="T75" fmla="*/ 79 h 438"/>
              <a:gd name="T76" fmla="*/ 163 w 437"/>
              <a:gd name="T77" fmla="*/ 148 h 438"/>
              <a:gd name="T78" fmla="*/ 149 w 437"/>
              <a:gd name="T79" fmla="*/ 148 h 438"/>
              <a:gd name="T80" fmla="*/ 149 w 437"/>
              <a:gd name="T81" fmla="*/ 79 h 438"/>
              <a:gd name="T82" fmla="*/ 138 w 437"/>
              <a:gd name="T83" fmla="*/ 79 h 438"/>
              <a:gd name="T84" fmla="*/ 138 w 437"/>
              <a:gd name="T85" fmla="*/ 148 h 438"/>
              <a:gd name="T86" fmla="*/ 125 w 437"/>
              <a:gd name="T87" fmla="*/ 148 h 438"/>
              <a:gd name="T88" fmla="*/ 125 w 437"/>
              <a:gd name="T89" fmla="*/ 80 h 438"/>
              <a:gd name="T90" fmla="*/ 83 w 437"/>
              <a:gd name="T91" fmla="*/ 132 h 438"/>
              <a:gd name="T92" fmla="*/ 83 w 437"/>
              <a:gd name="T93" fmla="*/ 188 h 438"/>
              <a:gd name="T94" fmla="*/ 169 w 437"/>
              <a:gd name="T95" fmla="*/ 188 h 438"/>
              <a:gd name="T96" fmla="*/ 221 w 437"/>
              <a:gd name="T97" fmla="*/ 159 h 438"/>
              <a:gd name="T98" fmla="*/ 273 w 437"/>
              <a:gd name="T99" fmla="*/ 188 h 438"/>
              <a:gd name="T100" fmla="*/ 359 w 437"/>
              <a:gd name="T101" fmla="*/ 188 h 438"/>
              <a:gd name="T102" fmla="*/ 359 w 437"/>
              <a:gd name="T103" fmla="*/ 132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37" h="438">
                <a:moveTo>
                  <a:pt x="333" y="113"/>
                </a:moveTo>
                <a:cubicBezTo>
                  <a:pt x="333" y="151"/>
                  <a:pt x="333" y="151"/>
                  <a:pt x="333" y="151"/>
                </a:cubicBezTo>
                <a:cubicBezTo>
                  <a:pt x="333" y="156"/>
                  <a:pt x="329" y="160"/>
                  <a:pt x="324" y="160"/>
                </a:cubicBezTo>
                <a:cubicBezTo>
                  <a:pt x="286" y="160"/>
                  <a:pt x="286" y="160"/>
                  <a:pt x="286" y="160"/>
                </a:cubicBezTo>
                <a:cubicBezTo>
                  <a:pt x="281" y="160"/>
                  <a:pt x="277" y="156"/>
                  <a:pt x="277" y="151"/>
                </a:cubicBezTo>
                <a:cubicBezTo>
                  <a:pt x="277" y="113"/>
                  <a:pt x="277" y="113"/>
                  <a:pt x="277" y="113"/>
                </a:cubicBezTo>
                <a:cubicBezTo>
                  <a:pt x="277" y="108"/>
                  <a:pt x="281" y="104"/>
                  <a:pt x="286" y="104"/>
                </a:cubicBezTo>
                <a:cubicBezTo>
                  <a:pt x="324" y="104"/>
                  <a:pt x="324" y="104"/>
                  <a:pt x="324" y="104"/>
                </a:cubicBezTo>
                <a:cubicBezTo>
                  <a:pt x="329" y="104"/>
                  <a:pt x="333" y="108"/>
                  <a:pt x="333" y="113"/>
                </a:cubicBezTo>
                <a:close/>
                <a:moveTo>
                  <a:pt x="437" y="219"/>
                </a:moveTo>
                <a:cubicBezTo>
                  <a:pt x="437" y="339"/>
                  <a:pt x="339" y="438"/>
                  <a:pt x="218" y="438"/>
                </a:cubicBezTo>
                <a:cubicBezTo>
                  <a:pt x="98" y="438"/>
                  <a:pt x="0" y="339"/>
                  <a:pt x="0" y="219"/>
                </a:cubicBezTo>
                <a:cubicBezTo>
                  <a:pt x="0" y="99"/>
                  <a:pt x="98" y="0"/>
                  <a:pt x="218" y="0"/>
                </a:cubicBezTo>
                <a:cubicBezTo>
                  <a:pt x="339" y="0"/>
                  <a:pt x="437" y="99"/>
                  <a:pt x="437" y="219"/>
                </a:cubicBezTo>
                <a:close/>
                <a:moveTo>
                  <a:pt x="359" y="215"/>
                </a:moveTo>
                <a:cubicBezTo>
                  <a:pt x="282" y="215"/>
                  <a:pt x="282" y="215"/>
                  <a:pt x="282" y="215"/>
                </a:cubicBezTo>
                <a:cubicBezTo>
                  <a:pt x="282" y="217"/>
                  <a:pt x="283" y="219"/>
                  <a:pt x="283" y="221"/>
                </a:cubicBezTo>
                <a:cubicBezTo>
                  <a:pt x="283" y="255"/>
                  <a:pt x="255" y="282"/>
                  <a:pt x="221" y="282"/>
                </a:cubicBezTo>
                <a:cubicBezTo>
                  <a:pt x="187" y="282"/>
                  <a:pt x="159" y="255"/>
                  <a:pt x="159" y="221"/>
                </a:cubicBezTo>
                <a:cubicBezTo>
                  <a:pt x="159" y="219"/>
                  <a:pt x="160" y="217"/>
                  <a:pt x="160" y="215"/>
                </a:cubicBezTo>
                <a:cubicBezTo>
                  <a:pt x="83" y="215"/>
                  <a:pt x="83" y="215"/>
                  <a:pt x="83" y="215"/>
                </a:cubicBezTo>
                <a:cubicBezTo>
                  <a:pt x="83" y="306"/>
                  <a:pt x="83" y="306"/>
                  <a:pt x="83" y="306"/>
                </a:cubicBezTo>
                <a:cubicBezTo>
                  <a:pt x="83" y="335"/>
                  <a:pt x="107" y="360"/>
                  <a:pt x="137" y="360"/>
                </a:cubicBezTo>
                <a:cubicBezTo>
                  <a:pt x="305" y="360"/>
                  <a:pt x="305" y="360"/>
                  <a:pt x="305" y="360"/>
                </a:cubicBezTo>
                <a:cubicBezTo>
                  <a:pt x="334" y="360"/>
                  <a:pt x="359" y="335"/>
                  <a:pt x="359" y="306"/>
                </a:cubicBezTo>
                <a:lnTo>
                  <a:pt x="359" y="215"/>
                </a:lnTo>
                <a:close/>
                <a:moveTo>
                  <a:pt x="221" y="268"/>
                </a:moveTo>
                <a:cubicBezTo>
                  <a:pt x="247" y="268"/>
                  <a:pt x="268" y="247"/>
                  <a:pt x="268" y="221"/>
                </a:cubicBezTo>
                <a:cubicBezTo>
                  <a:pt x="268" y="195"/>
                  <a:pt x="247" y="174"/>
                  <a:pt x="221" y="174"/>
                </a:cubicBezTo>
                <a:cubicBezTo>
                  <a:pt x="195" y="174"/>
                  <a:pt x="174" y="195"/>
                  <a:pt x="174" y="221"/>
                </a:cubicBezTo>
                <a:cubicBezTo>
                  <a:pt x="174" y="247"/>
                  <a:pt x="195" y="268"/>
                  <a:pt x="221" y="268"/>
                </a:cubicBezTo>
                <a:close/>
                <a:moveTo>
                  <a:pt x="359" y="132"/>
                </a:moveTo>
                <a:cubicBezTo>
                  <a:pt x="359" y="103"/>
                  <a:pt x="334" y="79"/>
                  <a:pt x="305" y="79"/>
                </a:cubicBezTo>
                <a:cubicBezTo>
                  <a:pt x="187" y="79"/>
                  <a:pt x="187" y="79"/>
                  <a:pt x="187" y="79"/>
                </a:cubicBezTo>
                <a:cubicBezTo>
                  <a:pt x="187" y="148"/>
                  <a:pt x="187" y="148"/>
                  <a:pt x="187" y="148"/>
                </a:cubicBezTo>
                <a:cubicBezTo>
                  <a:pt x="174" y="148"/>
                  <a:pt x="174" y="148"/>
                  <a:pt x="174" y="148"/>
                </a:cubicBezTo>
                <a:cubicBezTo>
                  <a:pt x="174" y="79"/>
                  <a:pt x="174" y="79"/>
                  <a:pt x="174" y="79"/>
                </a:cubicBezTo>
                <a:cubicBezTo>
                  <a:pt x="163" y="79"/>
                  <a:pt x="163" y="79"/>
                  <a:pt x="163" y="79"/>
                </a:cubicBezTo>
                <a:cubicBezTo>
                  <a:pt x="163" y="148"/>
                  <a:pt x="163" y="148"/>
                  <a:pt x="163" y="148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79"/>
                  <a:pt x="149" y="79"/>
                  <a:pt x="149" y="79"/>
                </a:cubicBezTo>
                <a:cubicBezTo>
                  <a:pt x="138" y="79"/>
                  <a:pt x="138" y="79"/>
                  <a:pt x="138" y="79"/>
                </a:cubicBezTo>
                <a:cubicBezTo>
                  <a:pt x="138" y="148"/>
                  <a:pt x="138" y="148"/>
                  <a:pt x="138" y="148"/>
                </a:cubicBezTo>
                <a:cubicBezTo>
                  <a:pt x="125" y="148"/>
                  <a:pt x="125" y="148"/>
                  <a:pt x="125" y="148"/>
                </a:cubicBezTo>
                <a:cubicBezTo>
                  <a:pt x="125" y="80"/>
                  <a:pt x="125" y="80"/>
                  <a:pt x="125" y="80"/>
                </a:cubicBezTo>
                <a:cubicBezTo>
                  <a:pt x="101" y="86"/>
                  <a:pt x="83" y="107"/>
                  <a:pt x="83" y="132"/>
                </a:cubicBezTo>
                <a:cubicBezTo>
                  <a:pt x="83" y="188"/>
                  <a:pt x="83" y="188"/>
                  <a:pt x="83" y="188"/>
                </a:cubicBezTo>
                <a:cubicBezTo>
                  <a:pt x="169" y="188"/>
                  <a:pt x="169" y="188"/>
                  <a:pt x="169" y="188"/>
                </a:cubicBezTo>
                <a:cubicBezTo>
                  <a:pt x="180" y="171"/>
                  <a:pt x="199" y="159"/>
                  <a:pt x="221" y="159"/>
                </a:cubicBezTo>
                <a:cubicBezTo>
                  <a:pt x="243" y="159"/>
                  <a:pt x="262" y="171"/>
                  <a:pt x="273" y="188"/>
                </a:cubicBezTo>
                <a:cubicBezTo>
                  <a:pt x="359" y="188"/>
                  <a:pt x="359" y="188"/>
                  <a:pt x="359" y="188"/>
                </a:cubicBezTo>
                <a:lnTo>
                  <a:pt x="359" y="132"/>
                </a:ln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9" name="Freeform 29">
            <a:extLst>
              <a:ext uri="{FF2B5EF4-FFF2-40B4-BE49-F238E27FC236}">
                <a16:creationId xmlns:a16="http://schemas.microsoft.com/office/drawing/2014/main" id="{AF42CDC5-C9FC-4AB2-B5A7-01FC12FAF7B8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129907" y="5735514"/>
            <a:ext cx="459160" cy="460494"/>
          </a:xfrm>
          <a:custGeom>
            <a:avLst/>
            <a:gdLst>
              <a:gd name="T0" fmla="*/ 218 w 437"/>
              <a:gd name="T1" fmla="*/ 0 h 438"/>
              <a:gd name="T2" fmla="*/ 0 w 437"/>
              <a:gd name="T3" fmla="*/ 219 h 438"/>
              <a:gd name="T4" fmla="*/ 218 w 437"/>
              <a:gd name="T5" fmla="*/ 438 h 438"/>
              <a:gd name="T6" fmla="*/ 437 w 437"/>
              <a:gd name="T7" fmla="*/ 219 h 438"/>
              <a:gd name="T8" fmla="*/ 218 w 437"/>
              <a:gd name="T9" fmla="*/ 0 h 438"/>
              <a:gd name="T10" fmla="*/ 277 w 437"/>
              <a:gd name="T11" fmla="*/ 219 h 438"/>
              <a:gd name="T12" fmla="*/ 241 w 437"/>
              <a:gd name="T13" fmla="*/ 219 h 438"/>
              <a:gd name="T14" fmla="*/ 241 w 437"/>
              <a:gd name="T15" fmla="*/ 345 h 438"/>
              <a:gd name="T16" fmla="*/ 189 w 437"/>
              <a:gd name="T17" fmla="*/ 345 h 438"/>
              <a:gd name="T18" fmla="*/ 189 w 437"/>
              <a:gd name="T19" fmla="*/ 219 h 438"/>
              <a:gd name="T20" fmla="*/ 164 w 437"/>
              <a:gd name="T21" fmla="*/ 219 h 438"/>
              <a:gd name="T22" fmla="*/ 164 w 437"/>
              <a:gd name="T23" fmla="*/ 174 h 438"/>
              <a:gd name="T24" fmla="*/ 189 w 437"/>
              <a:gd name="T25" fmla="*/ 174 h 438"/>
              <a:gd name="T26" fmla="*/ 189 w 437"/>
              <a:gd name="T27" fmla="*/ 145 h 438"/>
              <a:gd name="T28" fmla="*/ 241 w 437"/>
              <a:gd name="T29" fmla="*/ 93 h 438"/>
              <a:gd name="T30" fmla="*/ 279 w 437"/>
              <a:gd name="T31" fmla="*/ 93 h 438"/>
              <a:gd name="T32" fmla="*/ 279 w 437"/>
              <a:gd name="T33" fmla="*/ 137 h 438"/>
              <a:gd name="T34" fmla="*/ 253 w 437"/>
              <a:gd name="T35" fmla="*/ 137 h 438"/>
              <a:gd name="T36" fmla="*/ 241 w 437"/>
              <a:gd name="T37" fmla="*/ 149 h 438"/>
              <a:gd name="T38" fmla="*/ 241 w 437"/>
              <a:gd name="T39" fmla="*/ 174 h 438"/>
              <a:gd name="T40" fmla="*/ 281 w 437"/>
              <a:gd name="T41" fmla="*/ 174 h 438"/>
              <a:gd name="T42" fmla="*/ 277 w 437"/>
              <a:gd name="T43" fmla="*/ 219 h 4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37" h="438">
                <a:moveTo>
                  <a:pt x="218" y="0"/>
                </a:moveTo>
                <a:cubicBezTo>
                  <a:pt x="98" y="0"/>
                  <a:pt x="0" y="99"/>
                  <a:pt x="0" y="219"/>
                </a:cubicBezTo>
                <a:cubicBezTo>
                  <a:pt x="0" y="339"/>
                  <a:pt x="98" y="438"/>
                  <a:pt x="218" y="438"/>
                </a:cubicBezTo>
                <a:cubicBezTo>
                  <a:pt x="339" y="438"/>
                  <a:pt x="437" y="339"/>
                  <a:pt x="437" y="219"/>
                </a:cubicBezTo>
                <a:cubicBezTo>
                  <a:pt x="437" y="99"/>
                  <a:pt x="339" y="0"/>
                  <a:pt x="218" y="0"/>
                </a:cubicBezTo>
                <a:close/>
                <a:moveTo>
                  <a:pt x="277" y="219"/>
                </a:moveTo>
                <a:cubicBezTo>
                  <a:pt x="241" y="219"/>
                  <a:pt x="241" y="219"/>
                  <a:pt x="241" y="219"/>
                </a:cubicBezTo>
                <a:cubicBezTo>
                  <a:pt x="241" y="275"/>
                  <a:pt x="241" y="345"/>
                  <a:pt x="241" y="345"/>
                </a:cubicBezTo>
                <a:cubicBezTo>
                  <a:pt x="189" y="345"/>
                  <a:pt x="189" y="345"/>
                  <a:pt x="189" y="345"/>
                </a:cubicBezTo>
                <a:cubicBezTo>
                  <a:pt x="189" y="345"/>
                  <a:pt x="189" y="276"/>
                  <a:pt x="189" y="219"/>
                </a:cubicBezTo>
                <a:cubicBezTo>
                  <a:pt x="164" y="219"/>
                  <a:pt x="164" y="219"/>
                  <a:pt x="164" y="219"/>
                </a:cubicBezTo>
                <a:cubicBezTo>
                  <a:pt x="164" y="174"/>
                  <a:pt x="164" y="174"/>
                  <a:pt x="164" y="174"/>
                </a:cubicBezTo>
                <a:cubicBezTo>
                  <a:pt x="189" y="174"/>
                  <a:pt x="189" y="174"/>
                  <a:pt x="189" y="174"/>
                </a:cubicBezTo>
                <a:cubicBezTo>
                  <a:pt x="189" y="145"/>
                  <a:pt x="189" y="145"/>
                  <a:pt x="189" y="145"/>
                </a:cubicBezTo>
                <a:cubicBezTo>
                  <a:pt x="189" y="125"/>
                  <a:pt x="199" y="93"/>
                  <a:pt x="241" y="93"/>
                </a:cubicBezTo>
                <a:cubicBezTo>
                  <a:pt x="279" y="93"/>
                  <a:pt x="279" y="93"/>
                  <a:pt x="279" y="93"/>
                </a:cubicBezTo>
                <a:cubicBezTo>
                  <a:pt x="279" y="137"/>
                  <a:pt x="279" y="137"/>
                  <a:pt x="279" y="137"/>
                </a:cubicBezTo>
                <a:cubicBezTo>
                  <a:pt x="279" y="137"/>
                  <a:pt x="256" y="137"/>
                  <a:pt x="253" y="137"/>
                </a:cubicBezTo>
                <a:cubicBezTo>
                  <a:pt x="248" y="137"/>
                  <a:pt x="241" y="138"/>
                  <a:pt x="241" y="149"/>
                </a:cubicBezTo>
                <a:cubicBezTo>
                  <a:pt x="241" y="174"/>
                  <a:pt x="241" y="174"/>
                  <a:pt x="241" y="174"/>
                </a:cubicBezTo>
                <a:cubicBezTo>
                  <a:pt x="281" y="174"/>
                  <a:pt x="281" y="174"/>
                  <a:pt x="281" y="174"/>
                </a:cubicBezTo>
                <a:cubicBezTo>
                  <a:pt x="277" y="219"/>
                  <a:pt x="277" y="219"/>
                  <a:pt x="277" y="219"/>
                </a:cubicBezTo>
                <a:close/>
              </a:path>
            </a:pathLst>
          </a:custGeom>
          <a:solidFill>
            <a:srgbClr val="1F9BDE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8640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/>
      <p:bldP spid="49" grpId="0" animBg="1"/>
      <p:bldP spid="50" grpId="0" animBg="1"/>
      <p:bldP spid="51" grpId="0" animBg="1"/>
      <p:bldP spid="53" grpId="0" animBg="1"/>
      <p:bldP spid="54" grpId="0" animBg="1"/>
      <p:bldP spid="55" grpId="0" animBg="1"/>
      <p:bldP spid="57" grpId="0" animBg="1"/>
      <p:bldP spid="58" grpId="0" animBg="1"/>
      <p:bldP spid="59" grpId="0" animBg="1"/>
    </p:bldLst>
  </p:timing>
  <p:extLst>
    <p:ext uri="{DCECCB84-F9BA-43D5-87BE-67443E8EF086}">
      <p15:sldGuideLst xmlns:p15="http://schemas.microsoft.com/office/powerpoint/2012/main">
        <p15:guide id="0" pos="6960" userDrawn="1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20" userDrawn="1">
          <p15:clr>
            <a:srgbClr val="FBAE40"/>
          </p15:clr>
        </p15:guide>
        <p15:guide id="4" orient="horz" pos="2664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2circul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1356360" y="1901190"/>
            <a:ext cx="1980000" cy="198000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1356360" y="4279265"/>
            <a:ext cx="1980000" cy="1980000"/>
          </a:xfrm>
          <a:prstGeom prst="ellipse">
            <a:avLst/>
          </a:prstGeom>
        </p:spPr>
        <p:txBody>
          <a:bodyPr>
            <a:noAutofit/>
          </a:bodyPr>
          <a:lstStyle>
            <a:lvl1pPr marL="0" indent="0">
              <a:buNone/>
              <a:defRPr sz="18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7" name="Rounded Rectangle 8">
            <a:extLst>
              <a:ext uri="{FF2B5EF4-FFF2-40B4-BE49-F238E27FC236}">
                <a16:creationId xmlns:a16="http://schemas.microsoft.com/office/drawing/2014/main" id="{5E81DD9B-D995-4873-9379-170B9C65E5B6}"/>
              </a:ext>
            </a:extLst>
          </p:cNvPr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D927D29-7B80-4C4D-9B85-29BF9A34C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A3DC5132-9E0B-4196-B150-989A159D7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1" name="Imagen 10" descr="Imagen que contiene Icono&#10;&#10;Descripción generada automáticamente">
            <a:extLst>
              <a:ext uri="{FF2B5EF4-FFF2-40B4-BE49-F238E27FC236}">
                <a16:creationId xmlns:a16="http://schemas.microsoft.com/office/drawing/2014/main" id="{F2BA20E6-AEEA-4653-82B7-ED05F3ADD68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6886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64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11">
            <a:extLst>
              <a:ext uri="{FF2B5EF4-FFF2-40B4-BE49-F238E27FC236}">
                <a16:creationId xmlns:a16="http://schemas.microsoft.com/office/drawing/2014/main" id="{807CFB5A-EE33-4B95-A370-7ED2CB072BEF}"/>
              </a:ext>
            </a:extLst>
          </p:cNvPr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Picture Placeholder 4">
            <a:extLst>
              <a:ext uri="{FF2B5EF4-FFF2-40B4-BE49-F238E27FC236}">
                <a16:creationId xmlns:a16="http://schemas.microsoft.com/office/drawing/2014/main" id="{280D0871-18CE-4F89-AC14-679C342AB92E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1077404" y="2198260"/>
            <a:ext cx="2643234" cy="26432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E5AF20C1-85BD-4CB6-A152-109FA938EFCC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4774383" y="2198260"/>
            <a:ext cx="2643234" cy="26432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</a:p>
        </p:txBody>
      </p:sp>
      <p:sp>
        <p:nvSpPr>
          <p:cNvPr id="8" name="Picture Placeholder 8">
            <a:extLst>
              <a:ext uri="{FF2B5EF4-FFF2-40B4-BE49-F238E27FC236}">
                <a16:creationId xmlns:a16="http://schemas.microsoft.com/office/drawing/2014/main" id="{BF86C6E4-7811-4A0B-857A-F4EB9E2F1C82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8471362" y="2198260"/>
            <a:ext cx="2643234" cy="2643234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</a:p>
        </p:txBody>
      </p:sp>
      <p:sp>
        <p:nvSpPr>
          <p:cNvPr id="9" name="TextBox 27">
            <a:extLst>
              <a:ext uri="{FF2B5EF4-FFF2-40B4-BE49-F238E27FC236}">
                <a16:creationId xmlns:a16="http://schemas.microsoft.com/office/drawing/2014/main" id="{BFD175F5-C009-476B-89EB-76A764269887}"/>
              </a:ext>
            </a:extLst>
          </p:cNvPr>
          <p:cNvSpPr txBox="1"/>
          <p:nvPr userDrawn="1"/>
        </p:nvSpPr>
        <p:spPr>
          <a:xfrm>
            <a:off x="1626213" y="4940056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noProof="0">
                <a:solidFill>
                  <a:srgbClr val="3C3C3C"/>
                </a:solidFill>
                <a:latin typeface="+mj-lt"/>
              </a:rPr>
              <a:t>Insertar texto</a:t>
            </a:r>
          </a:p>
        </p:txBody>
      </p:sp>
      <p:sp>
        <p:nvSpPr>
          <p:cNvPr id="10" name="TextBox 28">
            <a:extLst>
              <a:ext uri="{FF2B5EF4-FFF2-40B4-BE49-F238E27FC236}">
                <a16:creationId xmlns:a16="http://schemas.microsoft.com/office/drawing/2014/main" id="{27653B68-AEDE-4F6A-B9A9-BFD94FBC76C3}"/>
              </a:ext>
            </a:extLst>
          </p:cNvPr>
          <p:cNvSpPr txBox="1"/>
          <p:nvPr userDrawn="1"/>
        </p:nvSpPr>
        <p:spPr>
          <a:xfrm>
            <a:off x="1168622" y="5238718"/>
            <a:ext cx="2460799" cy="102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1400" noProof="0" err="1">
                <a:solidFill>
                  <a:srgbClr val="3C3C3C"/>
                </a:solidFill>
              </a:rPr>
              <a:t>Suitable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for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all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category</a:t>
            </a:r>
            <a:r>
              <a:rPr lang="es-ES" sz="1400" noProof="0">
                <a:solidFill>
                  <a:srgbClr val="3C3C3C"/>
                </a:solidFill>
              </a:rPr>
              <a:t>, </a:t>
            </a:r>
            <a:r>
              <a:rPr lang="es-ES" sz="1400" noProof="0" err="1">
                <a:solidFill>
                  <a:srgbClr val="3C3C3C"/>
                </a:solidFill>
              </a:rPr>
              <a:t>Lorem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Ipsum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is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not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simply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random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text</a:t>
            </a:r>
            <a:r>
              <a:rPr lang="es-ES" sz="1400" noProof="0">
                <a:solidFill>
                  <a:srgbClr val="3C3C3C"/>
                </a:solidFill>
              </a:rPr>
              <a:t>. </a:t>
            </a:r>
            <a:endParaRPr lang="es-ES" sz="1400" b="1" noProof="0">
              <a:solidFill>
                <a:srgbClr val="3C3C3C"/>
              </a:solidFill>
            </a:endParaRPr>
          </a:p>
        </p:txBody>
      </p:sp>
      <p:sp>
        <p:nvSpPr>
          <p:cNvPr id="11" name="TextBox 33">
            <a:extLst>
              <a:ext uri="{FF2B5EF4-FFF2-40B4-BE49-F238E27FC236}">
                <a16:creationId xmlns:a16="http://schemas.microsoft.com/office/drawing/2014/main" id="{51AFA2A7-338D-4680-896F-0E950983CE85}"/>
              </a:ext>
            </a:extLst>
          </p:cNvPr>
          <p:cNvSpPr txBox="1"/>
          <p:nvPr userDrawn="1"/>
        </p:nvSpPr>
        <p:spPr>
          <a:xfrm>
            <a:off x="5323192" y="4940056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noProof="0">
                <a:solidFill>
                  <a:srgbClr val="3C3C3C"/>
                </a:solidFill>
                <a:latin typeface="+mj-lt"/>
              </a:rPr>
              <a:t>Insertar texto</a:t>
            </a:r>
          </a:p>
        </p:txBody>
      </p:sp>
      <p:sp>
        <p:nvSpPr>
          <p:cNvPr id="12" name="TextBox 34">
            <a:extLst>
              <a:ext uri="{FF2B5EF4-FFF2-40B4-BE49-F238E27FC236}">
                <a16:creationId xmlns:a16="http://schemas.microsoft.com/office/drawing/2014/main" id="{7ED8D8B9-100E-49B2-BD13-574366E6604C}"/>
              </a:ext>
            </a:extLst>
          </p:cNvPr>
          <p:cNvSpPr txBox="1"/>
          <p:nvPr userDrawn="1"/>
        </p:nvSpPr>
        <p:spPr>
          <a:xfrm>
            <a:off x="4865601" y="5238718"/>
            <a:ext cx="2460799" cy="102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1400" noProof="0" err="1">
                <a:solidFill>
                  <a:srgbClr val="3C3C3C"/>
                </a:solidFill>
              </a:rPr>
              <a:t>Suitable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for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all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category</a:t>
            </a:r>
            <a:r>
              <a:rPr lang="es-ES" sz="1400" noProof="0">
                <a:solidFill>
                  <a:srgbClr val="3C3C3C"/>
                </a:solidFill>
              </a:rPr>
              <a:t>, </a:t>
            </a:r>
            <a:r>
              <a:rPr lang="es-ES" sz="1400" noProof="0" err="1">
                <a:solidFill>
                  <a:srgbClr val="3C3C3C"/>
                </a:solidFill>
              </a:rPr>
              <a:t>Lorem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Ipsum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is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not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simply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random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text</a:t>
            </a:r>
            <a:r>
              <a:rPr lang="es-ES" sz="1400" noProof="0">
                <a:solidFill>
                  <a:srgbClr val="3C3C3C"/>
                </a:solidFill>
              </a:rPr>
              <a:t>. </a:t>
            </a:r>
            <a:endParaRPr lang="es-ES" sz="1400" b="1" noProof="0">
              <a:solidFill>
                <a:srgbClr val="3C3C3C"/>
              </a:solidFill>
            </a:endParaRPr>
          </a:p>
        </p:txBody>
      </p:sp>
      <p:sp>
        <p:nvSpPr>
          <p:cNvPr id="13" name="TextBox 36">
            <a:extLst>
              <a:ext uri="{FF2B5EF4-FFF2-40B4-BE49-F238E27FC236}">
                <a16:creationId xmlns:a16="http://schemas.microsoft.com/office/drawing/2014/main" id="{A3936857-DB0C-4527-8A75-E78775E8487D}"/>
              </a:ext>
            </a:extLst>
          </p:cNvPr>
          <p:cNvSpPr txBox="1"/>
          <p:nvPr userDrawn="1"/>
        </p:nvSpPr>
        <p:spPr>
          <a:xfrm>
            <a:off x="9020171" y="4940056"/>
            <a:ext cx="15456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s-ES" b="1" noProof="0">
                <a:solidFill>
                  <a:srgbClr val="3C3C3C"/>
                </a:solidFill>
                <a:latin typeface="+mj-lt"/>
              </a:rPr>
              <a:t>Insertar texto</a:t>
            </a:r>
          </a:p>
        </p:txBody>
      </p:sp>
      <p:sp>
        <p:nvSpPr>
          <p:cNvPr id="14" name="TextBox 37">
            <a:extLst>
              <a:ext uri="{FF2B5EF4-FFF2-40B4-BE49-F238E27FC236}">
                <a16:creationId xmlns:a16="http://schemas.microsoft.com/office/drawing/2014/main" id="{1A8D56C1-8E54-4F93-BEB9-B5E9BFEBE6DE}"/>
              </a:ext>
            </a:extLst>
          </p:cNvPr>
          <p:cNvSpPr txBox="1"/>
          <p:nvPr userDrawn="1"/>
        </p:nvSpPr>
        <p:spPr>
          <a:xfrm>
            <a:off x="8562580" y="5238718"/>
            <a:ext cx="2460799" cy="102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s-ES" sz="1400" noProof="0" err="1">
                <a:solidFill>
                  <a:srgbClr val="3C3C3C"/>
                </a:solidFill>
              </a:rPr>
              <a:t>Suitable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for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all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category</a:t>
            </a:r>
            <a:r>
              <a:rPr lang="es-ES" sz="1400" noProof="0">
                <a:solidFill>
                  <a:srgbClr val="3C3C3C"/>
                </a:solidFill>
              </a:rPr>
              <a:t>, </a:t>
            </a:r>
            <a:r>
              <a:rPr lang="es-ES" sz="1400" noProof="0" err="1">
                <a:solidFill>
                  <a:srgbClr val="3C3C3C"/>
                </a:solidFill>
              </a:rPr>
              <a:t>Lorem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Ipsum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is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not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simply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random</a:t>
            </a:r>
            <a:r>
              <a:rPr lang="es-ES" sz="1400" noProof="0">
                <a:solidFill>
                  <a:srgbClr val="3C3C3C"/>
                </a:solidFill>
              </a:rPr>
              <a:t> </a:t>
            </a:r>
            <a:r>
              <a:rPr lang="es-ES" sz="1400" noProof="0" err="1">
                <a:solidFill>
                  <a:srgbClr val="3C3C3C"/>
                </a:solidFill>
              </a:rPr>
              <a:t>text</a:t>
            </a:r>
            <a:r>
              <a:rPr lang="es-ES" sz="1400" noProof="0">
                <a:solidFill>
                  <a:srgbClr val="3C3C3C"/>
                </a:solidFill>
              </a:rPr>
              <a:t>. </a:t>
            </a:r>
            <a:endParaRPr lang="es-ES" sz="1400" b="1" noProof="0">
              <a:solidFill>
                <a:srgbClr val="3C3C3C"/>
              </a:solidFill>
            </a:endParaRPr>
          </a:p>
        </p:txBody>
      </p:sp>
      <p:sp>
        <p:nvSpPr>
          <p:cNvPr id="15" name="Oval 15">
            <a:extLst>
              <a:ext uri="{FF2B5EF4-FFF2-40B4-BE49-F238E27FC236}">
                <a16:creationId xmlns:a16="http://schemas.microsoft.com/office/drawing/2014/main" id="{353937A1-5A8E-4E56-ACCF-4F8BB7CDF22F}"/>
              </a:ext>
            </a:extLst>
          </p:cNvPr>
          <p:cNvSpPr/>
          <p:nvPr userDrawn="1"/>
        </p:nvSpPr>
        <p:spPr>
          <a:xfrm>
            <a:off x="1077404" y="2198260"/>
            <a:ext cx="942562" cy="942562"/>
          </a:xfrm>
          <a:prstGeom prst="ellipse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A89A46F7-8752-4AF0-8D20-F9941FAE04EC}"/>
              </a:ext>
            </a:extLst>
          </p:cNvPr>
          <p:cNvSpPr txBox="1"/>
          <p:nvPr userDrawn="1"/>
        </p:nvSpPr>
        <p:spPr>
          <a:xfrm>
            <a:off x="1251168" y="2407931"/>
            <a:ext cx="5950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>
                <a:solidFill>
                  <a:schemeClr val="bg2"/>
                </a:solidFill>
                <a:latin typeface="+mj-lt"/>
              </a:rPr>
              <a:t>01</a:t>
            </a:r>
          </a:p>
        </p:txBody>
      </p:sp>
      <p:sp>
        <p:nvSpPr>
          <p:cNvPr id="17" name="Oval 17">
            <a:extLst>
              <a:ext uri="{FF2B5EF4-FFF2-40B4-BE49-F238E27FC236}">
                <a16:creationId xmlns:a16="http://schemas.microsoft.com/office/drawing/2014/main" id="{7CD3E89A-309D-42F7-8628-DE25161FB7D0}"/>
              </a:ext>
            </a:extLst>
          </p:cNvPr>
          <p:cNvSpPr/>
          <p:nvPr userDrawn="1"/>
        </p:nvSpPr>
        <p:spPr>
          <a:xfrm>
            <a:off x="4592764" y="3948213"/>
            <a:ext cx="942562" cy="942562"/>
          </a:xfrm>
          <a:prstGeom prst="ellipse">
            <a:avLst/>
          </a:prstGeom>
          <a:solidFill>
            <a:schemeClr val="accent2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8">
            <a:extLst>
              <a:ext uri="{FF2B5EF4-FFF2-40B4-BE49-F238E27FC236}">
                <a16:creationId xmlns:a16="http://schemas.microsoft.com/office/drawing/2014/main" id="{874E77D3-0CDE-4BCA-979C-D0497EE65024}"/>
              </a:ext>
            </a:extLst>
          </p:cNvPr>
          <p:cNvSpPr txBox="1"/>
          <p:nvPr userDrawn="1"/>
        </p:nvSpPr>
        <p:spPr>
          <a:xfrm>
            <a:off x="4766527" y="4157884"/>
            <a:ext cx="595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>
                <a:solidFill>
                  <a:schemeClr val="bg2"/>
                </a:solidFill>
                <a:latin typeface="+mj-lt"/>
              </a:rPr>
              <a:t>02</a:t>
            </a:r>
          </a:p>
        </p:txBody>
      </p:sp>
      <p:sp>
        <p:nvSpPr>
          <p:cNvPr id="19" name="Oval 19">
            <a:extLst>
              <a:ext uri="{FF2B5EF4-FFF2-40B4-BE49-F238E27FC236}">
                <a16:creationId xmlns:a16="http://schemas.microsoft.com/office/drawing/2014/main" id="{71241E68-87EE-4DFB-9424-44F421FAAF7E}"/>
              </a:ext>
            </a:extLst>
          </p:cNvPr>
          <p:cNvSpPr/>
          <p:nvPr userDrawn="1"/>
        </p:nvSpPr>
        <p:spPr>
          <a:xfrm>
            <a:off x="10428641" y="2177100"/>
            <a:ext cx="942562" cy="942562"/>
          </a:xfrm>
          <a:prstGeom prst="ellipse">
            <a:avLst/>
          </a:prstGeom>
          <a:solidFill>
            <a:schemeClr val="accent3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20">
            <a:extLst>
              <a:ext uri="{FF2B5EF4-FFF2-40B4-BE49-F238E27FC236}">
                <a16:creationId xmlns:a16="http://schemas.microsoft.com/office/drawing/2014/main" id="{D5D122B1-339B-4EDC-A54C-96721C4768E2}"/>
              </a:ext>
            </a:extLst>
          </p:cNvPr>
          <p:cNvSpPr txBox="1"/>
          <p:nvPr userDrawn="1"/>
        </p:nvSpPr>
        <p:spPr>
          <a:xfrm>
            <a:off x="10602404" y="2386771"/>
            <a:ext cx="59503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b="1">
                <a:solidFill>
                  <a:schemeClr val="bg2"/>
                </a:solidFill>
                <a:latin typeface="+mj-lt"/>
              </a:rPr>
              <a:t>03</a:t>
            </a:r>
          </a:p>
        </p:txBody>
      </p:sp>
      <p:sp>
        <p:nvSpPr>
          <p:cNvPr id="21" name="Rounded Rectangle 8">
            <a:extLst>
              <a:ext uri="{FF2B5EF4-FFF2-40B4-BE49-F238E27FC236}">
                <a16:creationId xmlns:a16="http://schemas.microsoft.com/office/drawing/2014/main" id="{2016A5E6-6FB8-4C0B-B85B-A9D37D21CF55}"/>
              </a:ext>
            </a:extLst>
          </p:cNvPr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8C4B1393-0EAE-4D1E-AC0B-C3D18374CA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23" name="Text Placeholder 10">
            <a:extLst>
              <a:ext uri="{FF2B5EF4-FFF2-40B4-BE49-F238E27FC236}">
                <a16:creationId xmlns:a16="http://schemas.microsoft.com/office/drawing/2014/main" id="{D38C3A9D-19C9-49F4-B142-01D9CB1FB42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17043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 animBg="1"/>
      <p:bldP spid="16" grpId="0"/>
      <p:bldP spid="17" grpId="0" animBg="1"/>
      <p:bldP spid="18" grpId="0"/>
      <p:bldP spid="19" grpId="0" animBg="1"/>
      <p:bldP spid="20" grpId="0"/>
    </p:bld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Apaisada sup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1600200"/>
            <a:ext cx="12192000" cy="262890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pic>
        <p:nvPicPr>
          <p:cNvPr id="13" name="Imagen 12" descr="Imagen que contiene Icono&#10;&#10;Descripción generada automáticamente">
            <a:extLst>
              <a:ext uri="{FF2B5EF4-FFF2-40B4-BE49-F238E27FC236}">
                <a16:creationId xmlns:a16="http://schemas.microsoft.com/office/drawing/2014/main" id="{9897D1E9-9CC1-4CE3-B80A-BC973B24DA9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67790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Apaisada infer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3738880"/>
            <a:ext cx="12192000" cy="311912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29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izquier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A08C24FC-A26E-4A84-B60D-62F3A249E2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99394"/>
            <a:ext cx="10515600" cy="752474"/>
          </a:xfrm>
        </p:spPr>
        <p:txBody>
          <a:bodyPr>
            <a:normAutofit/>
          </a:bodyPr>
          <a:lstStyle>
            <a:lvl1pPr algn="ctr">
              <a:defRPr sz="36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7" name="Marcador de posición de imagen 6">
            <a:extLst>
              <a:ext uri="{FF2B5EF4-FFF2-40B4-BE49-F238E27FC236}">
                <a16:creationId xmlns:a16="http://schemas.microsoft.com/office/drawing/2014/main" id="{C5ACC292-0CC1-49D9-9B19-0B5C39782EC3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-304800" y="2066925"/>
            <a:ext cx="6096000" cy="432435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	Imagen</a:t>
            </a:r>
          </a:p>
        </p:txBody>
      </p:sp>
      <p:pic>
        <p:nvPicPr>
          <p:cNvPr id="16" name="Imagen 15" descr="Imagen que contiene Icono&#10;&#10;Descripción generada automáticamente">
            <a:extLst>
              <a:ext uri="{FF2B5EF4-FFF2-40B4-BE49-F238E27FC236}">
                <a16:creationId xmlns:a16="http://schemas.microsoft.com/office/drawing/2014/main" id="{4BF5BD93-F7F0-44AA-B135-ECB437FAD77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67645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 userDrawn="1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derec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Imagen 13" descr="Imagen que contiene Icono&#10;&#10;Descripción generada automáticamente">
            <a:extLst>
              <a:ext uri="{FF2B5EF4-FFF2-40B4-BE49-F238E27FC236}">
                <a16:creationId xmlns:a16="http://schemas.microsoft.com/office/drawing/2014/main" id="{AA8E9E7B-4CBC-4C98-AA74-BDA2B04C3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333564" y="2000060"/>
            <a:ext cx="6279777" cy="3995609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42252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centra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4324350" y="2656840"/>
            <a:ext cx="3543300" cy="3144520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pic>
        <p:nvPicPr>
          <p:cNvPr id="14" name="Imagen 13" descr="Imagen que contiene Icono&#10;&#10;Descripción generada automáticamente">
            <a:extLst>
              <a:ext uri="{FF2B5EF4-FFF2-40B4-BE49-F238E27FC236}">
                <a16:creationId xmlns:a16="http://schemas.microsoft.com/office/drawing/2014/main" id="{EE8FA803-A7AC-4AB5-8018-A1D932F639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65476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ágenes_Cua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0" y="1600200"/>
            <a:ext cx="6096000" cy="2628900"/>
          </a:xfrm>
        </p:spPr>
        <p:txBody>
          <a:bodyPr/>
          <a:lstStyle>
            <a:lvl1pPr marL="0" indent="0">
              <a:buNone/>
              <a:defRPr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3" name="Picture Placeholder 19"/>
          <p:cNvSpPr>
            <a:spLocks noGrp="1"/>
          </p:cNvSpPr>
          <p:nvPr>
            <p:ph type="pic" sz="quarter" idx="17"/>
          </p:nvPr>
        </p:nvSpPr>
        <p:spPr>
          <a:xfrm>
            <a:off x="6096000" y="4229100"/>
            <a:ext cx="6096000" cy="2628900"/>
          </a:xfrm>
        </p:spPr>
        <p:txBody>
          <a:bodyPr/>
          <a:lstStyle>
            <a:lvl1pPr marL="0" indent="0">
              <a:buNone/>
              <a:defRPr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4" name="Picture Placeholder 19"/>
          <p:cNvSpPr>
            <a:spLocks noGrp="1"/>
          </p:cNvSpPr>
          <p:nvPr>
            <p:ph type="pic" sz="quarter" idx="18"/>
          </p:nvPr>
        </p:nvSpPr>
        <p:spPr>
          <a:xfrm>
            <a:off x="0" y="4229100"/>
            <a:ext cx="6096000" cy="2628900"/>
          </a:xfrm>
        </p:spPr>
        <p:txBody>
          <a:bodyPr/>
          <a:lstStyle>
            <a:lvl1pPr marL="0" indent="0">
              <a:buNone/>
              <a:defRPr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5" name="Picture Placeholder 19"/>
          <p:cNvSpPr>
            <a:spLocks noGrp="1"/>
          </p:cNvSpPr>
          <p:nvPr>
            <p:ph type="pic" sz="quarter" idx="19"/>
          </p:nvPr>
        </p:nvSpPr>
        <p:spPr>
          <a:xfrm>
            <a:off x="6096000" y="1600200"/>
            <a:ext cx="6096000" cy="2628900"/>
          </a:xfrm>
        </p:spPr>
        <p:txBody>
          <a:bodyPr/>
          <a:lstStyle>
            <a:lvl1pPr marL="0" indent="0">
              <a:buNone/>
              <a:defRPr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12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Altern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68B30D-7265-4698-9BF3-B6A760AFF773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600200"/>
            <a:ext cx="6096000" cy="2628900"/>
          </a:xfrm>
        </p:spPr>
        <p:txBody>
          <a:bodyPr/>
          <a:lstStyle>
            <a:lvl1pPr marL="0" indent="0">
              <a:buNone/>
              <a:defRPr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ID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825BC887-BBCE-476C-B3B5-3959183BEAB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096000" y="4229100"/>
            <a:ext cx="6096000" cy="2628900"/>
          </a:xfrm>
        </p:spPr>
        <p:txBody>
          <a:bodyPr/>
          <a:lstStyle>
            <a:lvl1pPr marL="0" indent="0">
              <a:buNone/>
              <a:defRPr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en el icono para agregar una imagen</a:t>
            </a:r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6476443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Inclinada derec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ounded Rectangle 8">
            <a:extLst>
              <a:ext uri="{FF2B5EF4-FFF2-40B4-BE49-F238E27FC236}">
                <a16:creationId xmlns:a16="http://schemas.microsoft.com/office/drawing/2014/main" id="{5E81DD9B-D995-4873-9379-170B9C65E5B6}"/>
              </a:ext>
            </a:extLst>
          </p:cNvPr>
          <p:cNvSpPr/>
          <p:nvPr userDrawn="1"/>
        </p:nvSpPr>
        <p:spPr>
          <a:xfrm>
            <a:off x="3720451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7D927D29-7B80-4C4D-9B85-29BF9A34CF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71247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9" name="Text Placeholder 10">
            <a:extLst>
              <a:ext uri="{FF2B5EF4-FFF2-40B4-BE49-F238E27FC236}">
                <a16:creationId xmlns:a16="http://schemas.microsoft.com/office/drawing/2014/main" id="{A3DC5132-9E0B-4196-B150-989A159D74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7124700" cy="23304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8" name="Marcador de posición de imagen 7">
            <a:extLst>
              <a:ext uri="{FF2B5EF4-FFF2-40B4-BE49-F238E27FC236}">
                <a16:creationId xmlns:a16="http://schemas.microsoft.com/office/drawing/2014/main" id="{EDF92310-614E-4D36-8659-74E9CAF6F777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7067550" y="0"/>
            <a:ext cx="6419850" cy="6896100"/>
          </a:xfrm>
          <a:prstGeom prst="parallelogram">
            <a:avLst>
              <a:gd name="adj" fmla="val 30822"/>
            </a:avLst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Haga clic en el icono para agregar una imagen</a:t>
            </a:r>
          </a:p>
        </p:txBody>
      </p:sp>
    </p:spTree>
    <p:extLst>
      <p:ext uri="{BB962C8B-B14F-4D97-AF65-F5344CB8AC3E}">
        <p14:creationId xmlns:p14="http://schemas.microsoft.com/office/powerpoint/2010/main" val="2137991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664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índice_3eleme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5A232-5E9B-44C7-9761-B21F3B1D5737}" type="datetime1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3BF9-5145-4417-B95D-FA8627973885}" type="slidenum">
              <a:rPr lang="en-US" smtClean="0"/>
              <a:t>‹Nº›</a:t>
            </a:fld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Picture Placeholder 19">
            <a:extLst>
              <a:ext uri="{FF2B5EF4-FFF2-40B4-BE49-F238E27FC236}">
                <a16:creationId xmlns:a16="http://schemas.microsoft.com/office/drawing/2014/main" id="{74E7328A-F182-4D9A-8A72-2BD3B5AFA2A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77404" y="2198260"/>
            <a:ext cx="2643234" cy="2643234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7" name="Picture Placeholder 19">
            <a:extLst>
              <a:ext uri="{FF2B5EF4-FFF2-40B4-BE49-F238E27FC236}">
                <a16:creationId xmlns:a16="http://schemas.microsoft.com/office/drawing/2014/main" id="{17B1DE52-36F5-489F-9406-DD53999D9C5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4774383" y="2198260"/>
            <a:ext cx="2643234" cy="2643234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8" name="Picture Placeholder 19">
            <a:extLst>
              <a:ext uri="{FF2B5EF4-FFF2-40B4-BE49-F238E27FC236}">
                <a16:creationId xmlns:a16="http://schemas.microsoft.com/office/drawing/2014/main" id="{4DEDD6D9-EC71-47AC-A91C-2327E49466F3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8471362" y="2198260"/>
            <a:ext cx="2643234" cy="2643234"/>
          </a:xfrm>
          <a:prstGeom prst="ellipse">
            <a:avLst/>
          </a:prstGeom>
        </p:spPr>
        <p:txBody>
          <a:bodyPr/>
          <a:lstStyle>
            <a:lvl1pPr marL="0" indent="0" algn="ctr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9" name="Marcador de texto 2">
            <a:extLst>
              <a:ext uri="{FF2B5EF4-FFF2-40B4-BE49-F238E27FC236}">
                <a16:creationId xmlns:a16="http://schemas.microsoft.com/office/drawing/2014/main" id="{4739253B-1D9A-44A1-9561-016458EACE9D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1077404" y="5202174"/>
            <a:ext cx="2643696" cy="64135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rgbClr val="3C3C3C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Marcador de texto 2">
            <a:extLst>
              <a:ext uri="{FF2B5EF4-FFF2-40B4-BE49-F238E27FC236}">
                <a16:creationId xmlns:a16="http://schemas.microsoft.com/office/drawing/2014/main" id="{EEC41A5F-E610-4A6F-8756-72A69C689AAE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4774383" y="5202174"/>
            <a:ext cx="2643696" cy="641350"/>
          </a:xfrm>
        </p:spPr>
        <p:txBody>
          <a:bodyPr>
            <a:noAutofit/>
          </a:bodyPr>
          <a:lstStyle>
            <a:lvl1pPr marL="0" indent="0" algn="ctr">
              <a:buNone/>
              <a:defRPr lang="es-ES" sz="2000" kern="1200" dirty="0" smtClean="0">
                <a:solidFill>
                  <a:srgbClr val="3C3C3C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BB3C0E7C-5478-4B8D-9946-C2C79CA0C00F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476426" y="5214573"/>
            <a:ext cx="2643696" cy="64135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rgbClr val="3C3C3C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1797447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pos="960" userDrawn="1">
          <p15:clr>
            <a:srgbClr val="FBAE40"/>
          </p15:clr>
        </p15:guide>
        <p15:guide id="1" orient="horz" pos="2160" userDrawn="1">
          <p15:clr>
            <a:srgbClr val="FBAE40"/>
          </p15:clr>
        </p15:guide>
        <p15:guide id="2" pos="3840">
          <p15:clr>
            <a:srgbClr val="FBAE40"/>
          </p15:clr>
        </p15:guide>
        <p15:guide id="3" pos="6672" userDrawn="1">
          <p15:clr>
            <a:srgbClr val="FBAE40"/>
          </p15:clr>
        </p15:guide>
        <p15:guide id="4" orient="horz" pos="2664" userDrawn="1">
          <p15:clr>
            <a:srgbClr val="FBAE40"/>
          </p15:clr>
        </p15:guide>
        <p15:guide id="5" orient="horz" pos="4032" userDrawn="1">
          <p15:clr>
            <a:srgbClr val="FBAE40"/>
          </p15:clr>
        </p15:guide>
        <p15:guide id="6" orient="horz" pos="1296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Comple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15237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Móv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248650" y="2000059"/>
            <a:ext cx="2038350" cy="4414954"/>
          </a:xfrm>
          <a:prstGeom prst="roundRect">
            <a:avLst>
              <a:gd name="adj" fmla="val 5607"/>
            </a:avLst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pic>
        <p:nvPicPr>
          <p:cNvPr id="7" name="Imagen 6" descr="Imagen que contiene Forma&#10;&#10;Descripción generada automáticamente">
            <a:extLst>
              <a:ext uri="{FF2B5EF4-FFF2-40B4-BE49-F238E27FC236}">
                <a16:creationId xmlns:a16="http://schemas.microsoft.com/office/drawing/2014/main" id="{FDE2EB92-AE36-46A6-B700-8525FA0232E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4372" y="1833690"/>
            <a:ext cx="3008266" cy="4966970"/>
          </a:xfrm>
          <a:prstGeom prst="rect">
            <a:avLst/>
          </a:prstGeom>
        </p:spPr>
      </p:pic>
      <p:pic>
        <p:nvPicPr>
          <p:cNvPr id="8" name="Imagen 7" descr="Imagen que contiene Icono&#10;&#10;Descripción generada automáticamente">
            <a:extLst>
              <a:ext uri="{FF2B5EF4-FFF2-40B4-BE49-F238E27FC236}">
                <a16:creationId xmlns:a16="http://schemas.microsoft.com/office/drawing/2014/main" id="{59C84AC1-F03C-4B37-9996-9E77F228AF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86135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n_Móv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FDE2EB92-AE36-46A6-B700-8525FA0232E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729401" y="883897"/>
            <a:ext cx="4417629" cy="6064198"/>
          </a:xfrm>
          <a:prstGeom prst="rect">
            <a:avLst/>
          </a:prstGeom>
        </p:spPr>
      </p:pic>
      <p:sp>
        <p:nvSpPr>
          <p:cNvPr id="10" name="Rounded Rectangle 8"/>
          <p:cNvSpPr/>
          <p:nvPr userDrawn="1"/>
        </p:nvSpPr>
        <p:spPr>
          <a:xfrm>
            <a:off x="3472136" y="-13462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6671872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6671872" cy="23304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8368570" y="1006474"/>
            <a:ext cx="2439337" cy="5257799"/>
          </a:xfrm>
          <a:prstGeom prst="roundRect">
            <a:avLst>
              <a:gd name="adj" fmla="val 14825"/>
            </a:avLst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1359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n_Móvil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75A232-5E9B-44C7-9761-B21F3B1D5737}" type="datetime1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813BF9-5145-4417-B95D-FA8627973885}" type="slidenum">
              <a:rPr lang="en-US" smtClean="0"/>
              <a:t>‹Nº›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6599583" y="2494722"/>
            <a:ext cx="1630017" cy="346875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9" name="Picture Placeholder 8"/>
          <p:cNvSpPr>
            <a:spLocks noGrp="1"/>
          </p:cNvSpPr>
          <p:nvPr>
            <p:ph type="pic" sz="quarter" idx="15"/>
          </p:nvPr>
        </p:nvSpPr>
        <p:spPr>
          <a:xfrm>
            <a:off x="3965712" y="4333460"/>
            <a:ext cx="3458817" cy="163001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pic>
        <p:nvPicPr>
          <p:cNvPr id="13" name="Imagen 12" descr="Imagen que contiene Forma&#10;&#10;Descripción generada automáticamente">
            <a:extLst>
              <a:ext uri="{FF2B5EF4-FFF2-40B4-BE49-F238E27FC236}">
                <a16:creationId xmlns:a16="http://schemas.microsoft.com/office/drawing/2014/main" id="{E0FE8EE5-2AAA-479D-B32E-1EF6733453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5959" y="2374802"/>
            <a:ext cx="2365045" cy="3904943"/>
          </a:xfrm>
          <a:prstGeom prst="rect">
            <a:avLst/>
          </a:prstGeom>
        </p:spPr>
      </p:pic>
      <p:pic>
        <p:nvPicPr>
          <p:cNvPr id="14" name="Imagen 13" descr="Imagen que contiene Forma&#10;&#10;Descripción generada automáticamente">
            <a:extLst>
              <a:ext uri="{FF2B5EF4-FFF2-40B4-BE49-F238E27FC236}">
                <a16:creationId xmlns:a16="http://schemas.microsoft.com/office/drawing/2014/main" id="{D049E859-76E6-4F73-9F95-F853377D10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4597829" y="3195997"/>
            <a:ext cx="2365045" cy="3904943"/>
          </a:xfrm>
          <a:prstGeom prst="rect">
            <a:avLst/>
          </a:prstGeom>
        </p:spPr>
      </p:pic>
      <p:pic>
        <p:nvPicPr>
          <p:cNvPr id="15" name="Imagen 14" descr="Imagen que contiene Icono&#10;&#10;Descripción generada automáticamente">
            <a:extLst>
              <a:ext uri="{FF2B5EF4-FFF2-40B4-BE49-F238E27FC236}">
                <a16:creationId xmlns:a16="http://schemas.microsoft.com/office/drawing/2014/main" id="{659465F3-5EF5-4449-8CBE-AF70813AD22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379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talla_derec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8">
            <a:extLst>
              <a:ext uri="{FF2B5EF4-FFF2-40B4-BE49-F238E27FC236}">
                <a16:creationId xmlns:a16="http://schemas.microsoft.com/office/drawing/2014/main" id="{4888E449-D19F-468E-81C1-30DA3682BB71}"/>
              </a:ext>
            </a:extLst>
          </p:cNvPr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FC7E8B4-62B3-4457-BAE2-01CBADB5FD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BA739ED0-75DF-4F53-96C4-03665D35DC5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12" name="Picture 19">
            <a:extLst>
              <a:ext uri="{FF2B5EF4-FFF2-40B4-BE49-F238E27FC236}">
                <a16:creationId xmlns:a16="http://schemas.microsoft.com/office/drawing/2014/main" id="{73D3FCAE-FBFC-44AB-9732-ECDBCE09AF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627032"/>
            <a:ext cx="5502573" cy="4860055"/>
          </a:xfrm>
          <a:prstGeom prst="rect">
            <a:avLst/>
          </a:prstGeom>
        </p:spPr>
      </p:pic>
      <p:sp>
        <p:nvSpPr>
          <p:cNvPr id="16" name="Marcador de contenido 15">
            <a:extLst>
              <a:ext uri="{FF2B5EF4-FFF2-40B4-BE49-F238E27FC236}">
                <a16:creationId xmlns:a16="http://schemas.microsoft.com/office/drawing/2014/main" id="{4C3A0BBE-1404-4D3E-A3DF-516FE132BAA9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6743609" y="2209948"/>
            <a:ext cx="4195574" cy="2651163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rgbClr val="3C3C3C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9" name="Imagen 8" descr="Imagen que contiene Icono&#10;&#10;Descripción generada automáticamente">
            <a:extLst>
              <a:ext uri="{FF2B5EF4-FFF2-40B4-BE49-F238E27FC236}">
                <a16:creationId xmlns:a16="http://schemas.microsoft.com/office/drawing/2014/main" id="{588CECC6-CB7A-4895-9568-D296C9F25E0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798379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rtatil_derech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16">
            <a:extLst>
              <a:ext uri="{FF2B5EF4-FFF2-40B4-BE49-F238E27FC236}">
                <a16:creationId xmlns:a16="http://schemas.microsoft.com/office/drawing/2014/main" id="{5EDF0F07-BE5D-45E3-BEB7-A36CC1D466A5}"/>
              </a:ext>
            </a:extLst>
          </p:cNvPr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8">
            <a:extLst>
              <a:ext uri="{FF2B5EF4-FFF2-40B4-BE49-F238E27FC236}">
                <a16:creationId xmlns:a16="http://schemas.microsoft.com/office/drawing/2014/main" id="{5A0C7670-835E-41FF-ABE4-25BEBEDACDFB}"/>
              </a:ext>
            </a:extLst>
          </p:cNvPr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297D7A4-A379-4AD1-8565-4637DD795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354965"/>
            <a:ext cx="11672888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E52F28D7-B163-478A-B933-11797B3FF2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44" name="Picture 2" descr="MacBookPro-Mask.png">
            <a:extLst>
              <a:ext uri="{FF2B5EF4-FFF2-40B4-BE49-F238E27FC236}">
                <a16:creationId xmlns:a16="http://schemas.microsoft.com/office/drawing/2014/main" id="{08A03B6B-2BD9-446C-BDC2-30032285F18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9109" y="1699261"/>
            <a:ext cx="8382526" cy="505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TextBox 21">
            <a:extLst>
              <a:ext uri="{FF2B5EF4-FFF2-40B4-BE49-F238E27FC236}">
                <a16:creationId xmlns:a16="http://schemas.microsoft.com/office/drawing/2014/main" id="{6B03448F-7F7E-4C08-A11A-FC503BBE8C8B}"/>
              </a:ext>
            </a:extLst>
          </p:cNvPr>
          <p:cNvSpPr txBox="1"/>
          <p:nvPr userDrawn="1"/>
        </p:nvSpPr>
        <p:spPr>
          <a:xfrm>
            <a:off x="659572" y="2000060"/>
            <a:ext cx="30863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>
                <a:solidFill>
                  <a:schemeClr val="accent1"/>
                </a:solidFill>
                <a:latin typeface="+mj-lt"/>
              </a:rPr>
              <a:t>Best Seller Product</a:t>
            </a:r>
          </a:p>
        </p:txBody>
      </p:sp>
      <p:sp>
        <p:nvSpPr>
          <p:cNvPr id="46" name="TextBox 22">
            <a:extLst>
              <a:ext uri="{FF2B5EF4-FFF2-40B4-BE49-F238E27FC236}">
                <a16:creationId xmlns:a16="http://schemas.microsoft.com/office/drawing/2014/main" id="{E2F06545-F742-4FAC-9A93-983416837ABD}"/>
              </a:ext>
            </a:extLst>
          </p:cNvPr>
          <p:cNvSpPr txBox="1"/>
          <p:nvPr userDrawn="1"/>
        </p:nvSpPr>
        <p:spPr>
          <a:xfrm>
            <a:off x="659571" y="2333883"/>
            <a:ext cx="4422969" cy="1025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400">
                <a:ea typeface="Roboto" pitchFamily="2" charset="0"/>
              </a:rPr>
              <a:t>Suitable for all categories business and personal presentation, eaque ipsa quae ab illo inventore veritatis et quasi architecto beatae.</a:t>
            </a:r>
          </a:p>
        </p:txBody>
      </p:sp>
      <p:graphicFrame>
        <p:nvGraphicFramePr>
          <p:cNvPr id="47" name="Chart 3">
            <a:extLst>
              <a:ext uri="{FF2B5EF4-FFF2-40B4-BE49-F238E27FC236}">
                <a16:creationId xmlns:a16="http://schemas.microsoft.com/office/drawing/2014/main" id="{24B5CA89-75AF-47F7-9330-B1B3CDC7A83B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993686838"/>
              </p:ext>
            </p:extLst>
          </p:nvPr>
        </p:nvGraphicFramePr>
        <p:xfrm>
          <a:off x="720808" y="3475516"/>
          <a:ext cx="1583192" cy="1716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8" name="TextBox 14">
            <a:extLst>
              <a:ext uri="{FF2B5EF4-FFF2-40B4-BE49-F238E27FC236}">
                <a16:creationId xmlns:a16="http://schemas.microsoft.com/office/drawing/2014/main" id="{112C9124-1777-4611-83FC-66CCAB74FDF9}"/>
              </a:ext>
            </a:extLst>
          </p:cNvPr>
          <p:cNvSpPr txBox="1"/>
          <p:nvPr userDrawn="1"/>
        </p:nvSpPr>
        <p:spPr>
          <a:xfrm>
            <a:off x="1158782" y="4133627"/>
            <a:ext cx="707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latin typeface="+mj-lt"/>
              </a:rPr>
              <a:t>75%</a:t>
            </a:r>
          </a:p>
        </p:txBody>
      </p:sp>
      <p:sp>
        <p:nvSpPr>
          <p:cNvPr id="49" name="TextBox 23">
            <a:extLst>
              <a:ext uri="{FF2B5EF4-FFF2-40B4-BE49-F238E27FC236}">
                <a16:creationId xmlns:a16="http://schemas.microsoft.com/office/drawing/2014/main" id="{5295FF83-3AC7-422D-A91D-20D9D1AE77C3}"/>
              </a:ext>
            </a:extLst>
          </p:cNvPr>
          <p:cNvSpPr txBox="1"/>
          <p:nvPr userDrawn="1"/>
        </p:nvSpPr>
        <p:spPr>
          <a:xfrm>
            <a:off x="875852" y="5191849"/>
            <a:ext cx="1273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+mj-lt"/>
              </a:rPr>
              <a:t>Category 1</a:t>
            </a:r>
            <a:endParaRPr lang="id-ID" sz="1600" b="1">
              <a:latin typeface="+mj-lt"/>
            </a:endParaRPr>
          </a:p>
        </p:txBody>
      </p:sp>
      <p:sp>
        <p:nvSpPr>
          <p:cNvPr id="50" name="TextBox 24">
            <a:extLst>
              <a:ext uri="{FF2B5EF4-FFF2-40B4-BE49-F238E27FC236}">
                <a16:creationId xmlns:a16="http://schemas.microsoft.com/office/drawing/2014/main" id="{ADF0D936-087E-43B3-9199-B8487FB458CE}"/>
              </a:ext>
            </a:extLst>
          </p:cNvPr>
          <p:cNvSpPr txBox="1"/>
          <p:nvPr userDrawn="1"/>
        </p:nvSpPr>
        <p:spPr>
          <a:xfrm>
            <a:off x="528398" y="5439874"/>
            <a:ext cx="1968012" cy="8919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>
                <a:ea typeface="Roboto" pitchFamily="2" charset="0"/>
              </a:rPr>
              <a:t>Suitable for all categories business and personal presentation</a:t>
            </a:r>
          </a:p>
        </p:txBody>
      </p:sp>
      <p:graphicFrame>
        <p:nvGraphicFramePr>
          <p:cNvPr id="51" name="Chart 19">
            <a:extLst>
              <a:ext uri="{FF2B5EF4-FFF2-40B4-BE49-F238E27FC236}">
                <a16:creationId xmlns:a16="http://schemas.microsoft.com/office/drawing/2014/main" id="{22F0EEB2-99C4-48DE-A099-C9ACDDEFD351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695023171"/>
              </p:ext>
            </p:extLst>
          </p:nvPr>
        </p:nvGraphicFramePr>
        <p:xfrm>
          <a:off x="3126794" y="3475516"/>
          <a:ext cx="1583192" cy="17163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52" name="TextBox 25">
            <a:extLst>
              <a:ext uri="{FF2B5EF4-FFF2-40B4-BE49-F238E27FC236}">
                <a16:creationId xmlns:a16="http://schemas.microsoft.com/office/drawing/2014/main" id="{BBBF5A01-15CB-41E8-88DF-67A373A6CF04}"/>
              </a:ext>
            </a:extLst>
          </p:cNvPr>
          <p:cNvSpPr txBox="1"/>
          <p:nvPr userDrawn="1"/>
        </p:nvSpPr>
        <p:spPr>
          <a:xfrm>
            <a:off x="3564768" y="4133627"/>
            <a:ext cx="707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>
                <a:latin typeface="+mj-lt"/>
              </a:rPr>
              <a:t>50%</a:t>
            </a:r>
          </a:p>
        </p:txBody>
      </p:sp>
      <p:sp>
        <p:nvSpPr>
          <p:cNvPr id="53" name="TextBox 26">
            <a:extLst>
              <a:ext uri="{FF2B5EF4-FFF2-40B4-BE49-F238E27FC236}">
                <a16:creationId xmlns:a16="http://schemas.microsoft.com/office/drawing/2014/main" id="{82CF8197-8EBA-4A73-8E08-CEA36D7070F1}"/>
              </a:ext>
            </a:extLst>
          </p:cNvPr>
          <p:cNvSpPr txBox="1"/>
          <p:nvPr userDrawn="1"/>
        </p:nvSpPr>
        <p:spPr>
          <a:xfrm>
            <a:off x="3281838" y="5191849"/>
            <a:ext cx="12731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+mj-lt"/>
              </a:rPr>
              <a:t>Category 2</a:t>
            </a:r>
            <a:endParaRPr lang="id-ID" sz="1600" b="1">
              <a:latin typeface="+mj-lt"/>
            </a:endParaRPr>
          </a:p>
        </p:txBody>
      </p:sp>
      <p:sp>
        <p:nvSpPr>
          <p:cNvPr id="54" name="TextBox 29">
            <a:extLst>
              <a:ext uri="{FF2B5EF4-FFF2-40B4-BE49-F238E27FC236}">
                <a16:creationId xmlns:a16="http://schemas.microsoft.com/office/drawing/2014/main" id="{51088FB5-48DD-43AF-B54E-F6FE7A9C505F}"/>
              </a:ext>
            </a:extLst>
          </p:cNvPr>
          <p:cNvSpPr txBox="1"/>
          <p:nvPr userDrawn="1"/>
        </p:nvSpPr>
        <p:spPr>
          <a:xfrm>
            <a:off x="2934384" y="5439874"/>
            <a:ext cx="1968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id-ID" sz="1200">
                <a:ea typeface="Roboto" pitchFamily="2" charset="0"/>
              </a:rPr>
              <a:t>Suitable for all categories business and personal presentation</a:t>
            </a:r>
          </a:p>
        </p:txBody>
      </p:sp>
      <p:sp>
        <p:nvSpPr>
          <p:cNvPr id="55" name="Picture Placeholder 2">
            <a:extLst>
              <a:ext uri="{FF2B5EF4-FFF2-40B4-BE49-F238E27FC236}">
                <a16:creationId xmlns:a16="http://schemas.microsoft.com/office/drawing/2014/main" id="{5F764EA5-6859-4A0E-B0E8-2F8755AC671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333564" y="2000060"/>
            <a:ext cx="6279777" cy="3995609"/>
          </a:xfrm>
        </p:spPr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835830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Graphic spid="47" grpId="0">
        <p:bldAsOne/>
      </p:bldGraphic>
      <p:bldP spid="48" grpId="0"/>
      <p:bldP spid="49" grpId="0"/>
      <p:bldP spid="50" grpId="0"/>
      <p:bldGraphic spid="51" grpId="0">
        <p:bldAsOne/>
      </p:bldGraphic>
      <p:bldP spid="52" grpId="0"/>
      <p:bldP spid="53" grpId="0"/>
      <p:bldP spid="54" grpId="0"/>
    </p:bld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Internacio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5750" y="354965"/>
            <a:ext cx="11658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9" name="Imagen 8" descr="Imagen que contiene Icono&#10;&#10;Descripción generada automáticamente">
            <a:extLst>
              <a:ext uri="{FF2B5EF4-FFF2-40B4-BE49-F238E27FC236}">
                <a16:creationId xmlns:a16="http://schemas.microsoft.com/office/drawing/2014/main" id="{2AB86F21-25A8-48D9-B090-1C5D947953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  <p:grpSp>
        <p:nvGrpSpPr>
          <p:cNvPr id="17" name="Google Shape;151;p29">
            <a:extLst>
              <a:ext uri="{FF2B5EF4-FFF2-40B4-BE49-F238E27FC236}">
                <a16:creationId xmlns:a16="http://schemas.microsoft.com/office/drawing/2014/main" id="{BF292B7D-F09D-4C48-A458-3E85ECA313CA}"/>
              </a:ext>
            </a:extLst>
          </p:cNvPr>
          <p:cNvGrpSpPr/>
          <p:nvPr userDrawn="1"/>
        </p:nvGrpSpPr>
        <p:grpSpPr>
          <a:xfrm>
            <a:off x="4045946" y="2436575"/>
            <a:ext cx="4528731" cy="3435220"/>
            <a:chOff x="2872125" y="1362075"/>
            <a:chExt cx="3399753" cy="2578846"/>
          </a:xfrm>
        </p:grpSpPr>
        <p:sp>
          <p:nvSpPr>
            <p:cNvPr id="18" name="Google Shape;152;p29">
              <a:extLst>
                <a:ext uri="{FF2B5EF4-FFF2-40B4-BE49-F238E27FC236}">
                  <a16:creationId xmlns:a16="http://schemas.microsoft.com/office/drawing/2014/main" id="{6885A09B-C8FE-458A-9EB9-347984AAF3D1}"/>
                </a:ext>
              </a:extLst>
            </p:cNvPr>
            <p:cNvSpPr/>
            <p:nvPr/>
          </p:nvSpPr>
          <p:spPr>
            <a:xfrm>
              <a:off x="3222480" y="3035922"/>
              <a:ext cx="1555755" cy="904999"/>
            </a:xfrm>
            <a:custGeom>
              <a:avLst/>
              <a:gdLst/>
              <a:ahLst/>
              <a:cxnLst/>
              <a:rect l="l" t="t" r="r" b="b"/>
              <a:pathLst>
                <a:path w="34818" h="20254" extrusionOk="0">
                  <a:moveTo>
                    <a:pt x="14721" y="0"/>
                  </a:moveTo>
                  <a:lnTo>
                    <a:pt x="13981" y="157"/>
                  </a:lnTo>
                  <a:lnTo>
                    <a:pt x="13981" y="583"/>
                  </a:lnTo>
                  <a:lnTo>
                    <a:pt x="13219" y="896"/>
                  </a:lnTo>
                  <a:lnTo>
                    <a:pt x="13264" y="1300"/>
                  </a:lnTo>
                  <a:lnTo>
                    <a:pt x="13264" y="1300"/>
                  </a:lnTo>
                  <a:lnTo>
                    <a:pt x="12771" y="1277"/>
                  </a:lnTo>
                  <a:lnTo>
                    <a:pt x="12570" y="1725"/>
                  </a:lnTo>
                  <a:lnTo>
                    <a:pt x="11965" y="2173"/>
                  </a:lnTo>
                  <a:lnTo>
                    <a:pt x="11562" y="2128"/>
                  </a:lnTo>
                  <a:lnTo>
                    <a:pt x="11427" y="2756"/>
                  </a:lnTo>
                  <a:lnTo>
                    <a:pt x="11987" y="3719"/>
                  </a:lnTo>
                  <a:lnTo>
                    <a:pt x="11830" y="4212"/>
                  </a:lnTo>
                  <a:lnTo>
                    <a:pt x="10733" y="4839"/>
                  </a:lnTo>
                  <a:lnTo>
                    <a:pt x="10509" y="4503"/>
                  </a:lnTo>
                  <a:lnTo>
                    <a:pt x="10912" y="4190"/>
                  </a:lnTo>
                  <a:lnTo>
                    <a:pt x="10733" y="3898"/>
                  </a:lnTo>
                  <a:lnTo>
                    <a:pt x="9881" y="4033"/>
                  </a:lnTo>
                  <a:lnTo>
                    <a:pt x="9814" y="4414"/>
                  </a:lnTo>
                  <a:lnTo>
                    <a:pt x="9500" y="4593"/>
                  </a:lnTo>
                  <a:lnTo>
                    <a:pt x="9635" y="4839"/>
                  </a:lnTo>
                  <a:lnTo>
                    <a:pt x="9231" y="5131"/>
                  </a:lnTo>
                  <a:lnTo>
                    <a:pt x="9187" y="5579"/>
                  </a:lnTo>
                  <a:lnTo>
                    <a:pt x="8806" y="5400"/>
                  </a:lnTo>
                  <a:lnTo>
                    <a:pt x="7999" y="5803"/>
                  </a:lnTo>
                  <a:lnTo>
                    <a:pt x="7193" y="5422"/>
                  </a:lnTo>
                  <a:lnTo>
                    <a:pt x="7013" y="4996"/>
                  </a:lnTo>
                  <a:lnTo>
                    <a:pt x="6610" y="4907"/>
                  </a:lnTo>
                  <a:lnTo>
                    <a:pt x="6341" y="5243"/>
                  </a:lnTo>
                  <a:lnTo>
                    <a:pt x="5669" y="5108"/>
                  </a:lnTo>
                  <a:lnTo>
                    <a:pt x="5647" y="4817"/>
                  </a:lnTo>
                  <a:lnTo>
                    <a:pt x="5131" y="4481"/>
                  </a:lnTo>
                  <a:lnTo>
                    <a:pt x="4347" y="4481"/>
                  </a:lnTo>
                  <a:lnTo>
                    <a:pt x="4504" y="4212"/>
                  </a:lnTo>
                  <a:lnTo>
                    <a:pt x="3608" y="3786"/>
                  </a:lnTo>
                  <a:cubicBezTo>
                    <a:pt x="3608" y="3786"/>
                    <a:pt x="3362" y="4347"/>
                    <a:pt x="3339" y="4347"/>
                  </a:cubicBezTo>
                  <a:cubicBezTo>
                    <a:pt x="3339" y="4369"/>
                    <a:pt x="3272" y="4996"/>
                    <a:pt x="3272" y="4996"/>
                  </a:cubicBezTo>
                  <a:lnTo>
                    <a:pt x="3003" y="5131"/>
                  </a:lnTo>
                  <a:lnTo>
                    <a:pt x="2689" y="4907"/>
                  </a:lnTo>
                  <a:lnTo>
                    <a:pt x="2308" y="5377"/>
                  </a:lnTo>
                  <a:lnTo>
                    <a:pt x="1950" y="5220"/>
                  </a:lnTo>
                  <a:lnTo>
                    <a:pt x="1435" y="5646"/>
                  </a:lnTo>
                  <a:lnTo>
                    <a:pt x="1278" y="6542"/>
                  </a:lnTo>
                  <a:lnTo>
                    <a:pt x="561" y="6878"/>
                  </a:lnTo>
                  <a:cubicBezTo>
                    <a:pt x="561" y="6878"/>
                    <a:pt x="471" y="7752"/>
                    <a:pt x="471" y="7752"/>
                  </a:cubicBezTo>
                  <a:cubicBezTo>
                    <a:pt x="471" y="7774"/>
                    <a:pt x="1" y="8447"/>
                    <a:pt x="1" y="8447"/>
                  </a:cubicBezTo>
                  <a:cubicBezTo>
                    <a:pt x="1" y="8447"/>
                    <a:pt x="314" y="8827"/>
                    <a:pt x="337" y="8850"/>
                  </a:cubicBezTo>
                  <a:cubicBezTo>
                    <a:pt x="337" y="8850"/>
                    <a:pt x="292" y="9522"/>
                    <a:pt x="292" y="9522"/>
                  </a:cubicBezTo>
                  <a:lnTo>
                    <a:pt x="471" y="10037"/>
                  </a:lnTo>
                  <a:lnTo>
                    <a:pt x="292" y="10194"/>
                  </a:lnTo>
                  <a:lnTo>
                    <a:pt x="337" y="10351"/>
                  </a:lnTo>
                  <a:lnTo>
                    <a:pt x="516" y="10821"/>
                  </a:lnTo>
                  <a:lnTo>
                    <a:pt x="695" y="11382"/>
                  </a:lnTo>
                  <a:lnTo>
                    <a:pt x="1143" y="11068"/>
                  </a:lnTo>
                  <a:lnTo>
                    <a:pt x="1614" y="11068"/>
                  </a:lnTo>
                  <a:lnTo>
                    <a:pt x="2734" y="11045"/>
                  </a:lnTo>
                  <a:cubicBezTo>
                    <a:pt x="2734" y="11045"/>
                    <a:pt x="3384" y="11494"/>
                    <a:pt x="3384" y="11494"/>
                  </a:cubicBezTo>
                  <a:cubicBezTo>
                    <a:pt x="3406" y="11494"/>
                    <a:pt x="3586" y="11382"/>
                    <a:pt x="3586" y="11382"/>
                  </a:cubicBezTo>
                  <a:cubicBezTo>
                    <a:pt x="3586" y="11382"/>
                    <a:pt x="3832" y="11583"/>
                    <a:pt x="3832" y="11583"/>
                  </a:cubicBezTo>
                  <a:cubicBezTo>
                    <a:pt x="3854" y="11583"/>
                    <a:pt x="4907" y="12255"/>
                    <a:pt x="4907" y="12255"/>
                  </a:cubicBezTo>
                  <a:lnTo>
                    <a:pt x="5512" y="12636"/>
                  </a:lnTo>
                  <a:cubicBezTo>
                    <a:pt x="5557" y="12636"/>
                    <a:pt x="5960" y="12950"/>
                    <a:pt x="5960" y="12950"/>
                  </a:cubicBezTo>
                  <a:lnTo>
                    <a:pt x="6296" y="13219"/>
                  </a:lnTo>
                  <a:lnTo>
                    <a:pt x="6296" y="13644"/>
                  </a:lnTo>
                  <a:lnTo>
                    <a:pt x="6633" y="14384"/>
                  </a:lnTo>
                  <a:lnTo>
                    <a:pt x="6252" y="14675"/>
                  </a:lnTo>
                  <a:lnTo>
                    <a:pt x="6610" y="15571"/>
                  </a:lnTo>
                  <a:lnTo>
                    <a:pt x="7081" y="15594"/>
                  </a:lnTo>
                  <a:lnTo>
                    <a:pt x="7305" y="16154"/>
                  </a:lnTo>
                  <a:lnTo>
                    <a:pt x="7193" y="16535"/>
                  </a:lnTo>
                  <a:lnTo>
                    <a:pt x="7215" y="16803"/>
                  </a:lnTo>
                  <a:lnTo>
                    <a:pt x="7529" y="17364"/>
                  </a:lnTo>
                  <a:lnTo>
                    <a:pt x="7730" y="17319"/>
                  </a:lnTo>
                  <a:lnTo>
                    <a:pt x="7842" y="17520"/>
                  </a:lnTo>
                  <a:lnTo>
                    <a:pt x="7798" y="17789"/>
                  </a:lnTo>
                  <a:cubicBezTo>
                    <a:pt x="7820" y="17879"/>
                    <a:pt x="7865" y="17969"/>
                    <a:pt x="7910" y="18058"/>
                  </a:cubicBezTo>
                  <a:lnTo>
                    <a:pt x="8089" y="18058"/>
                  </a:lnTo>
                  <a:lnTo>
                    <a:pt x="8268" y="18282"/>
                  </a:lnTo>
                  <a:lnTo>
                    <a:pt x="8403" y="18909"/>
                  </a:lnTo>
                  <a:lnTo>
                    <a:pt x="8716" y="18708"/>
                  </a:lnTo>
                  <a:lnTo>
                    <a:pt x="8918" y="18909"/>
                  </a:lnTo>
                  <a:lnTo>
                    <a:pt x="9142" y="18775"/>
                  </a:lnTo>
                  <a:lnTo>
                    <a:pt x="10307" y="19828"/>
                  </a:lnTo>
                  <a:lnTo>
                    <a:pt x="10643" y="19828"/>
                  </a:lnTo>
                  <a:lnTo>
                    <a:pt x="11091" y="20254"/>
                  </a:lnTo>
                  <a:lnTo>
                    <a:pt x="11808" y="19850"/>
                  </a:lnTo>
                  <a:lnTo>
                    <a:pt x="12077" y="19828"/>
                  </a:lnTo>
                  <a:cubicBezTo>
                    <a:pt x="12077" y="19828"/>
                    <a:pt x="12122" y="19425"/>
                    <a:pt x="12077" y="19425"/>
                  </a:cubicBezTo>
                  <a:cubicBezTo>
                    <a:pt x="12032" y="19425"/>
                    <a:pt x="11965" y="19268"/>
                    <a:pt x="11965" y="19268"/>
                  </a:cubicBezTo>
                  <a:lnTo>
                    <a:pt x="12189" y="18977"/>
                  </a:lnTo>
                  <a:lnTo>
                    <a:pt x="12547" y="19022"/>
                  </a:lnTo>
                  <a:lnTo>
                    <a:pt x="12794" y="18573"/>
                  </a:lnTo>
                  <a:lnTo>
                    <a:pt x="12906" y="18260"/>
                  </a:lnTo>
                  <a:lnTo>
                    <a:pt x="13264" y="17879"/>
                  </a:lnTo>
                  <a:lnTo>
                    <a:pt x="13354" y="17498"/>
                  </a:lnTo>
                  <a:lnTo>
                    <a:pt x="13488" y="17341"/>
                  </a:lnTo>
                  <a:lnTo>
                    <a:pt x="13981" y="17252"/>
                  </a:lnTo>
                  <a:lnTo>
                    <a:pt x="14340" y="16915"/>
                  </a:lnTo>
                  <a:lnTo>
                    <a:pt x="14788" y="16938"/>
                  </a:lnTo>
                  <a:lnTo>
                    <a:pt x="15370" y="16579"/>
                  </a:lnTo>
                  <a:lnTo>
                    <a:pt x="16423" y="16759"/>
                  </a:lnTo>
                  <a:lnTo>
                    <a:pt x="17028" y="16512"/>
                  </a:lnTo>
                  <a:lnTo>
                    <a:pt x="17095" y="16131"/>
                  </a:lnTo>
                  <a:lnTo>
                    <a:pt x="17588" y="16064"/>
                  </a:lnTo>
                  <a:lnTo>
                    <a:pt x="18014" y="15325"/>
                  </a:lnTo>
                  <a:lnTo>
                    <a:pt x="18305" y="15101"/>
                  </a:lnTo>
                  <a:lnTo>
                    <a:pt x="19202" y="15146"/>
                  </a:lnTo>
                  <a:lnTo>
                    <a:pt x="20053" y="15101"/>
                  </a:lnTo>
                  <a:lnTo>
                    <a:pt x="20456" y="14854"/>
                  </a:lnTo>
                  <a:lnTo>
                    <a:pt x="21039" y="15123"/>
                  </a:lnTo>
                  <a:lnTo>
                    <a:pt x="21487" y="14877"/>
                  </a:lnTo>
                  <a:lnTo>
                    <a:pt x="22069" y="14899"/>
                  </a:lnTo>
                  <a:lnTo>
                    <a:pt x="22405" y="15078"/>
                  </a:lnTo>
                  <a:lnTo>
                    <a:pt x="22585" y="14966"/>
                  </a:lnTo>
                  <a:lnTo>
                    <a:pt x="23458" y="14966"/>
                  </a:lnTo>
                  <a:lnTo>
                    <a:pt x="23996" y="15459"/>
                  </a:lnTo>
                  <a:lnTo>
                    <a:pt x="24937" y="14966"/>
                  </a:lnTo>
                  <a:lnTo>
                    <a:pt x="26281" y="14989"/>
                  </a:lnTo>
                  <a:lnTo>
                    <a:pt x="26595" y="14877"/>
                  </a:lnTo>
                  <a:lnTo>
                    <a:pt x="26909" y="15011"/>
                  </a:lnTo>
                  <a:lnTo>
                    <a:pt x="27424" y="14921"/>
                  </a:lnTo>
                  <a:lnTo>
                    <a:pt x="27782" y="15325"/>
                  </a:lnTo>
                  <a:lnTo>
                    <a:pt x="27894" y="15123"/>
                  </a:lnTo>
                  <a:lnTo>
                    <a:pt x="28163" y="15370"/>
                  </a:lnTo>
                  <a:lnTo>
                    <a:pt x="28903" y="15146"/>
                  </a:lnTo>
                  <a:lnTo>
                    <a:pt x="29104" y="14966"/>
                  </a:lnTo>
                  <a:lnTo>
                    <a:pt x="29104" y="14563"/>
                  </a:lnTo>
                  <a:lnTo>
                    <a:pt x="29575" y="14205"/>
                  </a:lnTo>
                  <a:lnTo>
                    <a:pt x="29776" y="14160"/>
                  </a:lnTo>
                  <a:lnTo>
                    <a:pt x="30785" y="14205"/>
                  </a:lnTo>
                  <a:lnTo>
                    <a:pt x="31210" y="14608"/>
                  </a:lnTo>
                  <a:lnTo>
                    <a:pt x="31502" y="15034"/>
                  </a:lnTo>
                  <a:lnTo>
                    <a:pt x="31838" y="15034"/>
                  </a:lnTo>
                  <a:lnTo>
                    <a:pt x="32263" y="14473"/>
                  </a:lnTo>
                  <a:lnTo>
                    <a:pt x="32644" y="14406"/>
                  </a:lnTo>
                  <a:lnTo>
                    <a:pt x="32689" y="13936"/>
                  </a:lnTo>
                  <a:lnTo>
                    <a:pt x="32801" y="13756"/>
                  </a:lnTo>
                  <a:lnTo>
                    <a:pt x="32980" y="13644"/>
                  </a:lnTo>
                  <a:lnTo>
                    <a:pt x="32935" y="13465"/>
                  </a:lnTo>
                  <a:lnTo>
                    <a:pt x="33249" y="13398"/>
                  </a:lnTo>
                  <a:lnTo>
                    <a:pt x="33764" y="11874"/>
                  </a:lnTo>
                  <a:lnTo>
                    <a:pt x="33473" y="11695"/>
                  </a:lnTo>
                  <a:lnTo>
                    <a:pt x="33809" y="11583"/>
                  </a:lnTo>
                  <a:lnTo>
                    <a:pt x="33921" y="11135"/>
                  </a:lnTo>
                  <a:lnTo>
                    <a:pt x="34481" y="10732"/>
                  </a:lnTo>
                  <a:lnTo>
                    <a:pt x="34549" y="10418"/>
                  </a:lnTo>
                  <a:lnTo>
                    <a:pt x="34683" y="10172"/>
                  </a:lnTo>
                  <a:lnTo>
                    <a:pt x="34817" y="10082"/>
                  </a:lnTo>
                  <a:lnTo>
                    <a:pt x="34078" y="9522"/>
                  </a:lnTo>
                  <a:lnTo>
                    <a:pt x="33496" y="9567"/>
                  </a:lnTo>
                  <a:lnTo>
                    <a:pt x="32779" y="8447"/>
                  </a:lnTo>
                  <a:lnTo>
                    <a:pt x="32443" y="8178"/>
                  </a:lnTo>
                  <a:lnTo>
                    <a:pt x="32510" y="7998"/>
                  </a:lnTo>
                  <a:lnTo>
                    <a:pt x="32510" y="6856"/>
                  </a:lnTo>
                  <a:lnTo>
                    <a:pt x="32868" y="6430"/>
                  </a:lnTo>
                  <a:lnTo>
                    <a:pt x="32017" y="6430"/>
                  </a:lnTo>
                  <a:lnTo>
                    <a:pt x="31031" y="6116"/>
                  </a:lnTo>
                  <a:lnTo>
                    <a:pt x="30740" y="5444"/>
                  </a:lnTo>
                  <a:lnTo>
                    <a:pt x="30516" y="5310"/>
                  </a:lnTo>
                  <a:lnTo>
                    <a:pt x="30023" y="5355"/>
                  </a:lnTo>
                  <a:lnTo>
                    <a:pt x="29709" y="4996"/>
                  </a:lnTo>
                  <a:lnTo>
                    <a:pt x="29396" y="5019"/>
                  </a:lnTo>
                  <a:lnTo>
                    <a:pt x="29306" y="4750"/>
                  </a:lnTo>
                  <a:lnTo>
                    <a:pt x="29956" y="4078"/>
                  </a:lnTo>
                  <a:lnTo>
                    <a:pt x="29911" y="3786"/>
                  </a:lnTo>
                  <a:lnTo>
                    <a:pt x="30157" y="3562"/>
                  </a:lnTo>
                  <a:lnTo>
                    <a:pt x="30045" y="3361"/>
                  </a:lnTo>
                  <a:lnTo>
                    <a:pt x="29664" y="3361"/>
                  </a:lnTo>
                  <a:lnTo>
                    <a:pt x="29664" y="2532"/>
                  </a:lnTo>
                  <a:lnTo>
                    <a:pt x="29172" y="2577"/>
                  </a:lnTo>
                  <a:lnTo>
                    <a:pt x="29194" y="1904"/>
                  </a:lnTo>
                  <a:lnTo>
                    <a:pt x="28925" y="1613"/>
                  </a:lnTo>
                  <a:lnTo>
                    <a:pt x="28365" y="1972"/>
                  </a:lnTo>
                  <a:lnTo>
                    <a:pt x="28074" y="1568"/>
                  </a:lnTo>
                  <a:lnTo>
                    <a:pt x="27446" y="2196"/>
                  </a:lnTo>
                  <a:lnTo>
                    <a:pt x="27021" y="1994"/>
                  </a:lnTo>
                  <a:lnTo>
                    <a:pt x="26685" y="2465"/>
                  </a:lnTo>
                  <a:lnTo>
                    <a:pt x="26371" y="2039"/>
                  </a:lnTo>
                  <a:lnTo>
                    <a:pt x="26259" y="1994"/>
                  </a:lnTo>
                  <a:lnTo>
                    <a:pt x="25923" y="2397"/>
                  </a:lnTo>
                  <a:lnTo>
                    <a:pt x="25699" y="2151"/>
                  </a:lnTo>
                  <a:lnTo>
                    <a:pt x="25296" y="2151"/>
                  </a:lnTo>
                  <a:lnTo>
                    <a:pt x="25116" y="2240"/>
                  </a:lnTo>
                  <a:lnTo>
                    <a:pt x="24937" y="2016"/>
                  </a:lnTo>
                  <a:lnTo>
                    <a:pt x="24534" y="1994"/>
                  </a:lnTo>
                  <a:cubicBezTo>
                    <a:pt x="24534" y="1994"/>
                    <a:pt x="24511" y="2465"/>
                    <a:pt x="24511" y="2465"/>
                  </a:cubicBezTo>
                  <a:lnTo>
                    <a:pt x="23772" y="2644"/>
                  </a:lnTo>
                  <a:lnTo>
                    <a:pt x="23481" y="2196"/>
                  </a:lnTo>
                  <a:lnTo>
                    <a:pt x="23458" y="2308"/>
                  </a:lnTo>
                  <a:lnTo>
                    <a:pt x="23346" y="2151"/>
                  </a:lnTo>
                  <a:lnTo>
                    <a:pt x="23257" y="2711"/>
                  </a:lnTo>
                  <a:lnTo>
                    <a:pt x="22428" y="2375"/>
                  </a:lnTo>
                  <a:lnTo>
                    <a:pt x="21800" y="2487"/>
                  </a:lnTo>
                  <a:lnTo>
                    <a:pt x="21733" y="2935"/>
                  </a:lnTo>
                  <a:lnTo>
                    <a:pt x="21352" y="2890"/>
                  </a:lnTo>
                  <a:lnTo>
                    <a:pt x="21106" y="2980"/>
                  </a:lnTo>
                  <a:lnTo>
                    <a:pt x="20613" y="2711"/>
                  </a:lnTo>
                  <a:lnTo>
                    <a:pt x="19246" y="2644"/>
                  </a:lnTo>
                  <a:lnTo>
                    <a:pt x="18910" y="2957"/>
                  </a:lnTo>
                  <a:lnTo>
                    <a:pt x="18507" y="2577"/>
                  </a:lnTo>
                  <a:lnTo>
                    <a:pt x="18261" y="2532"/>
                  </a:lnTo>
                  <a:lnTo>
                    <a:pt x="18059" y="2577"/>
                  </a:lnTo>
                  <a:lnTo>
                    <a:pt x="17745" y="1972"/>
                  </a:lnTo>
                  <a:lnTo>
                    <a:pt x="17454" y="1904"/>
                  </a:lnTo>
                  <a:lnTo>
                    <a:pt x="17275" y="2016"/>
                  </a:lnTo>
                  <a:lnTo>
                    <a:pt x="17230" y="1613"/>
                  </a:lnTo>
                  <a:lnTo>
                    <a:pt x="16894" y="1456"/>
                  </a:lnTo>
                  <a:lnTo>
                    <a:pt x="16737" y="1524"/>
                  </a:lnTo>
                  <a:lnTo>
                    <a:pt x="16759" y="1277"/>
                  </a:lnTo>
                  <a:lnTo>
                    <a:pt x="15908" y="1165"/>
                  </a:lnTo>
                  <a:lnTo>
                    <a:pt x="15796" y="560"/>
                  </a:lnTo>
                  <a:lnTo>
                    <a:pt x="15639" y="359"/>
                  </a:lnTo>
                  <a:lnTo>
                    <a:pt x="15079" y="426"/>
                  </a:lnTo>
                  <a:lnTo>
                    <a:pt x="14877" y="90"/>
                  </a:lnTo>
                  <a:lnTo>
                    <a:pt x="14721" y="0"/>
                  </a:lnTo>
                  <a:close/>
                </a:path>
              </a:pathLst>
            </a:custGeom>
            <a:solidFill>
              <a:srgbClr val="56BE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53;p29">
              <a:extLst>
                <a:ext uri="{FF2B5EF4-FFF2-40B4-BE49-F238E27FC236}">
                  <a16:creationId xmlns:a16="http://schemas.microsoft.com/office/drawing/2014/main" id="{C5B16832-1CEE-499B-88AB-AAD6A0A31448}"/>
                </a:ext>
              </a:extLst>
            </p:cNvPr>
            <p:cNvSpPr/>
            <p:nvPr/>
          </p:nvSpPr>
          <p:spPr>
            <a:xfrm>
              <a:off x="4585965" y="3029890"/>
              <a:ext cx="435520" cy="456566"/>
            </a:xfrm>
            <a:custGeom>
              <a:avLst/>
              <a:gdLst/>
              <a:ahLst/>
              <a:cxnLst/>
              <a:rect l="l" t="t" r="r" b="b"/>
              <a:pathLst>
                <a:path w="9747" h="10218" extrusionOk="0">
                  <a:moveTo>
                    <a:pt x="6745" y="1"/>
                  </a:moveTo>
                  <a:lnTo>
                    <a:pt x="6184" y="90"/>
                  </a:lnTo>
                  <a:lnTo>
                    <a:pt x="5826" y="762"/>
                  </a:lnTo>
                  <a:lnTo>
                    <a:pt x="5557" y="337"/>
                  </a:lnTo>
                  <a:lnTo>
                    <a:pt x="5221" y="628"/>
                  </a:lnTo>
                  <a:lnTo>
                    <a:pt x="5266" y="1054"/>
                  </a:lnTo>
                  <a:lnTo>
                    <a:pt x="4952" y="1390"/>
                  </a:lnTo>
                  <a:lnTo>
                    <a:pt x="5064" y="2801"/>
                  </a:lnTo>
                  <a:lnTo>
                    <a:pt x="4706" y="2824"/>
                  </a:lnTo>
                  <a:cubicBezTo>
                    <a:pt x="4683" y="2824"/>
                    <a:pt x="4392" y="3339"/>
                    <a:pt x="4392" y="3339"/>
                  </a:cubicBezTo>
                  <a:lnTo>
                    <a:pt x="3966" y="3384"/>
                  </a:lnTo>
                  <a:lnTo>
                    <a:pt x="3810" y="3249"/>
                  </a:lnTo>
                  <a:lnTo>
                    <a:pt x="3765" y="2801"/>
                  </a:lnTo>
                  <a:lnTo>
                    <a:pt x="3070" y="2913"/>
                  </a:lnTo>
                  <a:lnTo>
                    <a:pt x="2510" y="3541"/>
                  </a:lnTo>
                  <a:lnTo>
                    <a:pt x="1950" y="3608"/>
                  </a:lnTo>
                  <a:lnTo>
                    <a:pt x="1614" y="3406"/>
                  </a:lnTo>
                  <a:lnTo>
                    <a:pt x="1390" y="3966"/>
                  </a:lnTo>
                  <a:cubicBezTo>
                    <a:pt x="1345" y="3955"/>
                    <a:pt x="1300" y="3949"/>
                    <a:pt x="1253" y="3949"/>
                  </a:cubicBezTo>
                  <a:cubicBezTo>
                    <a:pt x="1205" y="3949"/>
                    <a:pt x="1155" y="3955"/>
                    <a:pt x="1099" y="3966"/>
                  </a:cubicBezTo>
                  <a:cubicBezTo>
                    <a:pt x="1099" y="3989"/>
                    <a:pt x="673" y="4257"/>
                    <a:pt x="673" y="4257"/>
                  </a:cubicBezTo>
                  <a:lnTo>
                    <a:pt x="740" y="4728"/>
                  </a:lnTo>
                  <a:lnTo>
                    <a:pt x="1" y="5266"/>
                  </a:lnTo>
                  <a:lnTo>
                    <a:pt x="1" y="5467"/>
                  </a:lnTo>
                  <a:lnTo>
                    <a:pt x="225" y="5602"/>
                  </a:lnTo>
                  <a:lnTo>
                    <a:pt x="516" y="6274"/>
                  </a:lnTo>
                  <a:lnTo>
                    <a:pt x="1524" y="6588"/>
                  </a:lnTo>
                  <a:lnTo>
                    <a:pt x="2353" y="6588"/>
                  </a:lnTo>
                  <a:lnTo>
                    <a:pt x="1995" y="7013"/>
                  </a:lnTo>
                  <a:lnTo>
                    <a:pt x="1995" y="8156"/>
                  </a:lnTo>
                  <a:lnTo>
                    <a:pt x="1928" y="8335"/>
                  </a:lnTo>
                  <a:lnTo>
                    <a:pt x="2286" y="8604"/>
                  </a:lnTo>
                  <a:lnTo>
                    <a:pt x="2981" y="9724"/>
                  </a:lnTo>
                  <a:lnTo>
                    <a:pt x="3563" y="9679"/>
                  </a:lnTo>
                  <a:lnTo>
                    <a:pt x="4302" y="10217"/>
                  </a:lnTo>
                  <a:lnTo>
                    <a:pt x="4751" y="9881"/>
                  </a:lnTo>
                  <a:lnTo>
                    <a:pt x="5176" y="9926"/>
                  </a:lnTo>
                  <a:lnTo>
                    <a:pt x="5131" y="9545"/>
                  </a:lnTo>
                  <a:lnTo>
                    <a:pt x="5445" y="9254"/>
                  </a:lnTo>
                  <a:lnTo>
                    <a:pt x="5692" y="9299"/>
                  </a:lnTo>
                  <a:lnTo>
                    <a:pt x="6028" y="8962"/>
                  </a:lnTo>
                  <a:lnTo>
                    <a:pt x="6924" y="8806"/>
                  </a:lnTo>
                  <a:lnTo>
                    <a:pt x="7036" y="9097"/>
                  </a:lnTo>
                  <a:lnTo>
                    <a:pt x="7305" y="9097"/>
                  </a:lnTo>
                  <a:lnTo>
                    <a:pt x="7394" y="8940"/>
                  </a:lnTo>
                  <a:cubicBezTo>
                    <a:pt x="7394" y="8940"/>
                    <a:pt x="7439" y="8850"/>
                    <a:pt x="7484" y="8850"/>
                  </a:cubicBezTo>
                  <a:cubicBezTo>
                    <a:pt x="7506" y="8850"/>
                    <a:pt x="7977" y="8716"/>
                    <a:pt x="7977" y="8716"/>
                  </a:cubicBezTo>
                  <a:lnTo>
                    <a:pt x="8537" y="8940"/>
                  </a:lnTo>
                  <a:lnTo>
                    <a:pt x="9097" y="8671"/>
                  </a:lnTo>
                  <a:lnTo>
                    <a:pt x="9545" y="8671"/>
                  </a:lnTo>
                  <a:lnTo>
                    <a:pt x="9747" y="8380"/>
                  </a:lnTo>
                  <a:lnTo>
                    <a:pt x="9635" y="8201"/>
                  </a:lnTo>
                  <a:lnTo>
                    <a:pt x="9388" y="8245"/>
                  </a:lnTo>
                  <a:lnTo>
                    <a:pt x="8806" y="7506"/>
                  </a:lnTo>
                  <a:lnTo>
                    <a:pt x="9119" y="7327"/>
                  </a:lnTo>
                  <a:lnTo>
                    <a:pt x="9142" y="7013"/>
                  </a:lnTo>
                  <a:lnTo>
                    <a:pt x="9343" y="6789"/>
                  </a:lnTo>
                  <a:lnTo>
                    <a:pt x="9321" y="6632"/>
                  </a:lnTo>
                  <a:lnTo>
                    <a:pt x="8873" y="6498"/>
                  </a:lnTo>
                  <a:lnTo>
                    <a:pt x="8089" y="5512"/>
                  </a:lnTo>
                  <a:lnTo>
                    <a:pt x="7977" y="5221"/>
                  </a:lnTo>
                  <a:lnTo>
                    <a:pt x="7618" y="4818"/>
                  </a:lnTo>
                  <a:lnTo>
                    <a:pt x="7753" y="4280"/>
                  </a:lnTo>
                  <a:lnTo>
                    <a:pt x="7977" y="3675"/>
                  </a:lnTo>
                  <a:lnTo>
                    <a:pt x="7977" y="3294"/>
                  </a:lnTo>
                  <a:lnTo>
                    <a:pt x="7775" y="3115"/>
                  </a:lnTo>
                  <a:lnTo>
                    <a:pt x="7282" y="3048"/>
                  </a:lnTo>
                  <a:lnTo>
                    <a:pt x="7237" y="2219"/>
                  </a:lnTo>
                  <a:lnTo>
                    <a:pt x="7618" y="1972"/>
                  </a:lnTo>
                  <a:lnTo>
                    <a:pt x="7775" y="1166"/>
                  </a:lnTo>
                  <a:lnTo>
                    <a:pt x="7686" y="897"/>
                  </a:lnTo>
                  <a:lnTo>
                    <a:pt x="7349" y="449"/>
                  </a:lnTo>
                  <a:lnTo>
                    <a:pt x="7058" y="561"/>
                  </a:lnTo>
                  <a:lnTo>
                    <a:pt x="6946" y="449"/>
                  </a:lnTo>
                  <a:lnTo>
                    <a:pt x="7013" y="202"/>
                  </a:lnTo>
                  <a:lnTo>
                    <a:pt x="6745" y="1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54;p29">
              <a:extLst>
                <a:ext uri="{FF2B5EF4-FFF2-40B4-BE49-F238E27FC236}">
                  <a16:creationId xmlns:a16="http://schemas.microsoft.com/office/drawing/2014/main" id="{1364FCB3-21D9-483C-9041-9FFFD2D1BB84}"/>
                </a:ext>
              </a:extLst>
            </p:cNvPr>
            <p:cNvSpPr/>
            <p:nvPr/>
          </p:nvSpPr>
          <p:spPr>
            <a:xfrm>
              <a:off x="3253534" y="2457285"/>
              <a:ext cx="735831" cy="839942"/>
            </a:xfrm>
            <a:custGeom>
              <a:avLst/>
              <a:gdLst/>
              <a:ahLst/>
              <a:cxnLst/>
              <a:rect l="l" t="t" r="r" b="b"/>
              <a:pathLst>
                <a:path w="16468" h="18798" extrusionOk="0">
                  <a:moveTo>
                    <a:pt x="7528" y="0"/>
                  </a:moveTo>
                  <a:lnTo>
                    <a:pt x="7371" y="224"/>
                  </a:lnTo>
                  <a:lnTo>
                    <a:pt x="6901" y="202"/>
                  </a:lnTo>
                  <a:lnTo>
                    <a:pt x="6767" y="650"/>
                  </a:lnTo>
                  <a:lnTo>
                    <a:pt x="6430" y="650"/>
                  </a:lnTo>
                  <a:lnTo>
                    <a:pt x="6296" y="896"/>
                  </a:lnTo>
                  <a:lnTo>
                    <a:pt x="6005" y="852"/>
                  </a:lnTo>
                  <a:lnTo>
                    <a:pt x="5624" y="1076"/>
                  </a:lnTo>
                  <a:lnTo>
                    <a:pt x="5557" y="1524"/>
                  </a:lnTo>
                  <a:lnTo>
                    <a:pt x="4952" y="1815"/>
                  </a:lnTo>
                  <a:lnTo>
                    <a:pt x="4795" y="1569"/>
                  </a:lnTo>
                  <a:lnTo>
                    <a:pt x="4683" y="1591"/>
                  </a:lnTo>
                  <a:lnTo>
                    <a:pt x="4526" y="1748"/>
                  </a:lnTo>
                  <a:lnTo>
                    <a:pt x="4123" y="1725"/>
                  </a:lnTo>
                  <a:lnTo>
                    <a:pt x="3966" y="1412"/>
                  </a:lnTo>
                  <a:lnTo>
                    <a:pt x="3720" y="1613"/>
                  </a:lnTo>
                  <a:lnTo>
                    <a:pt x="3137" y="1658"/>
                  </a:lnTo>
                  <a:lnTo>
                    <a:pt x="2935" y="2151"/>
                  </a:lnTo>
                  <a:lnTo>
                    <a:pt x="3271" y="2644"/>
                  </a:lnTo>
                  <a:lnTo>
                    <a:pt x="3473" y="2644"/>
                  </a:lnTo>
                  <a:lnTo>
                    <a:pt x="3832" y="3226"/>
                  </a:lnTo>
                  <a:lnTo>
                    <a:pt x="3563" y="4571"/>
                  </a:lnTo>
                  <a:cubicBezTo>
                    <a:pt x="3563" y="4571"/>
                    <a:pt x="3182" y="4705"/>
                    <a:pt x="3159" y="4705"/>
                  </a:cubicBezTo>
                  <a:cubicBezTo>
                    <a:pt x="3159" y="4705"/>
                    <a:pt x="2980" y="5848"/>
                    <a:pt x="2980" y="5848"/>
                  </a:cubicBezTo>
                  <a:lnTo>
                    <a:pt x="2420" y="5825"/>
                  </a:lnTo>
                  <a:cubicBezTo>
                    <a:pt x="2420" y="5825"/>
                    <a:pt x="2174" y="6049"/>
                    <a:pt x="2151" y="6049"/>
                  </a:cubicBezTo>
                  <a:cubicBezTo>
                    <a:pt x="2129" y="6049"/>
                    <a:pt x="1524" y="5781"/>
                    <a:pt x="1524" y="5781"/>
                  </a:cubicBezTo>
                  <a:lnTo>
                    <a:pt x="1188" y="6049"/>
                  </a:lnTo>
                  <a:lnTo>
                    <a:pt x="0" y="5713"/>
                  </a:lnTo>
                  <a:lnTo>
                    <a:pt x="0" y="5713"/>
                  </a:lnTo>
                  <a:cubicBezTo>
                    <a:pt x="45" y="5982"/>
                    <a:pt x="90" y="6229"/>
                    <a:pt x="157" y="6498"/>
                  </a:cubicBezTo>
                  <a:cubicBezTo>
                    <a:pt x="202" y="6520"/>
                    <a:pt x="628" y="6811"/>
                    <a:pt x="650" y="6811"/>
                  </a:cubicBezTo>
                  <a:cubicBezTo>
                    <a:pt x="650" y="6811"/>
                    <a:pt x="740" y="7237"/>
                    <a:pt x="740" y="7237"/>
                  </a:cubicBezTo>
                  <a:lnTo>
                    <a:pt x="1053" y="7237"/>
                  </a:lnTo>
                  <a:lnTo>
                    <a:pt x="1255" y="7551"/>
                  </a:lnTo>
                  <a:cubicBezTo>
                    <a:pt x="1255" y="7551"/>
                    <a:pt x="1009" y="7954"/>
                    <a:pt x="1009" y="7976"/>
                  </a:cubicBezTo>
                  <a:cubicBezTo>
                    <a:pt x="1009" y="7999"/>
                    <a:pt x="1076" y="8335"/>
                    <a:pt x="1076" y="8357"/>
                  </a:cubicBezTo>
                  <a:cubicBezTo>
                    <a:pt x="1076" y="8357"/>
                    <a:pt x="1569" y="8716"/>
                    <a:pt x="1569" y="8716"/>
                  </a:cubicBezTo>
                  <a:lnTo>
                    <a:pt x="1277" y="9141"/>
                  </a:lnTo>
                  <a:lnTo>
                    <a:pt x="1501" y="9455"/>
                  </a:lnTo>
                  <a:lnTo>
                    <a:pt x="2039" y="9500"/>
                  </a:lnTo>
                  <a:lnTo>
                    <a:pt x="2062" y="10060"/>
                  </a:lnTo>
                  <a:lnTo>
                    <a:pt x="2353" y="10149"/>
                  </a:lnTo>
                  <a:lnTo>
                    <a:pt x="2644" y="9993"/>
                  </a:lnTo>
                  <a:lnTo>
                    <a:pt x="3092" y="10553"/>
                  </a:lnTo>
                  <a:lnTo>
                    <a:pt x="2510" y="11225"/>
                  </a:lnTo>
                  <a:lnTo>
                    <a:pt x="2622" y="11919"/>
                  </a:lnTo>
                  <a:lnTo>
                    <a:pt x="2308" y="11942"/>
                  </a:lnTo>
                  <a:cubicBezTo>
                    <a:pt x="2308" y="11942"/>
                    <a:pt x="1927" y="12480"/>
                    <a:pt x="1905" y="12480"/>
                  </a:cubicBezTo>
                  <a:cubicBezTo>
                    <a:pt x="1905" y="12480"/>
                    <a:pt x="1165" y="12771"/>
                    <a:pt x="1165" y="12771"/>
                  </a:cubicBezTo>
                  <a:cubicBezTo>
                    <a:pt x="1165" y="12771"/>
                    <a:pt x="964" y="13353"/>
                    <a:pt x="964" y="13376"/>
                  </a:cubicBezTo>
                  <a:cubicBezTo>
                    <a:pt x="964" y="13398"/>
                    <a:pt x="1165" y="13734"/>
                    <a:pt x="1165" y="13734"/>
                  </a:cubicBezTo>
                  <a:lnTo>
                    <a:pt x="672" y="14720"/>
                  </a:lnTo>
                  <a:lnTo>
                    <a:pt x="1188" y="15751"/>
                  </a:lnTo>
                  <a:lnTo>
                    <a:pt x="1636" y="15930"/>
                  </a:lnTo>
                  <a:lnTo>
                    <a:pt x="2174" y="16714"/>
                  </a:lnTo>
                  <a:lnTo>
                    <a:pt x="2823" y="16557"/>
                  </a:lnTo>
                  <a:lnTo>
                    <a:pt x="2891" y="16759"/>
                  </a:lnTo>
                  <a:lnTo>
                    <a:pt x="3787" y="17162"/>
                  </a:lnTo>
                  <a:lnTo>
                    <a:pt x="3630" y="17453"/>
                  </a:lnTo>
                  <a:lnTo>
                    <a:pt x="4436" y="17453"/>
                  </a:lnTo>
                  <a:lnTo>
                    <a:pt x="4929" y="17812"/>
                  </a:lnTo>
                  <a:lnTo>
                    <a:pt x="4974" y="18081"/>
                  </a:lnTo>
                  <a:lnTo>
                    <a:pt x="5646" y="18215"/>
                  </a:lnTo>
                  <a:lnTo>
                    <a:pt x="5915" y="17879"/>
                  </a:lnTo>
                  <a:lnTo>
                    <a:pt x="6296" y="17969"/>
                  </a:lnTo>
                  <a:lnTo>
                    <a:pt x="6475" y="18394"/>
                  </a:lnTo>
                  <a:lnTo>
                    <a:pt x="7304" y="18798"/>
                  </a:lnTo>
                  <a:lnTo>
                    <a:pt x="8111" y="18372"/>
                  </a:lnTo>
                  <a:lnTo>
                    <a:pt x="8469" y="18551"/>
                  </a:lnTo>
                  <a:lnTo>
                    <a:pt x="8536" y="18103"/>
                  </a:lnTo>
                  <a:lnTo>
                    <a:pt x="8940" y="17834"/>
                  </a:lnTo>
                  <a:lnTo>
                    <a:pt x="8805" y="17588"/>
                  </a:lnTo>
                  <a:lnTo>
                    <a:pt x="9097" y="17409"/>
                  </a:lnTo>
                  <a:lnTo>
                    <a:pt x="9186" y="17005"/>
                  </a:lnTo>
                  <a:lnTo>
                    <a:pt x="10015" y="16893"/>
                  </a:lnTo>
                  <a:lnTo>
                    <a:pt x="10194" y="17162"/>
                  </a:lnTo>
                  <a:lnTo>
                    <a:pt x="9791" y="17476"/>
                  </a:lnTo>
                  <a:lnTo>
                    <a:pt x="10038" y="17834"/>
                  </a:lnTo>
                  <a:lnTo>
                    <a:pt x="11091" y="17185"/>
                  </a:lnTo>
                  <a:lnTo>
                    <a:pt x="11270" y="16692"/>
                  </a:lnTo>
                  <a:lnTo>
                    <a:pt x="10710" y="15728"/>
                  </a:lnTo>
                  <a:lnTo>
                    <a:pt x="10844" y="15101"/>
                  </a:lnTo>
                  <a:lnTo>
                    <a:pt x="11225" y="15146"/>
                  </a:lnTo>
                  <a:lnTo>
                    <a:pt x="11852" y="14698"/>
                  </a:lnTo>
                  <a:lnTo>
                    <a:pt x="12054" y="14250"/>
                  </a:lnTo>
                  <a:lnTo>
                    <a:pt x="12524" y="14272"/>
                  </a:lnTo>
                  <a:lnTo>
                    <a:pt x="12480" y="13869"/>
                  </a:lnTo>
                  <a:lnTo>
                    <a:pt x="13264" y="13555"/>
                  </a:lnTo>
                  <a:lnTo>
                    <a:pt x="13264" y="13129"/>
                  </a:lnTo>
                  <a:lnTo>
                    <a:pt x="14003" y="12972"/>
                  </a:lnTo>
                  <a:lnTo>
                    <a:pt x="14138" y="13062"/>
                  </a:lnTo>
                  <a:lnTo>
                    <a:pt x="14406" y="12972"/>
                  </a:lnTo>
                  <a:lnTo>
                    <a:pt x="14720" y="11942"/>
                  </a:lnTo>
                  <a:lnTo>
                    <a:pt x="15235" y="12009"/>
                  </a:lnTo>
                  <a:lnTo>
                    <a:pt x="15213" y="11449"/>
                  </a:lnTo>
                  <a:lnTo>
                    <a:pt x="14675" y="11337"/>
                  </a:lnTo>
                  <a:lnTo>
                    <a:pt x="14586" y="10777"/>
                  </a:lnTo>
                  <a:lnTo>
                    <a:pt x="15101" y="10911"/>
                  </a:lnTo>
                  <a:lnTo>
                    <a:pt x="15258" y="10710"/>
                  </a:lnTo>
                  <a:lnTo>
                    <a:pt x="15101" y="10306"/>
                  </a:lnTo>
                  <a:lnTo>
                    <a:pt x="15572" y="9634"/>
                  </a:lnTo>
                  <a:lnTo>
                    <a:pt x="15952" y="9724"/>
                  </a:lnTo>
                  <a:lnTo>
                    <a:pt x="16221" y="9993"/>
                  </a:lnTo>
                  <a:lnTo>
                    <a:pt x="16468" y="9836"/>
                  </a:lnTo>
                  <a:lnTo>
                    <a:pt x="15997" y="9522"/>
                  </a:lnTo>
                  <a:lnTo>
                    <a:pt x="15863" y="8962"/>
                  </a:lnTo>
                  <a:lnTo>
                    <a:pt x="16288" y="8223"/>
                  </a:lnTo>
                  <a:lnTo>
                    <a:pt x="16221" y="7887"/>
                  </a:lnTo>
                  <a:lnTo>
                    <a:pt x="15952" y="7887"/>
                  </a:lnTo>
                  <a:lnTo>
                    <a:pt x="15034" y="8492"/>
                  </a:lnTo>
                  <a:lnTo>
                    <a:pt x="14003" y="7730"/>
                  </a:lnTo>
                  <a:lnTo>
                    <a:pt x="13241" y="6923"/>
                  </a:lnTo>
                  <a:lnTo>
                    <a:pt x="13645" y="5893"/>
                  </a:lnTo>
                  <a:lnTo>
                    <a:pt x="13398" y="5713"/>
                  </a:lnTo>
                  <a:lnTo>
                    <a:pt x="13510" y="5355"/>
                  </a:lnTo>
                  <a:lnTo>
                    <a:pt x="13286" y="5153"/>
                  </a:lnTo>
                  <a:lnTo>
                    <a:pt x="12928" y="5445"/>
                  </a:lnTo>
                  <a:lnTo>
                    <a:pt x="12480" y="5198"/>
                  </a:lnTo>
                  <a:lnTo>
                    <a:pt x="12726" y="4750"/>
                  </a:lnTo>
                  <a:lnTo>
                    <a:pt x="12076" y="4436"/>
                  </a:lnTo>
                  <a:lnTo>
                    <a:pt x="12323" y="3988"/>
                  </a:lnTo>
                  <a:lnTo>
                    <a:pt x="12233" y="3047"/>
                  </a:lnTo>
                  <a:lnTo>
                    <a:pt x="12502" y="2890"/>
                  </a:lnTo>
                  <a:lnTo>
                    <a:pt x="12457" y="2666"/>
                  </a:lnTo>
                  <a:lnTo>
                    <a:pt x="12300" y="2532"/>
                  </a:lnTo>
                  <a:lnTo>
                    <a:pt x="12435" y="2173"/>
                  </a:lnTo>
                  <a:lnTo>
                    <a:pt x="12368" y="2039"/>
                  </a:lnTo>
                  <a:lnTo>
                    <a:pt x="12502" y="1905"/>
                  </a:lnTo>
                  <a:lnTo>
                    <a:pt x="12457" y="1591"/>
                  </a:lnTo>
                  <a:lnTo>
                    <a:pt x="12345" y="1681"/>
                  </a:lnTo>
                  <a:lnTo>
                    <a:pt x="12256" y="1837"/>
                  </a:lnTo>
                  <a:lnTo>
                    <a:pt x="11920" y="1882"/>
                  </a:lnTo>
                  <a:lnTo>
                    <a:pt x="11651" y="2218"/>
                  </a:lnTo>
                  <a:lnTo>
                    <a:pt x="11023" y="2196"/>
                  </a:lnTo>
                  <a:lnTo>
                    <a:pt x="10418" y="1546"/>
                  </a:lnTo>
                  <a:lnTo>
                    <a:pt x="9926" y="1546"/>
                  </a:lnTo>
                  <a:lnTo>
                    <a:pt x="9970" y="1098"/>
                  </a:lnTo>
                  <a:lnTo>
                    <a:pt x="9634" y="1098"/>
                  </a:lnTo>
                  <a:lnTo>
                    <a:pt x="9231" y="1569"/>
                  </a:lnTo>
                  <a:lnTo>
                    <a:pt x="8873" y="1546"/>
                  </a:lnTo>
                  <a:lnTo>
                    <a:pt x="8693" y="1165"/>
                  </a:lnTo>
                  <a:lnTo>
                    <a:pt x="8402" y="1165"/>
                  </a:lnTo>
                  <a:lnTo>
                    <a:pt x="8469" y="1008"/>
                  </a:lnTo>
                  <a:lnTo>
                    <a:pt x="8402" y="717"/>
                  </a:lnTo>
                  <a:lnTo>
                    <a:pt x="8133" y="291"/>
                  </a:lnTo>
                  <a:lnTo>
                    <a:pt x="7528" y="0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55;p29">
              <a:extLst>
                <a:ext uri="{FF2B5EF4-FFF2-40B4-BE49-F238E27FC236}">
                  <a16:creationId xmlns:a16="http://schemas.microsoft.com/office/drawing/2014/main" id="{B3C024E6-7481-4EEF-95B6-A2FE256898CC}"/>
                </a:ext>
              </a:extLst>
            </p:cNvPr>
            <p:cNvSpPr/>
            <p:nvPr/>
          </p:nvSpPr>
          <p:spPr>
            <a:xfrm>
              <a:off x="4791191" y="2337134"/>
              <a:ext cx="500578" cy="989137"/>
            </a:xfrm>
            <a:custGeom>
              <a:avLst/>
              <a:gdLst/>
              <a:ahLst/>
              <a:cxnLst/>
              <a:rect l="l" t="t" r="r" b="b"/>
              <a:pathLst>
                <a:path w="11203" h="22137" extrusionOk="0">
                  <a:moveTo>
                    <a:pt x="7551" y="1"/>
                  </a:moveTo>
                  <a:lnTo>
                    <a:pt x="7103" y="538"/>
                  </a:lnTo>
                  <a:lnTo>
                    <a:pt x="7036" y="986"/>
                  </a:lnTo>
                  <a:lnTo>
                    <a:pt x="6700" y="1367"/>
                  </a:lnTo>
                  <a:lnTo>
                    <a:pt x="6341" y="1054"/>
                  </a:lnTo>
                  <a:lnTo>
                    <a:pt x="6207" y="1636"/>
                  </a:lnTo>
                  <a:lnTo>
                    <a:pt x="6744" y="1748"/>
                  </a:lnTo>
                  <a:lnTo>
                    <a:pt x="6744" y="2308"/>
                  </a:lnTo>
                  <a:lnTo>
                    <a:pt x="6453" y="2779"/>
                  </a:lnTo>
                  <a:lnTo>
                    <a:pt x="6924" y="3339"/>
                  </a:lnTo>
                  <a:lnTo>
                    <a:pt x="6207" y="3966"/>
                  </a:lnTo>
                  <a:lnTo>
                    <a:pt x="6386" y="4235"/>
                  </a:lnTo>
                  <a:lnTo>
                    <a:pt x="5938" y="4526"/>
                  </a:lnTo>
                  <a:lnTo>
                    <a:pt x="5355" y="4526"/>
                  </a:lnTo>
                  <a:lnTo>
                    <a:pt x="5131" y="5311"/>
                  </a:lnTo>
                  <a:lnTo>
                    <a:pt x="4975" y="5467"/>
                  </a:lnTo>
                  <a:cubicBezTo>
                    <a:pt x="4975" y="5467"/>
                    <a:pt x="5154" y="5647"/>
                    <a:pt x="5154" y="5669"/>
                  </a:cubicBezTo>
                  <a:lnTo>
                    <a:pt x="5154" y="5781"/>
                  </a:lnTo>
                  <a:lnTo>
                    <a:pt x="4683" y="5781"/>
                  </a:lnTo>
                  <a:lnTo>
                    <a:pt x="3989" y="6274"/>
                  </a:lnTo>
                  <a:lnTo>
                    <a:pt x="3787" y="6834"/>
                  </a:lnTo>
                  <a:lnTo>
                    <a:pt x="4034" y="7103"/>
                  </a:lnTo>
                  <a:lnTo>
                    <a:pt x="3563" y="7372"/>
                  </a:lnTo>
                  <a:lnTo>
                    <a:pt x="3227" y="7103"/>
                  </a:lnTo>
                  <a:cubicBezTo>
                    <a:pt x="3227" y="7103"/>
                    <a:pt x="3406" y="6632"/>
                    <a:pt x="3406" y="6610"/>
                  </a:cubicBezTo>
                  <a:lnTo>
                    <a:pt x="2712" y="6386"/>
                  </a:lnTo>
                  <a:lnTo>
                    <a:pt x="2331" y="6677"/>
                  </a:lnTo>
                  <a:lnTo>
                    <a:pt x="2107" y="6610"/>
                  </a:lnTo>
                  <a:lnTo>
                    <a:pt x="2174" y="6341"/>
                  </a:lnTo>
                  <a:lnTo>
                    <a:pt x="1995" y="6252"/>
                  </a:lnTo>
                  <a:lnTo>
                    <a:pt x="2465" y="6005"/>
                  </a:lnTo>
                  <a:lnTo>
                    <a:pt x="2308" y="5759"/>
                  </a:lnTo>
                  <a:lnTo>
                    <a:pt x="2219" y="5535"/>
                  </a:lnTo>
                  <a:lnTo>
                    <a:pt x="1905" y="5579"/>
                  </a:lnTo>
                  <a:lnTo>
                    <a:pt x="1435" y="5378"/>
                  </a:lnTo>
                  <a:lnTo>
                    <a:pt x="1278" y="4773"/>
                  </a:lnTo>
                  <a:lnTo>
                    <a:pt x="1099" y="4773"/>
                  </a:lnTo>
                  <a:lnTo>
                    <a:pt x="919" y="5378"/>
                  </a:lnTo>
                  <a:lnTo>
                    <a:pt x="359" y="5311"/>
                  </a:lnTo>
                  <a:lnTo>
                    <a:pt x="359" y="5355"/>
                  </a:lnTo>
                  <a:cubicBezTo>
                    <a:pt x="359" y="5355"/>
                    <a:pt x="426" y="5714"/>
                    <a:pt x="426" y="5759"/>
                  </a:cubicBezTo>
                  <a:cubicBezTo>
                    <a:pt x="538" y="5938"/>
                    <a:pt x="673" y="6117"/>
                    <a:pt x="830" y="6274"/>
                  </a:cubicBezTo>
                  <a:lnTo>
                    <a:pt x="1278" y="6229"/>
                  </a:lnTo>
                  <a:lnTo>
                    <a:pt x="1457" y="6364"/>
                  </a:lnTo>
                  <a:lnTo>
                    <a:pt x="1928" y="6296"/>
                  </a:lnTo>
                  <a:lnTo>
                    <a:pt x="2084" y="6431"/>
                  </a:lnTo>
                  <a:lnTo>
                    <a:pt x="2017" y="6610"/>
                  </a:lnTo>
                  <a:lnTo>
                    <a:pt x="1748" y="6744"/>
                  </a:lnTo>
                  <a:lnTo>
                    <a:pt x="1793" y="7641"/>
                  </a:lnTo>
                  <a:lnTo>
                    <a:pt x="1300" y="8178"/>
                  </a:lnTo>
                  <a:lnTo>
                    <a:pt x="1412" y="8649"/>
                  </a:lnTo>
                  <a:lnTo>
                    <a:pt x="1121" y="8828"/>
                  </a:lnTo>
                  <a:lnTo>
                    <a:pt x="830" y="8626"/>
                  </a:lnTo>
                  <a:lnTo>
                    <a:pt x="135" y="9590"/>
                  </a:lnTo>
                  <a:lnTo>
                    <a:pt x="1" y="10419"/>
                  </a:lnTo>
                  <a:lnTo>
                    <a:pt x="1009" y="11158"/>
                  </a:lnTo>
                  <a:lnTo>
                    <a:pt x="1905" y="11248"/>
                  </a:lnTo>
                  <a:lnTo>
                    <a:pt x="2129" y="11472"/>
                  </a:lnTo>
                  <a:lnTo>
                    <a:pt x="2084" y="12301"/>
                  </a:lnTo>
                  <a:lnTo>
                    <a:pt x="1569" y="12861"/>
                  </a:lnTo>
                  <a:lnTo>
                    <a:pt x="1502" y="13466"/>
                  </a:lnTo>
                  <a:lnTo>
                    <a:pt x="2488" y="14183"/>
                  </a:lnTo>
                  <a:lnTo>
                    <a:pt x="3048" y="14183"/>
                  </a:lnTo>
                  <a:lnTo>
                    <a:pt x="3361" y="14048"/>
                  </a:lnTo>
                  <a:lnTo>
                    <a:pt x="3563" y="14967"/>
                  </a:lnTo>
                  <a:lnTo>
                    <a:pt x="3451" y="15393"/>
                  </a:lnTo>
                  <a:lnTo>
                    <a:pt x="3653" y="15796"/>
                  </a:lnTo>
                  <a:lnTo>
                    <a:pt x="3518" y="16199"/>
                  </a:lnTo>
                  <a:lnTo>
                    <a:pt x="3115" y="16378"/>
                  </a:lnTo>
                  <a:lnTo>
                    <a:pt x="3182" y="16647"/>
                  </a:lnTo>
                  <a:lnTo>
                    <a:pt x="3025" y="17454"/>
                  </a:lnTo>
                  <a:lnTo>
                    <a:pt x="2644" y="17723"/>
                  </a:lnTo>
                  <a:lnTo>
                    <a:pt x="2712" y="18552"/>
                  </a:lnTo>
                  <a:lnTo>
                    <a:pt x="3182" y="18596"/>
                  </a:lnTo>
                  <a:lnTo>
                    <a:pt x="3406" y="18776"/>
                  </a:lnTo>
                  <a:lnTo>
                    <a:pt x="3406" y="19179"/>
                  </a:lnTo>
                  <a:lnTo>
                    <a:pt x="3160" y="19784"/>
                  </a:lnTo>
                  <a:lnTo>
                    <a:pt x="3025" y="20322"/>
                  </a:lnTo>
                  <a:lnTo>
                    <a:pt x="3406" y="20725"/>
                  </a:lnTo>
                  <a:lnTo>
                    <a:pt x="3518" y="21016"/>
                  </a:lnTo>
                  <a:lnTo>
                    <a:pt x="4280" y="22002"/>
                  </a:lnTo>
                  <a:lnTo>
                    <a:pt x="4728" y="22136"/>
                  </a:lnTo>
                  <a:lnTo>
                    <a:pt x="4728" y="22047"/>
                  </a:lnTo>
                  <a:lnTo>
                    <a:pt x="4930" y="21531"/>
                  </a:lnTo>
                  <a:cubicBezTo>
                    <a:pt x="4930" y="21531"/>
                    <a:pt x="5378" y="21016"/>
                    <a:pt x="5355" y="21016"/>
                  </a:cubicBezTo>
                  <a:cubicBezTo>
                    <a:pt x="5333" y="21016"/>
                    <a:pt x="5154" y="20142"/>
                    <a:pt x="5154" y="20142"/>
                  </a:cubicBezTo>
                  <a:lnTo>
                    <a:pt x="5736" y="19605"/>
                  </a:lnTo>
                  <a:lnTo>
                    <a:pt x="6072" y="19627"/>
                  </a:lnTo>
                  <a:lnTo>
                    <a:pt x="6252" y="19448"/>
                  </a:lnTo>
                  <a:lnTo>
                    <a:pt x="5938" y="18686"/>
                  </a:lnTo>
                  <a:cubicBezTo>
                    <a:pt x="5960" y="18596"/>
                    <a:pt x="6005" y="18529"/>
                    <a:pt x="6050" y="18484"/>
                  </a:cubicBezTo>
                  <a:cubicBezTo>
                    <a:pt x="6052" y="18483"/>
                    <a:pt x="6054" y="18482"/>
                    <a:pt x="6057" y="18482"/>
                  </a:cubicBezTo>
                  <a:cubicBezTo>
                    <a:pt x="6089" y="18482"/>
                    <a:pt x="6184" y="18596"/>
                    <a:pt x="6184" y="18596"/>
                  </a:cubicBezTo>
                  <a:lnTo>
                    <a:pt x="6364" y="18484"/>
                  </a:lnTo>
                  <a:lnTo>
                    <a:pt x="6476" y="18171"/>
                  </a:lnTo>
                  <a:lnTo>
                    <a:pt x="7372" y="17297"/>
                  </a:lnTo>
                  <a:lnTo>
                    <a:pt x="8806" y="17028"/>
                  </a:lnTo>
                  <a:lnTo>
                    <a:pt x="8671" y="16558"/>
                  </a:lnTo>
                  <a:lnTo>
                    <a:pt x="9164" y="16199"/>
                  </a:lnTo>
                  <a:lnTo>
                    <a:pt x="9500" y="16132"/>
                  </a:lnTo>
                  <a:lnTo>
                    <a:pt x="9478" y="15818"/>
                  </a:lnTo>
                  <a:lnTo>
                    <a:pt x="9702" y="15796"/>
                  </a:lnTo>
                  <a:lnTo>
                    <a:pt x="9881" y="15818"/>
                  </a:lnTo>
                  <a:lnTo>
                    <a:pt x="9948" y="15527"/>
                  </a:lnTo>
                  <a:lnTo>
                    <a:pt x="10284" y="15325"/>
                  </a:lnTo>
                  <a:lnTo>
                    <a:pt x="10172" y="15213"/>
                  </a:lnTo>
                  <a:lnTo>
                    <a:pt x="10038" y="14944"/>
                  </a:lnTo>
                  <a:lnTo>
                    <a:pt x="10060" y="14765"/>
                  </a:lnTo>
                  <a:lnTo>
                    <a:pt x="9993" y="14698"/>
                  </a:lnTo>
                  <a:lnTo>
                    <a:pt x="9411" y="14698"/>
                  </a:lnTo>
                  <a:lnTo>
                    <a:pt x="8694" y="14452"/>
                  </a:lnTo>
                  <a:lnTo>
                    <a:pt x="8246" y="13690"/>
                  </a:lnTo>
                  <a:lnTo>
                    <a:pt x="7910" y="13623"/>
                  </a:lnTo>
                  <a:lnTo>
                    <a:pt x="7439" y="12480"/>
                  </a:lnTo>
                  <a:lnTo>
                    <a:pt x="7551" y="12077"/>
                  </a:lnTo>
                  <a:lnTo>
                    <a:pt x="7417" y="11965"/>
                  </a:lnTo>
                  <a:lnTo>
                    <a:pt x="7372" y="11629"/>
                  </a:lnTo>
                  <a:lnTo>
                    <a:pt x="7013" y="11405"/>
                  </a:lnTo>
                  <a:lnTo>
                    <a:pt x="7058" y="10979"/>
                  </a:lnTo>
                  <a:lnTo>
                    <a:pt x="6969" y="10867"/>
                  </a:lnTo>
                  <a:cubicBezTo>
                    <a:pt x="6924" y="10867"/>
                    <a:pt x="6879" y="10889"/>
                    <a:pt x="6834" y="10889"/>
                  </a:cubicBezTo>
                  <a:cubicBezTo>
                    <a:pt x="6834" y="11046"/>
                    <a:pt x="6834" y="11203"/>
                    <a:pt x="6857" y="11360"/>
                  </a:cubicBezTo>
                  <a:lnTo>
                    <a:pt x="6677" y="11360"/>
                  </a:lnTo>
                  <a:lnTo>
                    <a:pt x="6632" y="10867"/>
                  </a:lnTo>
                  <a:lnTo>
                    <a:pt x="6901" y="10486"/>
                  </a:lnTo>
                  <a:lnTo>
                    <a:pt x="7036" y="9254"/>
                  </a:lnTo>
                  <a:lnTo>
                    <a:pt x="7439" y="8761"/>
                  </a:lnTo>
                  <a:lnTo>
                    <a:pt x="7910" y="7529"/>
                  </a:lnTo>
                  <a:lnTo>
                    <a:pt x="8514" y="6856"/>
                  </a:lnTo>
                  <a:lnTo>
                    <a:pt x="8582" y="6476"/>
                  </a:lnTo>
                  <a:lnTo>
                    <a:pt x="8963" y="5736"/>
                  </a:lnTo>
                  <a:lnTo>
                    <a:pt x="9523" y="5423"/>
                  </a:lnTo>
                  <a:lnTo>
                    <a:pt x="9657" y="4616"/>
                  </a:lnTo>
                  <a:lnTo>
                    <a:pt x="10352" y="4123"/>
                  </a:lnTo>
                  <a:lnTo>
                    <a:pt x="10800" y="3384"/>
                  </a:lnTo>
                  <a:lnTo>
                    <a:pt x="10867" y="2913"/>
                  </a:lnTo>
                  <a:lnTo>
                    <a:pt x="11181" y="2443"/>
                  </a:lnTo>
                  <a:lnTo>
                    <a:pt x="11203" y="2376"/>
                  </a:lnTo>
                  <a:lnTo>
                    <a:pt x="11136" y="2353"/>
                  </a:lnTo>
                  <a:lnTo>
                    <a:pt x="11158" y="2129"/>
                  </a:lnTo>
                  <a:lnTo>
                    <a:pt x="10957" y="1950"/>
                  </a:lnTo>
                  <a:lnTo>
                    <a:pt x="10665" y="1502"/>
                  </a:lnTo>
                  <a:lnTo>
                    <a:pt x="10329" y="1636"/>
                  </a:lnTo>
                  <a:lnTo>
                    <a:pt x="9993" y="1345"/>
                  </a:lnTo>
                  <a:lnTo>
                    <a:pt x="9836" y="1323"/>
                  </a:lnTo>
                  <a:lnTo>
                    <a:pt x="9971" y="1031"/>
                  </a:lnTo>
                  <a:lnTo>
                    <a:pt x="9724" y="785"/>
                  </a:lnTo>
                  <a:lnTo>
                    <a:pt x="9321" y="740"/>
                  </a:lnTo>
                  <a:lnTo>
                    <a:pt x="8918" y="740"/>
                  </a:lnTo>
                  <a:lnTo>
                    <a:pt x="8604" y="986"/>
                  </a:lnTo>
                  <a:lnTo>
                    <a:pt x="8514" y="807"/>
                  </a:lnTo>
                  <a:lnTo>
                    <a:pt x="7596" y="583"/>
                  </a:lnTo>
                  <a:lnTo>
                    <a:pt x="7551" y="1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56;p29">
              <a:extLst>
                <a:ext uri="{FF2B5EF4-FFF2-40B4-BE49-F238E27FC236}">
                  <a16:creationId xmlns:a16="http://schemas.microsoft.com/office/drawing/2014/main" id="{E3C3B193-4632-492E-9A28-BA0F57A7773B}"/>
                </a:ext>
              </a:extLst>
            </p:cNvPr>
            <p:cNvSpPr/>
            <p:nvPr/>
          </p:nvSpPr>
          <p:spPr>
            <a:xfrm>
              <a:off x="4615991" y="1658409"/>
              <a:ext cx="711837" cy="1007144"/>
            </a:xfrm>
            <a:custGeom>
              <a:avLst/>
              <a:gdLst/>
              <a:ahLst/>
              <a:cxnLst/>
              <a:rect l="l" t="t" r="r" b="b"/>
              <a:pathLst>
                <a:path w="15931" h="22540" extrusionOk="0">
                  <a:moveTo>
                    <a:pt x="7574" y="0"/>
                  </a:moveTo>
                  <a:lnTo>
                    <a:pt x="7170" y="90"/>
                  </a:lnTo>
                  <a:lnTo>
                    <a:pt x="7014" y="717"/>
                  </a:lnTo>
                  <a:lnTo>
                    <a:pt x="7215" y="1188"/>
                  </a:lnTo>
                  <a:lnTo>
                    <a:pt x="6655" y="1277"/>
                  </a:lnTo>
                  <a:lnTo>
                    <a:pt x="6543" y="1546"/>
                  </a:lnTo>
                  <a:lnTo>
                    <a:pt x="6319" y="1636"/>
                  </a:lnTo>
                  <a:lnTo>
                    <a:pt x="6073" y="1636"/>
                  </a:lnTo>
                  <a:lnTo>
                    <a:pt x="5983" y="1703"/>
                  </a:lnTo>
                  <a:lnTo>
                    <a:pt x="6028" y="2039"/>
                  </a:lnTo>
                  <a:lnTo>
                    <a:pt x="5445" y="2062"/>
                  </a:lnTo>
                  <a:lnTo>
                    <a:pt x="5244" y="2353"/>
                  </a:lnTo>
                  <a:lnTo>
                    <a:pt x="4796" y="2532"/>
                  </a:lnTo>
                  <a:lnTo>
                    <a:pt x="4616" y="3047"/>
                  </a:lnTo>
                  <a:lnTo>
                    <a:pt x="4796" y="3294"/>
                  </a:lnTo>
                  <a:lnTo>
                    <a:pt x="4258" y="3764"/>
                  </a:lnTo>
                  <a:lnTo>
                    <a:pt x="4549" y="4078"/>
                  </a:lnTo>
                  <a:lnTo>
                    <a:pt x="4056" y="4862"/>
                  </a:lnTo>
                  <a:lnTo>
                    <a:pt x="4034" y="5288"/>
                  </a:lnTo>
                  <a:lnTo>
                    <a:pt x="4235" y="5333"/>
                  </a:lnTo>
                  <a:lnTo>
                    <a:pt x="4191" y="5938"/>
                  </a:lnTo>
                  <a:lnTo>
                    <a:pt x="4303" y="6251"/>
                  </a:lnTo>
                  <a:lnTo>
                    <a:pt x="4415" y="6251"/>
                  </a:lnTo>
                  <a:lnTo>
                    <a:pt x="4549" y="6139"/>
                  </a:lnTo>
                  <a:lnTo>
                    <a:pt x="4639" y="6251"/>
                  </a:lnTo>
                  <a:lnTo>
                    <a:pt x="4594" y="6453"/>
                  </a:lnTo>
                  <a:lnTo>
                    <a:pt x="4661" y="6610"/>
                  </a:lnTo>
                  <a:lnTo>
                    <a:pt x="4347" y="6879"/>
                  </a:lnTo>
                  <a:lnTo>
                    <a:pt x="4146" y="7349"/>
                  </a:lnTo>
                  <a:lnTo>
                    <a:pt x="3787" y="7618"/>
                  </a:lnTo>
                  <a:lnTo>
                    <a:pt x="3496" y="7528"/>
                  </a:lnTo>
                  <a:lnTo>
                    <a:pt x="3250" y="7573"/>
                  </a:lnTo>
                  <a:lnTo>
                    <a:pt x="3003" y="7125"/>
                  </a:lnTo>
                  <a:lnTo>
                    <a:pt x="2510" y="7147"/>
                  </a:lnTo>
                  <a:lnTo>
                    <a:pt x="2219" y="7640"/>
                  </a:lnTo>
                  <a:lnTo>
                    <a:pt x="1838" y="7640"/>
                  </a:lnTo>
                  <a:lnTo>
                    <a:pt x="1928" y="7909"/>
                  </a:lnTo>
                  <a:lnTo>
                    <a:pt x="1726" y="8223"/>
                  </a:lnTo>
                  <a:lnTo>
                    <a:pt x="2197" y="8783"/>
                  </a:lnTo>
                  <a:lnTo>
                    <a:pt x="2017" y="9276"/>
                  </a:lnTo>
                  <a:lnTo>
                    <a:pt x="1569" y="9433"/>
                  </a:lnTo>
                  <a:lnTo>
                    <a:pt x="1368" y="9836"/>
                  </a:lnTo>
                  <a:lnTo>
                    <a:pt x="852" y="9881"/>
                  </a:lnTo>
                  <a:lnTo>
                    <a:pt x="1099" y="10710"/>
                  </a:lnTo>
                  <a:lnTo>
                    <a:pt x="1278" y="10732"/>
                  </a:lnTo>
                  <a:lnTo>
                    <a:pt x="808" y="11427"/>
                  </a:lnTo>
                  <a:lnTo>
                    <a:pt x="247" y="11427"/>
                  </a:lnTo>
                  <a:lnTo>
                    <a:pt x="1" y="12188"/>
                  </a:lnTo>
                  <a:lnTo>
                    <a:pt x="180" y="12883"/>
                  </a:lnTo>
                  <a:lnTo>
                    <a:pt x="494" y="12838"/>
                  </a:lnTo>
                  <a:lnTo>
                    <a:pt x="628" y="13062"/>
                  </a:lnTo>
                  <a:lnTo>
                    <a:pt x="1211" y="12973"/>
                  </a:lnTo>
                  <a:lnTo>
                    <a:pt x="1412" y="13264"/>
                  </a:lnTo>
                  <a:lnTo>
                    <a:pt x="1659" y="13197"/>
                  </a:lnTo>
                  <a:lnTo>
                    <a:pt x="2219" y="13555"/>
                  </a:lnTo>
                  <a:lnTo>
                    <a:pt x="2667" y="14182"/>
                  </a:lnTo>
                  <a:lnTo>
                    <a:pt x="3272" y="14519"/>
                  </a:lnTo>
                  <a:lnTo>
                    <a:pt x="3250" y="15123"/>
                  </a:lnTo>
                  <a:lnTo>
                    <a:pt x="3630" y="15661"/>
                  </a:lnTo>
                  <a:lnTo>
                    <a:pt x="3474" y="16087"/>
                  </a:lnTo>
                  <a:lnTo>
                    <a:pt x="3675" y="16557"/>
                  </a:lnTo>
                  <a:lnTo>
                    <a:pt x="3541" y="16826"/>
                  </a:lnTo>
                  <a:lnTo>
                    <a:pt x="3541" y="17117"/>
                  </a:lnTo>
                  <a:lnTo>
                    <a:pt x="3272" y="17386"/>
                  </a:lnTo>
                  <a:lnTo>
                    <a:pt x="2802" y="17185"/>
                  </a:lnTo>
                  <a:lnTo>
                    <a:pt x="2712" y="17476"/>
                  </a:lnTo>
                  <a:lnTo>
                    <a:pt x="2779" y="17924"/>
                  </a:lnTo>
                  <a:lnTo>
                    <a:pt x="2443" y="18103"/>
                  </a:lnTo>
                  <a:lnTo>
                    <a:pt x="2152" y="18574"/>
                  </a:lnTo>
                  <a:lnTo>
                    <a:pt x="2712" y="19089"/>
                  </a:lnTo>
                  <a:lnTo>
                    <a:pt x="2577" y="19380"/>
                  </a:lnTo>
                  <a:lnTo>
                    <a:pt x="2667" y="19403"/>
                  </a:lnTo>
                  <a:lnTo>
                    <a:pt x="2936" y="19335"/>
                  </a:lnTo>
                  <a:lnTo>
                    <a:pt x="3630" y="20164"/>
                  </a:lnTo>
                  <a:lnTo>
                    <a:pt x="3855" y="20008"/>
                  </a:lnTo>
                  <a:lnTo>
                    <a:pt x="4235" y="20232"/>
                  </a:lnTo>
                  <a:lnTo>
                    <a:pt x="4280" y="20501"/>
                  </a:lnTo>
                  <a:lnTo>
                    <a:pt x="4840" y="20545"/>
                  </a:lnTo>
                  <a:lnTo>
                    <a:pt x="5020" y="19963"/>
                  </a:lnTo>
                  <a:lnTo>
                    <a:pt x="5221" y="19963"/>
                  </a:lnTo>
                  <a:lnTo>
                    <a:pt x="5378" y="20545"/>
                  </a:lnTo>
                  <a:lnTo>
                    <a:pt x="5849" y="20769"/>
                  </a:lnTo>
                  <a:lnTo>
                    <a:pt x="6162" y="20725"/>
                  </a:lnTo>
                  <a:lnTo>
                    <a:pt x="6252" y="20949"/>
                  </a:lnTo>
                  <a:lnTo>
                    <a:pt x="6409" y="21173"/>
                  </a:lnTo>
                  <a:lnTo>
                    <a:pt x="5938" y="21442"/>
                  </a:lnTo>
                  <a:lnTo>
                    <a:pt x="6117" y="21531"/>
                  </a:lnTo>
                  <a:lnTo>
                    <a:pt x="6050" y="21800"/>
                  </a:lnTo>
                  <a:lnTo>
                    <a:pt x="6274" y="21867"/>
                  </a:lnTo>
                  <a:lnTo>
                    <a:pt x="6655" y="21576"/>
                  </a:lnTo>
                  <a:lnTo>
                    <a:pt x="7350" y="21800"/>
                  </a:lnTo>
                  <a:cubicBezTo>
                    <a:pt x="7350" y="21822"/>
                    <a:pt x="7170" y="22293"/>
                    <a:pt x="7170" y="22293"/>
                  </a:cubicBezTo>
                  <a:lnTo>
                    <a:pt x="7506" y="22539"/>
                  </a:lnTo>
                  <a:lnTo>
                    <a:pt x="7977" y="22293"/>
                  </a:lnTo>
                  <a:lnTo>
                    <a:pt x="7731" y="22024"/>
                  </a:lnTo>
                  <a:lnTo>
                    <a:pt x="7932" y="21464"/>
                  </a:lnTo>
                  <a:lnTo>
                    <a:pt x="8627" y="20971"/>
                  </a:lnTo>
                  <a:cubicBezTo>
                    <a:pt x="8627" y="20971"/>
                    <a:pt x="8826" y="20981"/>
                    <a:pt x="8959" y="20981"/>
                  </a:cubicBezTo>
                  <a:cubicBezTo>
                    <a:pt x="9025" y="20981"/>
                    <a:pt x="9075" y="20978"/>
                    <a:pt x="9075" y="20971"/>
                  </a:cubicBezTo>
                  <a:lnTo>
                    <a:pt x="9075" y="20837"/>
                  </a:lnTo>
                  <a:cubicBezTo>
                    <a:pt x="9075" y="20837"/>
                    <a:pt x="8918" y="20635"/>
                    <a:pt x="8918" y="20635"/>
                  </a:cubicBezTo>
                  <a:lnTo>
                    <a:pt x="9075" y="20501"/>
                  </a:lnTo>
                  <a:lnTo>
                    <a:pt x="9276" y="19716"/>
                  </a:lnTo>
                  <a:lnTo>
                    <a:pt x="9881" y="19716"/>
                  </a:lnTo>
                  <a:cubicBezTo>
                    <a:pt x="9881" y="19716"/>
                    <a:pt x="10329" y="19425"/>
                    <a:pt x="10329" y="19425"/>
                  </a:cubicBezTo>
                  <a:lnTo>
                    <a:pt x="10128" y="19156"/>
                  </a:lnTo>
                  <a:lnTo>
                    <a:pt x="10867" y="18529"/>
                  </a:lnTo>
                  <a:lnTo>
                    <a:pt x="10397" y="17969"/>
                  </a:lnTo>
                  <a:lnTo>
                    <a:pt x="10688" y="17498"/>
                  </a:lnTo>
                  <a:lnTo>
                    <a:pt x="10665" y="16938"/>
                  </a:lnTo>
                  <a:lnTo>
                    <a:pt x="10150" y="16826"/>
                  </a:lnTo>
                  <a:lnTo>
                    <a:pt x="10285" y="16244"/>
                  </a:lnTo>
                  <a:lnTo>
                    <a:pt x="10621" y="16557"/>
                  </a:lnTo>
                  <a:lnTo>
                    <a:pt x="10934" y="16176"/>
                  </a:lnTo>
                  <a:lnTo>
                    <a:pt x="11002" y="15728"/>
                  </a:lnTo>
                  <a:lnTo>
                    <a:pt x="11450" y="15191"/>
                  </a:lnTo>
                  <a:lnTo>
                    <a:pt x="11494" y="15773"/>
                  </a:lnTo>
                  <a:lnTo>
                    <a:pt x="12413" y="15997"/>
                  </a:lnTo>
                  <a:lnTo>
                    <a:pt x="12503" y="16199"/>
                  </a:lnTo>
                  <a:lnTo>
                    <a:pt x="12816" y="15930"/>
                  </a:lnTo>
                  <a:lnTo>
                    <a:pt x="13130" y="15930"/>
                  </a:lnTo>
                  <a:lnTo>
                    <a:pt x="13264" y="15684"/>
                  </a:lnTo>
                  <a:lnTo>
                    <a:pt x="13713" y="15437"/>
                  </a:lnTo>
                  <a:lnTo>
                    <a:pt x="13780" y="14944"/>
                  </a:lnTo>
                  <a:lnTo>
                    <a:pt x="13533" y="14631"/>
                  </a:lnTo>
                  <a:lnTo>
                    <a:pt x="13914" y="14070"/>
                  </a:lnTo>
                  <a:lnTo>
                    <a:pt x="13713" y="13645"/>
                  </a:lnTo>
                  <a:lnTo>
                    <a:pt x="13332" y="13331"/>
                  </a:lnTo>
                  <a:lnTo>
                    <a:pt x="13421" y="12950"/>
                  </a:lnTo>
                  <a:lnTo>
                    <a:pt x="13847" y="12681"/>
                  </a:lnTo>
                  <a:lnTo>
                    <a:pt x="13869" y="12300"/>
                  </a:lnTo>
                  <a:lnTo>
                    <a:pt x="14340" y="11785"/>
                  </a:lnTo>
                  <a:lnTo>
                    <a:pt x="13914" y="11046"/>
                  </a:lnTo>
                  <a:lnTo>
                    <a:pt x="14071" y="10441"/>
                  </a:lnTo>
                  <a:lnTo>
                    <a:pt x="13914" y="10082"/>
                  </a:lnTo>
                  <a:lnTo>
                    <a:pt x="14340" y="9836"/>
                  </a:lnTo>
                  <a:lnTo>
                    <a:pt x="14385" y="9545"/>
                  </a:lnTo>
                  <a:lnTo>
                    <a:pt x="14474" y="9410"/>
                  </a:lnTo>
                  <a:lnTo>
                    <a:pt x="14340" y="9388"/>
                  </a:lnTo>
                  <a:lnTo>
                    <a:pt x="14205" y="9522"/>
                  </a:lnTo>
                  <a:lnTo>
                    <a:pt x="14049" y="9522"/>
                  </a:lnTo>
                  <a:lnTo>
                    <a:pt x="13713" y="8895"/>
                  </a:lnTo>
                  <a:lnTo>
                    <a:pt x="14273" y="8245"/>
                  </a:lnTo>
                  <a:lnTo>
                    <a:pt x="14564" y="8290"/>
                  </a:lnTo>
                  <a:lnTo>
                    <a:pt x="14609" y="8133"/>
                  </a:lnTo>
                  <a:lnTo>
                    <a:pt x="14519" y="8044"/>
                  </a:lnTo>
                  <a:lnTo>
                    <a:pt x="14654" y="7909"/>
                  </a:lnTo>
                  <a:lnTo>
                    <a:pt x="15258" y="7371"/>
                  </a:lnTo>
                  <a:lnTo>
                    <a:pt x="15191" y="6677"/>
                  </a:lnTo>
                  <a:lnTo>
                    <a:pt x="15662" y="6341"/>
                  </a:lnTo>
                  <a:lnTo>
                    <a:pt x="15751" y="5019"/>
                  </a:lnTo>
                  <a:lnTo>
                    <a:pt x="15931" y="4280"/>
                  </a:lnTo>
                  <a:lnTo>
                    <a:pt x="15886" y="3540"/>
                  </a:lnTo>
                  <a:lnTo>
                    <a:pt x="15527" y="2958"/>
                  </a:lnTo>
                  <a:lnTo>
                    <a:pt x="15931" y="2398"/>
                  </a:lnTo>
                  <a:lnTo>
                    <a:pt x="15908" y="1905"/>
                  </a:lnTo>
                  <a:lnTo>
                    <a:pt x="15662" y="2017"/>
                  </a:lnTo>
                  <a:lnTo>
                    <a:pt x="15572" y="2017"/>
                  </a:lnTo>
                  <a:lnTo>
                    <a:pt x="15393" y="1300"/>
                  </a:lnTo>
                  <a:lnTo>
                    <a:pt x="14407" y="1300"/>
                  </a:lnTo>
                  <a:lnTo>
                    <a:pt x="14026" y="1434"/>
                  </a:lnTo>
                  <a:lnTo>
                    <a:pt x="13757" y="1098"/>
                  </a:lnTo>
                  <a:lnTo>
                    <a:pt x="13421" y="1457"/>
                  </a:lnTo>
                  <a:lnTo>
                    <a:pt x="12816" y="1053"/>
                  </a:lnTo>
                  <a:cubicBezTo>
                    <a:pt x="12816" y="1053"/>
                    <a:pt x="12077" y="1300"/>
                    <a:pt x="12055" y="1300"/>
                  </a:cubicBezTo>
                  <a:cubicBezTo>
                    <a:pt x="12032" y="1300"/>
                    <a:pt x="11651" y="1591"/>
                    <a:pt x="11651" y="1591"/>
                  </a:cubicBezTo>
                  <a:lnTo>
                    <a:pt x="11293" y="1188"/>
                  </a:lnTo>
                  <a:lnTo>
                    <a:pt x="11002" y="1165"/>
                  </a:lnTo>
                  <a:lnTo>
                    <a:pt x="11069" y="1053"/>
                  </a:lnTo>
                  <a:lnTo>
                    <a:pt x="10912" y="852"/>
                  </a:lnTo>
                  <a:lnTo>
                    <a:pt x="10509" y="852"/>
                  </a:lnTo>
                  <a:lnTo>
                    <a:pt x="9859" y="404"/>
                  </a:lnTo>
                  <a:lnTo>
                    <a:pt x="9433" y="807"/>
                  </a:lnTo>
                  <a:lnTo>
                    <a:pt x="8985" y="583"/>
                  </a:lnTo>
                  <a:lnTo>
                    <a:pt x="8627" y="919"/>
                  </a:lnTo>
                  <a:lnTo>
                    <a:pt x="8335" y="740"/>
                  </a:lnTo>
                  <a:lnTo>
                    <a:pt x="8291" y="404"/>
                  </a:lnTo>
                  <a:lnTo>
                    <a:pt x="7977" y="426"/>
                  </a:lnTo>
                  <a:lnTo>
                    <a:pt x="7574" y="0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57;p29">
              <a:extLst>
                <a:ext uri="{FF2B5EF4-FFF2-40B4-BE49-F238E27FC236}">
                  <a16:creationId xmlns:a16="http://schemas.microsoft.com/office/drawing/2014/main" id="{52F31EA3-DA24-4D5C-80B4-D48A33CD480C}"/>
                </a:ext>
              </a:extLst>
            </p:cNvPr>
            <p:cNvSpPr/>
            <p:nvPr/>
          </p:nvSpPr>
          <p:spPr>
            <a:xfrm>
              <a:off x="4531899" y="1538258"/>
              <a:ext cx="425511" cy="461570"/>
            </a:xfrm>
            <a:custGeom>
              <a:avLst/>
              <a:gdLst/>
              <a:ahLst/>
              <a:cxnLst/>
              <a:rect l="l" t="t" r="r" b="b"/>
              <a:pathLst>
                <a:path w="9523" h="10330" extrusionOk="0">
                  <a:moveTo>
                    <a:pt x="4056" y="1"/>
                  </a:moveTo>
                  <a:lnTo>
                    <a:pt x="2824" y="1076"/>
                  </a:lnTo>
                  <a:lnTo>
                    <a:pt x="2958" y="1233"/>
                  </a:lnTo>
                  <a:lnTo>
                    <a:pt x="2734" y="1681"/>
                  </a:lnTo>
                  <a:lnTo>
                    <a:pt x="2398" y="1883"/>
                  </a:lnTo>
                  <a:lnTo>
                    <a:pt x="2353" y="2107"/>
                  </a:lnTo>
                  <a:lnTo>
                    <a:pt x="1973" y="2757"/>
                  </a:lnTo>
                  <a:lnTo>
                    <a:pt x="1435" y="2734"/>
                  </a:lnTo>
                  <a:lnTo>
                    <a:pt x="1435" y="2734"/>
                  </a:lnTo>
                  <a:lnTo>
                    <a:pt x="1547" y="3294"/>
                  </a:lnTo>
                  <a:lnTo>
                    <a:pt x="1368" y="3473"/>
                  </a:lnTo>
                  <a:lnTo>
                    <a:pt x="1099" y="3653"/>
                  </a:lnTo>
                  <a:lnTo>
                    <a:pt x="1188" y="4101"/>
                  </a:lnTo>
                  <a:lnTo>
                    <a:pt x="1009" y="4235"/>
                  </a:lnTo>
                  <a:lnTo>
                    <a:pt x="897" y="4190"/>
                  </a:lnTo>
                  <a:lnTo>
                    <a:pt x="785" y="4302"/>
                  </a:lnTo>
                  <a:lnTo>
                    <a:pt x="1009" y="4661"/>
                  </a:lnTo>
                  <a:lnTo>
                    <a:pt x="785" y="4818"/>
                  </a:lnTo>
                  <a:cubicBezTo>
                    <a:pt x="785" y="4818"/>
                    <a:pt x="830" y="4975"/>
                    <a:pt x="830" y="4997"/>
                  </a:cubicBezTo>
                  <a:cubicBezTo>
                    <a:pt x="830" y="5004"/>
                    <a:pt x="817" y="5007"/>
                    <a:pt x="801" y="5007"/>
                  </a:cubicBezTo>
                  <a:cubicBezTo>
                    <a:pt x="768" y="5007"/>
                    <a:pt x="718" y="4997"/>
                    <a:pt x="718" y="4997"/>
                  </a:cubicBezTo>
                  <a:lnTo>
                    <a:pt x="583" y="4863"/>
                  </a:lnTo>
                  <a:lnTo>
                    <a:pt x="471" y="4706"/>
                  </a:lnTo>
                  <a:lnTo>
                    <a:pt x="382" y="4773"/>
                  </a:lnTo>
                  <a:lnTo>
                    <a:pt x="247" y="4773"/>
                  </a:lnTo>
                  <a:lnTo>
                    <a:pt x="203" y="4885"/>
                  </a:lnTo>
                  <a:lnTo>
                    <a:pt x="1" y="5042"/>
                  </a:lnTo>
                  <a:lnTo>
                    <a:pt x="180" y="5243"/>
                  </a:lnTo>
                  <a:lnTo>
                    <a:pt x="158" y="5445"/>
                  </a:lnTo>
                  <a:lnTo>
                    <a:pt x="247" y="5468"/>
                  </a:lnTo>
                  <a:lnTo>
                    <a:pt x="337" y="5355"/>
                  </a:lnTo>
                  <a:lnTo>
                    <a:pt x="247" y="5221"/>
                  </a:lnTo>
                  <a:lnTo>
                    <a:pt x="337" y="5154"/>
                  </a:lnTo>
                  <a:lnTo>
                    <a:pt x="449" y="5199"/>
                  </a:lnTo>
                  <a:lnTo>
                    <a:pt x="449" y="5423"/>
                  </a:lnTo>
                  <a:lnTo>
                    <a:pt x="539" y="5669"/>
                  </a:lnTo>
                  <a:lnTo>
                    <a:pt x="270" y="6162"/>
                  </a:lnTo>
                  <a:lnTo>
                    <a:pt x="539" y="6274"/>
                  </a:lnTo>
                  <a:lnTo>
                    <a:pt x="1166" y="6162"/>
                  </a:lnTo>
                  <a:lnTo>
                    <a:pt x="1524" y="6565"/>
                  </a:lnTo>
                  <a:lnTo>
                    <a:pt x="2085" y="6274"/>
                  </a:lnTo>
                  <a:lnTo>
                    <a:pt x="2152" y="6812"/>
                  </a:lnTo>
                  <a:lnTo>
                    <a:pt x="2555" y="6812"/>
                  </a:lnTo>
                  <a:lnTo>
                    <a:pt x="2667" y="6946"/>
                  </a:lnTo>
                  <a:lnTo>
                    <a:pt x="3003" y="7058"/>
                  </a:lnTo>
                  <a:lnTo>
                    <a:pt x="3294" y="7663"/>
                  </a:lnTo>
                  <a:lnTo>
                    <a:pt x="3653" y="7686"/>
                  </a:lnTo>
                  <a:lnTo>
                    <a:pt x="4370" y="8066"/>
                  </a:lnTo>
                  <a:lnTo>
                    <a:pt x="4370" y="8716"/>
                  </a:lnTo>
                  <a:lnTo>
                    <a:pt x="3541" y="8649"/>
                  </a:lnTo>
                  <a:lnTo>
                    <a:pt x="3138" y="9164"/>
                  </a:lnTo>
                  <a:lnTo>
                    <a:pt x="3541" y="9568"/>
                  </a:lnTo>
                  <a:lnTo>
                    <a:pt x="4056" y="9523"/>
                  </a:lnTo>
                  <a:lnTo>
                    <a:pt x="4392" y="9859"/>
                  </a:lnTo>
                  <a:lnTo>
                    <a:pt x="4885" y="9836"/>
                  </a:lnTo>
                  <a:lnTo>
                    <a:pt x="5132" y="10284"/>
                  </a:lnTo>
                  <a:lnTo>
                    <a:pt x="5378" y="10217"/>
                  </a:lnTo>
                  <a:lnTo>
                    <a:pt x="5669" y="10329"/>
                  </a:lnTo>
                  <a:lnTo>
                    <a:pt x="6028" y="10060"/>
                  </a:lnTo>
                  <a:lnTo>
                    <a:pt x="6229" y="9590"/>
                  </a:lnTo>
                  <a:lnTo>
                    <a:pt x="6543" y="9299"/>
                  </a:lnTo>
                  <a:lnTo>
                    <a:pt x="6476" y="9164"/>
                  </a:lnTo>
                  <a:lnTo>
                    <a:pt x="6521" y="8963"/>
                  </a:lnTo>
                  <a:lnTo>
                    <a:pt x="6431" y="8851"/>
                  </a:lnTo>
                  <a:lnTo>
                    <a:pt x="6297" y="8940"/>
                  </a:lnTo>
                  <a:lnTo>
                    <a:pt x="6185" y="8940"/>
                  </a:lnTo>
                  <a:lnTo>
                    <a:pt x="6073" y="8627"/>
                  </a:lnTo>
                  <a:lnTo>
                    <a:pt x="6117" y="8044"/>
                  </a:lnTo>
                  <a:lnTo>
                    <a:pt x="5916" y="7999"/>
                  </a:lnTo>
                  <a:lnTo>
                    <a:pt x="5938" y="7574"/>
                  </a:lnTo>
                  <a:lnTo>
                    <a:pt x="6431" y="6789"/>
                  </a:lnTo>
                  <a:lnTo>
                    <a:pt x="6140" y="6476"/>
                  </a:lnTo>
                  <a:lnTo>
                    <a:pt x="6678" y="6005"/>
                  </a:lnTo>
                  <a:lnTo>
                    <a:pt x="6498" y="5759"/>
                  </a:lnTo>
                  <a:lnTo>
                    <a:pt x="6678" y="5243"/>
                  </a:lnTo>
                  <a:lnTo>
                    <a:pt x="7126" y="5064"/>
                  </a:lnTo>
                  <a:lnTo>
                    <a:pt x="7327" y="4773"/>
                  </a:lnTo>
                  <a:lnTo>
                    <a:pt x="7910" y="4751"/>
                  </a:lnTo>
                  <a:lnTo>
                    <a:pt x="7865" y="4414"/>
                  </a:lnTo>
                  <a:lnTo>
                    <a:pt x="7955" y="4347"/>
                  </a:lnTo>
                  <a:lnTo>
                    <a:pt x="8201" y="4347"/>
                  </a:lnTo>
                  <a:lnTo>
                    <a:pt x="8425" y="4258"/>
                  </a:lnTo>
                  <a:lnTo>
                    <a:pt x="8537" y="3989"/>
                  </a:lnTo>
                  <a:lnTo>
                    <a:pt x="9120" y="3899"/>
                  </a:lnTo>
                  <a:lnTo>
                    <a:pt x="8896" y="3429"/>
                  </a:lnTo>
                  <a:lnTo>
                    <a:pt x="9075" y="2801"/>
                  </a:lnTo>
                  <a:lnTo>
                    <a:pt x="9478" y="2734"/>
                  </a:lnTo>
                  <a:lnTo>
                    <a:pt x="9523" y="2308"/>
                  </a:lnTo>
                  <a:lnTo>
                    <a:pt x="9209" y="2286"/>
                  </a:lnTo>
                  <a:lnTo>
                    <a:pt x="8940" y="2533"/>
                  </a:lnTo>
                  <a:cubicBezTo>
                    <a:pt x="8896" y="2465"/>
                    <a:pt x="8851" y="2398"/>
                    <a:pt x="8828" y="2331"/>
                  </a:cubicBezTo>
                  <a:lnTo>
                    <a:pt x="8201" y="2443"/>
                  </a:lnTo>
                  <a:cubicBezTo>
                    <a:pt x="8179" y="2443"/>
                    <a:pt x="7955" y="2062"/>
                    <a:pt x="7955" y="2062"/>
                  </a:cubicBezTo>
                  <a:lnTo>
                    <a:pt x="7506" y="2152"/>
                  </a:lnTo>
                  <a:lnTo>
                    <a:pt x="7484" y="2040"/>
                  </a:lnTo>
                  <a:lnTo>
                    <a:pt x="6274" y="1412"/>
                  </a:lnTo>
                  <a:lnTo>
                    <a:pt x="5893" y="1748"/>
                  </a:lnTo>
                  <a:lnTo>
                    <a:pt x="5580" y="1636"/>
                  </a:lnTo>
                  <a:lnTo>
                    <a:pt x="5961" y="628"/>
                  </a:lnTo>
                  <a:lnTo>
                    <a:pt x="5737" y="247"/>
                  </a:lnTo>
                  <a:lnTo>
                    <a:pt x="5042" y="46"/>
                  </a:lnTo>
                  <a:lnTo>
                    <a:pt x="4796" y="426"/>
                  </a:lnTo>
                  <a:lnTo>
                    <a:pt x="4235" y="202"/>
                  </a:lnTo>
                  <a:lnTo>
                    <a:pt x="4056" y="1"/>
                  </a:lnTo>
                  <a:close/>
                </a:path>
              </a:pathLst>
            </a:custGeom>
            <a:solidFill>
              <a:srgbClr val="56BE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58;p29">
              <a:extLst>
                <a:ext uri="{FF2B5EF4-FFF2-40B4-BE49-F238E27FC236}">
                  <a16:creationId xmlns:a16="http://schemas.microsoft.com/office/drawing/2014/main" id="{4B2A1F39-1138-4844-BD89-0A1BE8E55FE1}"/>
                </a:ext>
              </a:extLst>
            </p:cNvPr>
            <p:cNvSpPr/>
            <p:nvPr/>
          </p:nvSpPr>
          <p:spPr>
            <a:xfrm>
              <a:off x="3960276" y="1476194"/>
              <a:ext cx="401517" cy="249328"/>
            </a:xfrm>
            <a:custGeom>
              <a:avLst/>
              <a:gdLst/>
              <a:ahLst/>
              <a:cxnLst/>
              <a:rect l="l" t="t" r="r" b="b"/>
              <a:pathLst>
                <a:path w="8986" h="5580" extrusionOk="0">
                  <a:moveTo>
                    <a:pt x="6633" y="1"/>
                  </a:moveTo>
                  <a:lnTo>
                    <a:pt x="6140" y="247"/>
                  </a:lnTo>
                  <a:lnTo>
                    <a:pt x="4796" y="292"/>
                  </a:lnTo>
                  <a:lnTo>
                    <a:pt x="4325" y="673"/>
                  </a:lnTo>
                  <a:lnTo>
                    <a:pt x="4011" y="382"/>
                  </a:lnTo>
                  <a:cubicBezTo>
                    <a:pt x="4011" y="382"/>
                    <a:pt x="3563" y="762"/>
                    <a:pt x="3541" y="762"/>
                  </a:cubicBezTo>
                  <a:lnTo>
                    <a:pt x="2712" y="807"/>
                  </a:lnTo>
                  <a:lnTo>
                    <a:pt x="2309" y="718"/>
                  </a:lnTo>
                  <a:lnTo>
                    <a:pt x="1524" y="762"/>
                  </a:lnTo>
                  <a:lnTo>
                    <a:pt x="1457" y="1031"/>
                  </a:lnTo>
                  <a:lnTo>
                    <a:pt x="1524" y="1188"/>
                  </a:lnTo>
                  <a:lnTo>
                    <a:pt x="1076" y="1390"/>
                  </a:lnTo>
                  <a:lnTo>
                    <a:pt x="920" y="1390"/>
                  </a:lnTo>
                  <a:lnTo>
                    <a:pt x="897" y="1524"/>
                  </a:lnTo>
                  <a:lnTo>
                    <a:pt x="1009" y="1703"/>
                  </a:lnTo>
                  <a:lnTo>
                    <a:pt x="942" y="1793"/>
                  </a:lnTo>
                  <a:lnTo>
                    <a:pt x="606" y="1748"/>
                  </a:lnTo>
                  <a:lnTo>
                    <a:pt x="359" y="2062"/>
                  </a:lnTo>
                  <a:lnTo>
                    <a:pt x="1" y="2958"/>
                  </a:lnTo>
                  <a:lnTo>
                    <a:pt x="135" y="2936"/>
                  </a:lnTo>
                  <a:lnTo>
                    <a:pt x="516" y="3541"/>
                  </a:lnTo>
                  <a:lnTo>
                    <a:pt x="1099" y="3496"/>
                  </a:lnTo>
                  <a:lnTo>
                    <a:pt x="2040" y="3294"/>
                  </a:lnTo>
                  <a:lnTo>
                    <a:pt x="2331" y="3384"/>
                  </a:lnTo>
                  <a:lnTo>
                    <a:pt x="2622" y="3944"/>
                  </a:lnTo>
                  <a:lnTo>
                    <a:pt x="3182" y="3966"/>
                  </a:lnTo>
                  <a:lnTo>
                    <a:pt x="3227" y="4638"/>
                  </a:lnTo>
                  <a:lnTo>
                    <a:pt x="3451" y="4706"/>
                  </a:lnTo>
                  <a:lnTo>
                    <a:pt x="3474" y="5087"/>
                  </a:lnTo>
                  <a:lnTo>
                    <a:pt x="3989" y="5512"/>
                  </a:lnTo>
                  <a:lnTo>
                    <a:pt x="4347" y="5199"/>
                  </a:lnTo>
                  <a:lnTo>
                    <a:pt x="4706" y="5579"/>
                  </a:lnTo>
                  <a:lnTo>
                    <a:pt x="4818" y="5154"/>
                  </a:lnTo>
                  <a:lnTo>
                    <a:pt x="5445" y="5176"/>
                  </a:lnTo>
                  <a:lnTo>
                    <a:pt x="5535" y="4840"/>
                  </a:lnTo>
                  <a:lnTo>
                    <a:pt x="5244" y="4594"/>
                  </a:lnTo>
                  <a:lnTo>
                    <a:pt x="5445" y="4280"/>
                  </a:lnTo>
                  <a:lnTo>
                    <a:pt x="5311" y="4123"/>
                  </a:lnTo>
                  <a:lnTo>
                    <a:pt x="4840" y="4482"/>
                  </a:lnTo>
                  <a:lnTo>
                    <a:pt x="4527" y="4101"/>
                  </a:lnTo>
                  <a:lnTo>
                    <a:pt x="4706" y="3832"/>
                  </a:lnTo>
                  <a:lnTo>
                    <a:pt x="5512" y="3787"/>
                  </a:lnTo>
                  <a:lnTo>
                    <a:pt x="5580" y="3339"/>
                  </a:lnTo>
                  <a:lnTo>
                    <a:pt x="5445" y="2913"/>
                  </a:lnTo>
                  <a:lnTo>
                    <a:pt x="5445" y="2913"/>
                  </a:lnTo>
                  <a:lnTo>
                    <a:pt x="5602" y="3003"/>
                  </a:lnTo>
                  <a:lnTo>
                    <a:pt x="5983" y="2981"/>
                  </a:lnTo>
                  <a:lnTo>
                    <a:pt x="6453" y="2353"/>
                  </a:lnTo>
                  <a:lnTo>
                    <a:pt x="7103" y="2689"/>
                  </a:lnTo>
                  <a:lnTo>
                    <a:pt x="7663" y="2689"/>
                  </a:lnTo>
                  <a:lnTo>
                    <a:pt x="7663" y="2308"/>
                  </a:lnTo>
                  <a:lnTo>
                    <a:pt x="7775" y="1771"/>
                  </a:lnTo>
                  <a:lnTo>
                    <a:pt x="7999" y="1591"/>
                  </a:lnTo>
                  <a:lnTo>
                    <a:pt x="8716" y="1524"/>
                  </a:lnTo>
                  <a:lnTo>
                    <a:pt x="8985" y="1054"/>
                  </a:lnTo>
                  <a:lnTo>
                    <a:pt x="8828" y="874"/>
                  </a:lnTo>
                  <a:lnTo>
                    <a:pt x="8470" y="628"/>
                  </a:lnTo>
                  <a:lnTo>
                    <a:pt x="7663" y="718"/>
                  </a:lnTo>
                  <a:lnTo>
                    <a:pt x="7574" y="314"/>
                  </a:lnTo>
                  <a:lnTo>
                    <a:pt x="6633" y="1"/>
                  </a:lnTo>
                  <a:close/>
                </a:path>
              </a:pathLst>
            </a:custGeom>
            <a:solidFill>
              <a:srgbClr val="56BE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59;p29">
              <a:extLst>
                <a:ext uri="{FF2B5EF4-FFF2-40B4-BE49-F238E27FC236}">
                  <a16:creationId xmlns:a16="http://schemas.microsoft.com/office/drawing/2014/main" id="{7722766F-0E2B-43D0-A5E3-5562E6D44C0B}"/>
                </a:ext>
              </a:extLst>
            </p:cNvPr>
            <p:cNvSpPr/>
            <p:nvPr/>
          </p:nvSpPr>
          <p:spPr>
            <a:xfrm>
              <a:off x="4302678" y="1489197"/>
              <a:ext cx="410498" cy="324440"/>
            </a:xfrm>
            <a:custGeom>
              <a:avLst/>
              <a:gdLst/>
              <a:ahLst/>
              <a:cxnLst/>
              <a:rect l="l" t="t" r="r" b="b"/>
              <a:pathLst>
                <a:path w="9187" h="7261" extrusionOk="0">
                  <a:moveTo>
                    <a:pt x="3585" y="4840"/>
                  </a:moveTo>
                  <a:lnTo>
                    <a:pt x="3944" y="5087"/>
                  </a:lnTo>
                  <a:lnTo>
                    <a:pt x="4123" y="4975"/>
                  </a:lnTo>
                  <a:lnTo>
                    <a:pt x="4392" y="5020"/>
                  </a:lnTo>
                  <a:lnTo>
                    <a:pt x="4459" y="5176"/>
                  </a:lnTo>
                  <a:lnTo>
                    <a:pt x="4593" y="5176"/>
                  </a:lnTo>
                  <a:lnTo>
                    <a:pt x="4705" y="5423"/>
                  </a:lnTo>
                  <a:lnTo>
                    <a:pt x="4974" y="5602"/>
                  </a:lnTo>
                  <a:lnTo>
                    <a:pt x="4929" y="5759"/>
                  </a:lnTo>
                  <a:lnTo>
                    <a:pt x="5041" y="5849"/>
                  </a:lnTo>
                  <a:lnTo>
                    <a:pt x="4974" y="5961"/>
                  </a:lnTo>
                  <a:lnTo>
                    <a:pt x="4392" y="6005"/>
                  </a:lnTo>
                  <a:lnTo>
                    <a:pt x="4145" y="5647"/>
                  </a:lnTo>
                  <a:lnTo>
                    <a:pt x="3899" y="5893"/>
                  </a:lnTo>
                  <a:lnTo>
                    <a:pt x="3518" y="5871"/>
                  </a:lnTo>
                  <a:lnTo>
                    <a:pt x="3204" y="5400"/>
                  </a:lnTo>
                  <a:lnTo>
                    <a:pt x="3227" y="4997"/>
                  </a:lnTo>
                  <a:lnTo>
                    <a:pt x="3585" y="4840"/>
                  </a:lnTo>
                  <a:close/>
                  <a:moveTo>
                    <a:pt x="3585" y="1"/>
                  </a:moveTo>
                  <a:lnTo>
                    <a:pt x="3294" y="247"/>
                  </a:lnTo>
                  <a:lnTo>
                    <a:pt x="2330" y="247"/>
                  </a:lnTo>
                  <a:lnTo>
                    <a:pt x="1905" y="875"/>
                  </a:lnTo>
                  <a:lnTo>
                    <a:pt x="1322" y="763"/>
                  </a:lnTo>
                  <a:lnTo>
                    <a:pt x="1053" y="1233"/>
                  </a:lnTo>
                  <a:lnTo>
                    <a:pt x="359" y="1300"/>
                  </a:lnTo>
                  <a:lnTo>
                    <a:pt x="112" y="1480"/>
                  </a:lnTo>
                  <a:lnTo>
                    <a:pt x="0" y="2017"/>
                  </a:lnTo>
                  <a:lnTo>
                    <a:pt x="0" y="2398"/>
                  </a:lnTo>
                  <a:lnTo>
                    <a:pt x="157" y="2398"/>
                  </a:lnTo>
                  <a:lnTo>
                    <a:pt x="560" y="2085"/>
                  </a:lnTo>
                  <a:lnTo>
                    <a:pt x="1277" y="2085"/>
                  </a:lnTo>
                  <a:lnTo>
                    <a:pt x="1501" y="2421"/>
                  </a:lnTo>
                  <a:lnTo>
                    <a:pt x="1636" y="2622"/>
                  </a:lnTo>
                  <a:lnTo>
                    <a:pt x="1501" y="2891"/>
                  </a:lnTo>
                  <a:lnTo>
                    <a:pt x="1748" y="3317"/>
                  </a:lnTo>
                  <a:lnTo>
                    <a:pt x="2151" y="3294"/>
                  </a:lnTo>
                  <a:lnTo>
                    <a:pt x="2174" y="3429"/>
                  </a:lnTo>
                  <a:lnTo>
                    <a:pt x="2106" y="3541"/>
                  </a:lnTo>
                  <a:lnTo>
                    <a:pt x="2218" y="3743"/>
                  </a:lnTo>
                  <a:lnTo>
                    <a:pt x="2465" y="3765"/>
                  </a:lnTo>
                  <a:lnTo>
                    <a:pt x="2442" y="4034"/>
                  </a:lnTo>
                  <a:lnTo>
                    <a:pt x="2196" y="4191"/>
                  </a:lnTo>
                  <a:lnTo>
                    <a:pt x="1658" y="4123"/>
                  </a:lnTo>
                  <a:lnTo>
                    <a:pt x="1569" y="3877"/>
                  </a:lnTo>
                  <a:lnTo>
                    <a:pt x="1389" y="3787"/>
                  </a:lnTo>
                  <a:lnTo>
                    <a:pt x="986" y="3810"/>
                  </a:lnTo>
                  <a:lnTo>
                    <a:pt x="784" y="4370"/>
                  </a:lnTo>
                  <a:lnTo>
                    <a:pt x="1143" y="4571"/>
                  </a:lnTo>
                  <a:lnTo>
                    <a:pt x="1434" y="4280"/>
                  </a:lnTo>
                  <a:lnTo>
                    <a:pt x="1681" y="5244"/>
                  </a:lnTo>
                  <a:lnTo>
                    <a:pt x="2106" y="5109"/>
                  </a:lnTo>
                  <a:lnTo>
                    <a:pt x="2554" y="5333"/>
                  </a:lnTo>
                  <a:lnTo>
                    <a:pt x="2980" y="5961"/>
                  </a:lnTo>
                  <a:lnTo>
                    <a:pt x="2980" y="6207"/>
                  </a:lnTo>
                  <a:lnTo>
                    <a:pt x="3518" y="6409"/>
                  </a:lnTo>
                  <a:lnTo>
                    <a:pt x="3809" y="6140"/>
                  </a:lnTo>
                  <a:lnTo>
                    <a:pt x="4212" y="6588"/>
                  </a:lnTo>
                  <a:lnTo>
                    <a:pt x="4033" y="6834"/>
                  </a:lnTo>
                  <a:lnTo>
                    <a:pt x="4257" y="7058"/>
                  </a:lnTo>
                  <a:lnTo>
                    <a:pt x="4795" y="7058"/>
                  </a:lnTo>
                  <a:lnTo>
                    <a:pt x="4997" y="6902"/>
                  </a:lnTo>
                  <a:lnTo>
                    <a:pt x="5310" y="7215"/>
                  </a:lnTo>
                  <a:lnTo>
                    <a:pt x="5422" y="7260"/>
                  </a:lnTo>
                  <a:lnTo>
                    <a:pt x="5713" y="6767"/>
                  </a:lnTo>
                  <a:lnTo>
                    <a:pt x="5624" y="6521"/>
                  </a:lnTo>
                  <a:lnTo>
                    <a:pt x="5624" y="6297"/>
                  </a:lnTo>
                  <a:lnTo>
                    <a:pt x="5489" y="6252"/>
                  </a:lnTo>
                  <a:lnTo>
                    <a:pt x="5400" y="6341"/>
                  </a:lnTo>
                  <a:lnTo>
                    <a:pt x="5489" y="6453"/>
                  </a:lnTo>
                  <a:lnTo>
                    <a:pt x="5400" y="6566"/>
                  </a:lnTo>
                  <a:lnTo>
                    <a:pt x="5310" y="6543"/>
                  </a:lnTo>
                  <a:lnTo>
                    <a:pt x="5310" y="6341"/>
                  </a:lnTo>
                  <a:lnTo>
                    <a:pt x="5131" y="6140"/>
                  </a:lnTo>
                  <a:lnTo>
                    <a:pt x="5333" y="5983"/>
                  </a:lnTo>
                  <a:lnTo>
                    <a:pt x="5377" y="5871"/>
                  </a:lnTo>
                  <a:lnTo>
                    <a:pt x="5512" y="5871"/>
                  </a:lnTo>
                  <a:lnTo>
                    <a:pt x="5601" y="5804"/>
                  </a:lnTo>
                  <a:lnTo>
                    <a:pt x="5713" y="5961"/>
                  </a:lnTo>
                  <a:lnTo>
                    <a:pt x="5848" y="6095"/>
                  </a:lnTo>
                  <a:cubicBezTo>
                    <a:pt x="5848" y="6095"/>
                    <a:pt x="5898" y="6105"/>
                    <a:pt x="5931" y="6105"/>
                  </a:cubicBezTo>
                  <a:cubicBezTo>
                    <a:pt x="5947" y="6105"/>
                    <a:pt x="5960" y="6102"/>
                    <a:pt x="5960" y="6095"/>
                  </a:cubicBezTo>
                  <a:cubicBezTo>
                    <a:pt x="5960" y="6073"/>
                    <a:pt x="5915" y="5916"/>
                    <a:pt x="5915" y="5916"/>
                  </a:cubicBezTo>
                  <a:lnTo>
                    <a:pt x="6139" y="5759"/>
                  </a:lnTo>
                  <a:lnTo>
                    <a:pt x="5915" y="5400"/>
                  </a:lnTo>
                  <a:lnTo>
                    <a:pt x="6027" y="5288"/>
                  </a:lnTo>
                  <a:lnTo>
                    <a:pt x="6139" y="5333"/>
                  </a:lnTo>
                  <a:lnTo>
                    <a:pt x="6318" y="5199"/>
                  </a:lnTo>
                  <a:lnTo>
                    <a:pt x="6229" y="4751"/>
                  </a:lnTo>
                  <a:lnTo>
                    <a:pt x="6498" y="4571"/>
                  </a:lnTo>
                  <a:lnTo>
                    <a:pt x="6677" y="4392"/>
                  </a:lnTo>
                  <a:lnTo>
                    <a:pt x="6565" y="3832"/>
                  </a:lnTo>
                  <a:lnTo>
                    <a:pt x="6565" y="3832"/>
                  </a:lnTo>
                  <a:lnTo>
                    <a:pt x="7103" y="3855"/>
                  </a:lnTo>
                  <a:lnTo>
                    <a:pt x="7483" y="3205"/>
                  </a:lnTo>
                  <a:lnTo>
                    <a:pt x="7528" y="2981"/>
                  </a:lnTo>
                  <a:lnTo>
                    <a:pt x="7864" y="2779"/>
                  </a:lnTo>
                  <a:lnTo>
                    <a:pt x="8088" y="2331"/>
                  </a:lnTo>
                  <a:lnTo>
                    <a:pt x="7954" y="2174"/>
                  </a:lnTo>
                  <a:lnTo>
                    <a:pt x="9186" y="1076"/>
                  </a:lnTo>
                  <a:lnTo>
                    <a:pt x="9164" y="561"/>
                  </a:lnTo>
                  <a:lnTo>
                    <a:pt x="8985" y="359"/>
                  </a:lnTo>
                  <a:lnTo>
                    <a:pt x="8536" y="337"/>
                  </a:lnTo>
                  <a:lnTo>
                    <a:pt x="8111" y="942"/>
                  </a:lnTo>
                  <a:lnTo>
                    <a:pt x="7775" y="785"/>
                  </a:lnTo>
                  <a:lnTo>
                    <a:pt x="6901" y="1300"/>
                  </a:lnTo>
                  <a:lnTo>
                    <a:pt x="6408" y="1009"/>
                  </a:lnTo>
                  <a:lnTo>
                    <a:pt x="5960" y="1300"/>
                  </a:lnTo>
                  <a:lnTo>
                    <a:pt x="4840" y="449"/>
                  </a:lnTo>
                  <a:lnTo>
                    <a:pt x="4033" y="561"/>
                  </a:lnTo>
                  <a:lnTo>
                    <a:pt x="3585" y="1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60;p29">
              <a:extLst>
                <a:ext uri="{FF2B5EF4-FFF2-40B4-BE49-F238E27FC236}">
                  <a16:creationId xmlns:a16="http://schemas.microsoft.com/office/drawing/2014/main" id="{000A8C4F-FFC1-400C-A9EE-08818FCD4B37}"/>
                </a:ext>
              </a:extLst>
            </p:cNvPr>
            <p:cNvSpPr/>
            <p:nvPr/>
          </p:nvSpPr>
          <p:spPr>
            <a:xfrm>
              <a:off x="3402684" y="1560286"/>
              <a:ext cx="1324479" cy="1038198"/>
            </a:xfrm>
            <a:custGeom>
              <a:avLst/>
              <a:gdLst/>
              <a:ahLst/>
              <a:cxnLst/>
              <a:rect l="l" t="t" r="r" b="b"/>
              <a:pathLst>
                <a:path w="29642" h="23235" extrusionOk="0">
                  <a:moveTo>
                    <a:pt x="11785" y="1"/>
                  </a:moveTo>
                  <a:lnTo>
                    <a:pt x="11539" y="471"/>
                  </a:lnTo>
                  <a:lnTo>
                    <a:pt x="11001" y="426"/>
                  </a:lnTo>
                  <a:lnTo>
                    <a:pt x="10844" y="986"/>
                  </a:lnTo>
                  <a:lnTo>
                    <a:pt x="10553" y="874"/>
                  </a:lnTo>
                  <a:lnTo>
                    <a:pt x="10217" y="1099"/>
                  </a:lnTo>
                  <a:lnTo>
                    <a:pt x="9702" y="1099"/>
                  </a:lnTo>
                  <a:lnTo>
                    <a:pt x="9478" y="830"/>
                  </a:lnTo>
                  <a:lnTo>
                    <a:pt x="9299" y="1345"/>
                  </a:lnTo>
                  <a:lnTo>
                    <a:pt x="8806" y="1233"/>
                  </a:lnTo>
                  <a:lnTo>
                    <a:pt x="8694" y="1524"/>
                  </a:lnTo>
                  <a:lnTo>
                    <a:pt x="8358" y="1524"/>
                  </a:lnTo>
                  <a:lnTo>
                    <a:pt x="8290" y="1367"/>
                  </a:lnTo>
                  <a:lnTo>
                    <a:pt x="8044" y="1323"/>
                  </a:lnTo>
                  <a:cubicBezTo>
                    <a:pt x="8044" y="1323"/>
                    <a:pt x="7887" y="1345"/>
                    <a:pt x="7865" y="1345"/>
                  </a:cubicBezTo>
                  <a:cubicBezTo>
                    <a:pt x="7842" y="1345"/>
                    <a:pt x="7820" y="1211"/>
                    <a:pt x="7820" y="1211"/>
                  </a:cubicBezTo>
                  <a:lnTo>
                    <a:pt x="7327" y="1435"/>
                  </a:lnTo>
                  <a:lnTo>
                    <a:pt x="7327" y="1793"/>
                  </a:lnTo>
                  <a:lnTo>
                    <a:pt x="7103" y="1927"/>
                  </a:lnTo>
                  <a:lnTo>
                    <a:pt x="6610" y="1771"/>
                  </a:lnTo>
                  <a:lnTo>
                    <a:pt x="6139" y="1457"/>
                  </a:lnTo>
                  <a:lnTo>
                    <a:pt x="6139" y="1054"/>
                  </a:lnTo>
                  <a:lnTo>
                    <a:pt x="5624" y="1054"/>
                  </a:lnTo>
                  <a:lnTo>
                    <a:pt x="5467" y="1435"/>
                  </a:lnTo>
                  <a:lnTo>
                    <a:pt x="4840" y="1255"/>
                  </a:lnTo>
                  <a:lnTo>
                    <a:pt x="4302" y="1300"/>
                  </a:lnTo>
                  <a:lnTo>
                    <a:pt x="4078" y="1099"/>
                  </a:lnTo>
                  <a:lnTo>
                    <a:pt x="3563" y="1502"/>
                  </a:lnTo>
                  <a:lnTo>
                    <a:pt x="3563" y="1883"/>
                  </a:lnTo>
                  <a:lnTo>
                    <a:pt x="3160" y="2129"/>
                  </a:lnTo>
                  <a:lnTo>
                    <a:pt x="2151" y="2040"/>
                  </a:lnTo>
                  <a:lnTo>
                    <a:pt x="1927" y="2331"/>
                  </a:lnTo>
                  <a:lnTo>
                    <a:pt x="1547" y="2040"/>
                  </a:lnTo>
                  <a:lnTo>
                    <a:pt x="1278" y="2443"/>
                  </a:lnTo>
                  <a:lnTo>
                    <a:pt x="1345" y="2801"/>
                  </a:lnTo>
                  <a:lnTo>
                    <a:pt x="964" y="3317"/>
                  </a:lnTo>
                  <a:lnTo>
                    <a:pt x="628" y="3317"/>
                  </a:lnTo>
                  <a:lnTo>
                    <a:pt x="269" y="3742"/>
                  </a:lnTo>
                  <a:lnTo>
                    <a:pt x="561" y="3989"/>
                  </a:lnTo>
                  <a:lnTo>
                    <a:pt x="135" y="4325"/>
                  </a:lnTo>
                  <a:lnTo>
                    <a:pt x="314" y="4571"/>
                  </a:lnTo>
                  <a:lnTo>
                    <a:pt x="1" y="4975"/>
                  </a:lnTo>
                  <a:lnTo>
                    <a:pt x="538" y="5266"/>
                  </a:lnTo>
                  <a:lnTo>
                    <a:pt x="830" y="4952"/>
                  </a:lnTo>
                  <a:lnTo>
                    <a:pt x="1367" y="5243"/>
                  </a:lnTo>
                  <a:lnTo>
                    <a:pt x="1591" y="5691"/>
                  </a:lnTo>
                  <a:lnTo>
                    <a:pt x="1345" y="5848"/>
                  </a:lnTo>
                  <a:lnTo>
                    <a:pt x="1502" y="6319"/>
                  </a:lnTo>
                  <a:lnTo>
                    <a:pt x="1860" y="6364"/>
                  </a:lnTo>
                  <a:lnTo>
                    <a:pt x="1793" y="6946"/>
                  </a:lnTo>
                  <a:lnTo>
                    <a:pt x="1524" y="7237"/>
                  </a:lnTo>
                  <a:lnTo>
                    <a:pt x="1143" y="7193"/>
                  </a:lnTo>
                  <a:lnTo>
                    <a:pt x="718" y="7685"/>
                  </a:lnTo>
                  <a:lnTo>
                    <a:pt x="157" y="8268"/>
                  </a:lnTo>
                  <a:lnTo>
                    <a:pt x="494" y="8514"/>
                  </a:lnTo>
                  <a:lnTo>
                    <a:pt x="314" y="9030"/>
                  </a:lnTo>
                  <a:cubicBezTo>
                    <a:pt x="382" y="9030"/>
                    <a:pt x="561" y="9007"/>
                    <a:pt x="606" y="9007"/>
                  </a:cubicBezTo>
                  <a:cubicBezTo>
                    <a:pt x="718" y="9097"/>
                    <a:pt x="830" y="9209"/>
                    <a:pt x="942" y="9299"/>
                  </a:cubicBezTo>
                  <a:lnTo>
                    <a:pt x="1435" y="9030"/>
                  </a:lnTo>
                  <a:lnTo>
                    <a:pt x="1771" y="9411"/>
                  </a:lnTo>
                  <a:lnTo>
                    <a:pt x="2465" y="9164"/>
                  </a:lnTo>
                  <a:lnTo>
                    <a:pt x="2712" y="9411"/>
                  </a:lnTo>
                  <a:lnTo>
                    <a:pt x="2532" y="9836"/>
                  </a:lnTo>
                  <a:lnTo>
                    <a:pt x="2801" y="10150"/>
                  </a:lnTo>
                  <a:lnTo>
                    <a:pt x="2555" y="10643"/>
                  </a:lnTo>
                  <a:lnTo>
                    <a:pt x="2532" y="11069"/>
                  </a:lnTo>
                  <a:lnTo>
                    <a:pt x="2980" y="11561"/>
                  </a:lnTo>
                  <a:lnTo>
                    <a:pt x="3361" y="11225"/>
                  </a:lnTo>
                  <a:lnTo>
                    <a:pt x="3944" y="11270"/>
                  </a:lnTo>
                  <a:lnTo>
                    <a:pt x="4638" y="12032"/>
                  </a:lnTo>
                  <a:lnTo>
                    <a:pt x="4616" y="12346"/>
                  </a:lnTo>
                  <a:lnTo>
                    <a:pt x="4056" y="12771"/>
                  </a:lnTo>
                  <a:lnTo>
                    <a:pt x="3989" y="13555"/>
                  </a:lnTo>
                  <a:lnTo>
                    <a:pt x="3541" y="13600"/>
                  </a:lnTo>
                  <a:lnTo>
                    <a:pt x="2734" y="14384"/>
                  </a:lnTo>
                  <a:lnTo>
                    <a:pt x="2219" y="14384"/>
                  </a:lnTo>
                  <a:lnTo>
                    <a:pt x="1300" y="15303"/>
                  </a:lnTo>
                  <a:lnTo>
                    <a:pt x="1345" y="15774"/>
                  </a:lnTo>
                  <a:cubicBezTo>
                    <a:pt x="1345" y="15774"/>
                    <a:pt x="953" y="16021"/>
                    <a:pt x="921" y="16021"/>
                  </a:cubicBezTo>
                  <a:cubicBezTo>
                    <a:pt x="920" y="16021"/>
                    <a:pt x="919" y="16021"/>
                    <a:pt x="919" y="16020"/>
                  </a:cubicBezTo>
                  <a:cubicBezTo>
                    <a:pt x="919" y="15998"/>
                    <a:pt x="359" y="15998"/>
                    <a:pt x="359" y="15998"/>
                  </a:cubicBezTo>
                  <a:lnTo>
                    <a:pt x="830" y="16849"/>
                  </a:lnTo>
                  <a:lnTo>
                    <a:pt x="807" y="17118"/>
                  </a:lnTo>
                  <a:lnTo>
                    <a:pt x="1076" y="17319"/>
                  </a:lnTo>
                  <a:lnTo>
                    <a:pt x="830" y="18171"/>
                  </a:lnTo>
                  <a:lnTo>
                    <a:pt x="1121" y="18776"/>
                  </a:lnTo>
                  <a:lnTo>
                    <a:pt x="740" y="19336"/>
                  </a:lnTo>
                  <a:lnTo>
                    <a:pt x="1031" y="19896"/>
                  </a:lnTo>
                  <a:lnTo>
                    <a:pt x="673" y="20411"/>
                  </a:lnTo>
                  <a:lnTo>
                    <a:pt x="1031" y="20882"/>
                  </a:lnTo>
                  <a:lnTo>
                    <a:pt x="942" y="21195"/>
                  </a:lnTo>
                  <a:lnTo>
                    <a:pt x="606" y="21464"/>
                  </a:lnTo>
                  <a:lnTo>
                    <a:pt x="785" y="21778"/>
                  </a:lnTo>
                  <a:lnTo>
                    <a:pt x="1188" y="21800"/>
                  </a:lnTo>
                  <a:lnTo>
                    <a:pt x="1345" y="21644"/>
                  </a:lnTo>
                  <a:lnTo>
                    <a:pt x="1457" y="21621"/>
                  </a:lnTo>
                  <a:lnTo>
                    <a:pt x="1614" y="21868"/>
                  </a:lnTo>
                  <a:lnTo>
                    <a:pt x="2196" y="21576"/>
                  </a:lnTo>
                  <a:lnTo>
                    <a:pt x="2286" y="21128"/>
                  </a:lnTo>
                  <a:lnTo>
                    <a:pt x="2667" y="20904"/>
                  </a:lnTo>
                  <a:lnTo>
                    <a:pt x="2958" y="20949"/>
                  </a:lnTo>
                  <a:lnTo>
                    <a:pt x="3092" y="20725"/>
                  </a:lnTo>
                  <a:lnTo>
                    <a:pt x="3406" y="20703"/>
                  </a:lnTo>
                  <a:lnTo>
                    <a:pt x="3563" y="20277"/>
                  </a:lnTo>
                  <a:lnTo>
                    <a:pt x="4011" y="20299"/>
                  </a:lnTo>
                  <a:lnTo>
                    <a:pt x="4168" y="20053"/>
                  </a:lnTo>
                  <a:lnTo>
                    <a:pt x="4795" y="20366"/>
                  </a:lnTo>
                  <a:lnTo>
                    <a:pt x="5064" y="20792"/>
                  </a:lnTo>
                  <a:lnTo>
                    <a:pt x="5109" y="21083"/>
                  </a:lnTo>
                  <a:lnTo>
                    <a:pt x="5064" y="21240"/>
                  </a:lnTo>
                  <a:lnTo>
                    <a:pt x="5355" y="21240"/>
                  </a:lnTo>
                  <a:lnTo>
                    <a:pt x="5535" y="21621"/>
                  </a:lnTo>
                  <a:lnTo>
                    <a:pt x="5893" y="21621"/>
                  </a:lnTo>
                  <a:lnTo>
                    <a:pt x="6296" y="21173"/>
                  </a:lnTo>
                  <a:lnTo>
                    <a:pt x="6632" y="21173"/>
                  </a:lnTo>
                  <a:lnTo>
                    <a:pt x="6588" y="21621"/>
                  </a:lnTo>
                  <a:lnTo>
                    <a:pt x="7080" y="21621"/>
                  </a:lnTo>
                  <a:lnTo>
                    <a:pt x="7685" y="22271"/>
                  </a:lnTo>
                  <a:lnTo>
                    <a:pt x="8290" y="22293"/>
                  </a:lnTo>
                  <a:lnTo>
                    <a:pt x="8582" y="21957"/>
                  </a:lnTo>
                  <a:lnTo>
                    <a:pt x="8918" y="21912"/>
                  </a:lnTo>
                  <a:lnTo>
                    <a:pt x="9007" y="21756"/>
                  </a:lnTo>
                  <a:lnTo>
                    <a:pt x="9119" y="21644"/>
                  </a:lnTo>
                  <a:lnTo>
                    <a:pt x="9142" y="21957"/>
                  </a:lnTo>
                  <a:lnTo>
                    <a:pt x="9030" y="22114"/>
                  </a:lnTo>
                  <a:lnTo>
                    <a:pt x="9097" y="22248"/>
                  </a:lnTo>
                  <a:lnTo>
                    <a:pt x="8962" y="22607"/>
                  </a:lnTo>
                  <a:lnTo>
                    <a:pt x="9119" y="22719"/>
                  </a:lnTo>
                  <a:lnTo>
                    <a:pt x="9164" y="22943"/>
                  </a:lnTo>
                  <a:lnTo>
                    <a:pt x="9478" y="23167"/>
                  </a:lnTo>
                  <a:lnTo>
                    <a:pt x="9859" y="22898"/>
                  </a:lnTo>
                  <a:lnTo>
                    <a:pt x="10195" y="23234"/>
                  </a:lnTo>
                  <a:lnTo>
                    <a:pt x="10710" y="22741"/>
                  </a:lnTo>
                  <a:lnTo>
                    <a:pt x="10889" y="22562"/>
                  </a:lnTo>
                  <a:lnTo>
                    <a:pt x="10912" y="22741"/>
                  </a:lnTo>
                  <a:lnTo>
                    <a:pt x="11024" y="22786"/>
                  </a:lnTo>
                  <a:lnTo>
                    <a:pt x="11068" y="23033"/>
                  </a:lnTo>
                  <a:lnTo>
                    <a:pt x="11517" y="22898"/>
                  </a:lnTo>
                  <a:lnTo>
                    <a:pt x="11629" y="22652"/>
                  </a:lnTo>
                  <a:lnTo>
                    <a:pt x="11629" y="22495"/>
                  </a:lnTo>
                  <a:lnTo>
                    <a:pt x="11763" y="22405"/>
                  </a:lnTo>
                  <a:lnTo>
                    <a:pt x="11942" y="22405"/>
                  </a:lnTo>
                  <a:lnTo>
                    <a:pt x="12166" y="22271"/>
                  </a:lnTo>
                  <a:lnTo>
                    <a:pt x="12234" y="21868"/>
                  </a:lnTo>
                  <a:lnTo>
                    <a:pt x="12861" y="21823"/>
                  </a:lnTo>
                  <a:lnTo>
                    <a:pt x="12950" y="22024"/>
                  </a:lnTo>
                  <a:lnTo>
                    <a:pt x="12906" y="22159"/>
                  </a:lnTo>
                  <a:lnTo>
                    <a:pt x="12950" y="22338"/>
                  </a:lnTo>
                  <a:lnTo>
                    <a:pt x="13421" y="22360"/>
                  </a:lnTo>
                  <a:lnTo>
                    <a:pt x="13600" y="22204"/>
                  </a:lnTo>
                  <a:lnTo>
                    <a:pt x="13533" y="22159"/>
                  </a:lnTo>
                  <a:lnTo>
                    <a:pt x="13645" y="22069"/>
                  </a:lnTo>
                  <a:lnTo>
                    <a:pt x="13578" y="21935"/>
                  </a:lnTo>
                  <a:lnTo>
                    <a:pt x="13847" y="21621"/>
                  </a:lnTo>
                  <a:lnTo>
                    <a:pt x="14205" y="21599"/>
                  </a:lnTo>
                  <a:lnTo>
                    <a:pt x="14564" y="20949"/>
                  </a:lnTo>
                  <a:lnTo>
                    <a:pt x="15124" y="20635"/>
                  </a:lnTo>
                  <a:lnTo>
                    <a:pt x="14989" y="19918"/>
                  </a:lnTo>
                  <a:lnTo>
                    <a:pt x="15213" y="19560"/>
                  </a:lnTo>
                  <a:lnTo>
                    <a:pt x="15258" y="19291"/>
                  </a:lnTo>
                  <a:lnTo>
                    <a:pt x="15348" y="19269"/>
                  </a:lnTo>
                  <a:lnTo>
                    <a:pt x="15594" y="19425"/>
                  </a:lnTo>
                  <a:lnTo>
                    <a:pt x="15930" y="19313"/>
                  </a:lnTo>
                  <a:lnTo>
                    <a:pt x="15975" y="18753"/>
                  </a:lnTo>
                  <a:lnTo>
                    <a:pt x="16468" y="18148"/>
                  </a:lnTo>
                  <a:lnTo>
                    <a:pt x="16692" y="18081"/>
                  </a:lnTo>
                  <a:lnTo>
                    <a:pt x="17185" y="17768"/>
                  </a:lnTo>
                  <a:lnTo>
                    <a:pt x="17185" y="17499"/>
                  </a:lnTo>
                  <a:lnTo>
                    <a:pt x="17521" y="16849"/>
                  </a:lnTo>
                  <a:lnTo>
                    <a:pt x="17969" y="16580"/>
                  </a:lnTo>
                  <a:lnTo>
                    <a:pt x="18193" y="16558"/>
                  </a:lnTo>
                  <a:lnTo>
                    <a:pt x="18552" y="15998"/>
                  </a:lnTo>
                  <a:lnTo>
                    <a:pt x="18798" y="15953"/>
                  </a:lnTo>
                  <a:lnTo>
                    <a:pt x="19112" y="15460"/>
                  </a:lnTo>
                  <a:lnTo>
                    <a:pt x="19627" y="15482"/>
                  </a:lnTo>
                  <a:lnTo>
                    <a:pt x="20098" y="14922"/>
                  </a:lnTo>
                  <a:lnTo>
                    <a:pt x="21016" y="14586"/>
                  </a:lnTo>
                  <a:lnTo>
                    <a:pt x="21464" y="14160"/>
                  </a:lnTo>
                  <a:lnTo>
                    <a:pt x="21979" y="14541"/>
                  </a:lnTo>
                  <a:lnTo>
                    <a:pt x="22674" y="14474"/>
                  </a:lnTo>
                  <a:lnTo>
                    <a:pt x="23055" y="14093"/>
                  </a:lnTo>
                  <a:lnTo>
                    <a:pt x="23503" y="14720"/>
                  </a:lnTo>
                  <a:lnTo>
                    <a:pt x="24265" y="14541"/>
                  </a:lnTo>
                  <a:lnTo>
                    <a:pt x="25027" y="15079"/>
                  </a:lnTo>
                  <a:lnTo>
                    <a:pt x="24914" y="15437"/>
                  </a:lnTo>
                  <a:lnTo>
                    <a:pt x="25228" y="15437"/>
                  </a:lnTo>
                  <a:lnTo>
                    <a:pt x="25631" y="15975"/>
                  </a:lnTo>
                  <a:lnTo>
                    <a:pt x="26080" y="15774"/>
                  </a:lnTo>
                  <a:lnTo>
                    <a:pt x="26192" y="16020"/>
                  </a:lnTo>
                  <a:lnTo>
                    <a:pt x="26617" y="15930"/>
                  </a:lnTo>
                  <a:lnTo>
                    <a:pt x="26707" y="15684"/>
                  </a:lnTo>
                  <a:lnTo>
                    <a:pt x="27043" y="15886"/>
                  </a:lnTo>
                  <a:lnTo>
                    <a:pt x="27334" y="15549"/>
                  </a:lnTo>
                  <a:lnTo>
                    <a:pt x="27693" y="15886"/>
                  </a:lnTo>
                  <a:lnTo>
                    <a:pt x="27805" y="15818"/>
                  </a:lnTo>
                  <a:lnTo>
                    <a:pt x="27782" y="15303"/>
                  </a:lnTo>
                  <a:lnTo>
                    <a:pt x="27648" y="15057"/>
                  </a:lnTo>
                  <a:lnTo>
                    <a:pt x="27334" y="15101"/>
                  </a:lnTo>
                  <a:lnTo>
                    <a:pt x="27155" y="14429"/>
                  </a:lnTo>
                  <a:lnTo>
                    <a:pt x="27401" y="13645"/>
                  </a:lnTo>
                  <a:lnTo>
                    <a:pt x="27962" y="13645"/>
                  </a:lnTo>
                  <a:lnTo>
                    <a:pt x="28432" y="12973"/>
                  </a:lnTo>
                  <a:lnTo>
                    <a:pt x="28253" y="12928"/>
                  </a:lnTo>
                  <a:lnTo>
                    <a:pt x="28006" y="12099"/>
                  </a:lnTo>
                  <a:lnTo>
                    <a:pt x="28499" y="12054"/>
                  </a:lnTo>
                  <a:lnTo>
                    <a:pt x="28723" y="11651"/>
                  </a:lnTo>
                  <a:lnTo>
                    <a:pt x="29149" y="11494"/>
                  </a:lnTo>
                  <a:lnTo>
                    <a:pt x="29351" y="11024"/>
                  </a:lnTo>
                  <a:lnTo>
                    <a:pt x="28880" y="10464"/>
                  </a:lnTo>
                  <a:lnTo>
                    <a:pt x="29082" y="10150"/>
                  </a:lnTo>
                  <a:lnTo>
                    <a:pt x="28970" y="9859"/>
                  </a:lnTo>
                  <a:lnTo>
                    <a:pt x="29373" y="9859"/>
                  </a:lnTo>
                  <a:lnTo>
                    <a:pt x="29642" y="9388"/>
                  </a:lnTo>
                  <a:lnTo>
                    <a:pt x="29328" y="9052"/>
                  </a:lnTo>
                  <a:lnTo>
                    <a:pt x="28813" y="9097"/>
                  </a:lnTo>
                  <a:lnTo>
                    <a:pt x="28589" y="9567"/>
                  </a:lnTo>
                  <a:lnTo>
                    <a:pt x="27962" y="9567"/>
                  </a:lnTo>
                  <a:lnTo>
                    <a:pt x="27334" y="9388"/>
                  </a:lnTo>
                  <a:lnTo>
                    <a:pt x="27401" y="8895"/>
                  </a:lnTo>
                  <a:lnTo>
                    <a:pt x="27177" y="8783"/>
                  </a:lnTo>
                  <a:lnTo>
                    <a:pt x="27289" y="8447"/>
                  </a:lnTo>
                  <a:lnTo>
                    <a:pt x="27110" y="8156"/>
                  </a:lnTo>
                  <a:lnTo>
                    <a:pt x="26505" y="8380"/>
                  </a:lnTo>
                  <a:lnTo>
                    <a:pt x="26236" y="8066"/>
                  </a:lnTo>
                  <a:lnTo>
                    <a:pt x="25721" y="8044"/>
                  </a:lnTo>
                  <a:lnTo>
                    <a:pt x="25139" y="8268"/>
                  </a:lnTo>
                  <a:lnTo>
                    <a:pt x="25139" y="8738"/>
                  </a:lnTo>
                  <a:lnTo>
                    <a:pt x="24735" y="9142"/>
                  </a:lnTo>
                  <a:lnTo>
                    <a:pt x="24422" y="9030"/>
                  </a:lnTo>
                  <a:lnTo>
                    <a:pt x="23929" y="8963"/>
                  </a:lnTo>
                  <a:lnTo>
                    <a:pt x="24220" y="8425"/>
                  </a:lnTo>
                  <a:lnTo>
                    <a:pt x="24018" y="8089"/>
                  </a:lnTo>
                  <a:lnTo>
                    <a:pt x="23615" y="8246"/>
                  </a:lnTo>
                  <a:lnTo>
                    <a:pt x="23705" y="8716"/>
                  </a:lnTo>
                  <a:lnTo>
                    <a:pt x="23212" y="9142"/>
                  </a:lnTo>
                  <a:lnTo>
                    <a:pt x="22920" y="8850"/>
                  </a:lnTo>
                  <a:lnTo>
                    <a:pt x="23010" y="8582"/>
                  </a:lnTo>
                  <a:lnTo>
                    <a:pt x="22988" y="8447"/>
                  </a:lnTo>
                  <a:lnTo>
                    <a:pt x="22450" y="8470"/>
                  </a:lnTo>
                  <a:lnTo>
                    <a:pt x="21979" y="7775"/>
                  </a:lnTo>
                  <a:lnTo>
                    <a:pt x="22136" y="7305"/>
                  </a:lnTo>
                  <a:lnTo>
                    <a:pt x="21935" y="6700"/>
                  </a:lnTo>
                  <a:lnTo>
                    <a:pt x="22271" y="6408"/>
                  </a:lnTo>
                  <a:lnTo>
                    <a:pt x="22248" y="5938"/>
                  </a:lnTo>
                  <a:lnTo>
                    <a:pt x="22316" y="5759"/>
                  </a:lnTo>
                  <a:lnTo>
                    <a:pt x="22204" y="5669"/>
                  </a:lnTo>
                  <a:lnTo>
                    <a:pt x="22114" y="5378"/>
                  </a:lnTo>
                  <a:lnTo>
                    <a:pt x="22204" y="5221"/>
                  </a:lnTo>
                  <a:lnTo>
                    <a:pt x="22136" y="5154"/>
                  </a:lnTo>
                  <a:lnTo>
                    <a:pt x="22002" y="5221"/>
                  </a:lnTo>
                  <a:lnTo>
                    <a:pt x="21845" y="5176"/>
                  </a:lnTo>
                  <a:cubicBezTo>
                    <a:pt x="21845" y="5176"/>
                    <a:pt x="22092" y="4930"/>
                    <a:pt x="22092" y="4930"/>
                  </a:cubicBezTo>
                  <a:lnTo>
                    <a:pt x="22226" y="4840"/>
                  </a:lnTo>
                  <a:lnTo>
                    <a:pt x="22271" y="4661"/>
                  </a:lnTo>
                  <a:lnTo>
                    <a:pt x="22204" y="4638"/>
                  </a:lnTo>
                  <a:lnTo>
                    <a:pt x="22204" y="4504"/>
                  </a:lnTo>
                  <a:lnTo>
                    <a:pt x="22719" y="4571"/>
                  </a:lnTo>
                  <a:lnTo>
                    <a:pt x="22831" y="4526"/>
                  </a:lnTo>
                  <a:lnTo>
                    <a:pt x="22988" y="4638"/>
                  </a:lnTo>
                  <a:lnTo>
                    <a:pt x="23122" y="4616"/>
                  </a:lnTo>
                  <a:lnTo>
                    <a:pt x="23122" y="4370"/>
                  </a:lnTo>
                  <a:lnTo>
                    <a:pt x="22696" y="3742"/>
                  </a:lnTo>
                  <a:lnTo>
                    <a:pt x="22248" y="3518"/>
                  </a:lnTo>
                  <a:lnTo>
                    <a:pt x="21800" y="3653"/>
                  </a:lnTo>
                  <a:lnTo>
                    <a:pt x="21576" y="2712"/>
                  </a:lnTo>
                  <a:lnTo>
                    <a:pt x="21285" y="2980"/>
                  </a:lnTo>
                  <a:lnTo>
                    <a:pt x="20926" y="2779"/>
                  </a:lnTo>
                  <a:lnTo>
                    <a:pt x="21128" y="2219"/>
                  </a:lnTo>
                  <a:lnTo>
                    <a:pt x="21509" y="2196"/>
                  </a:lnTo>
                  <a:lnTo>
                    <a:pt x="21711" y="2286"/>
                  </a:lnTo>
                  <a:lnTo>
                    <a:pt x="21800" y="2532"/>
                  </a:lnTo>
                  <a:lnTo>
                    <a:pt x="22316" y="2600"/>
                  </a:lnTo>
                  <a:lnTo>
                    <a:pt x="22562" y="2443"/>
                  </a:lnTo>
                  <a:lnTo>
                    <a:pt x="22584" y="2174"/>
                  </a:lnTo>
                  <a:lnTo>
                    <a:pt x="22338" y="2152"/>
                  </a:lnTo>
                  <a:lnTo>
                    <a:pt x="22226" y="1950"/>
                  </a:lnTo>
                  <a:lnTo>
                    <a:pt x="22316" y="1838"/>
                  </a:lnTo>
                  <a:lnTo>
                    <a:pt x="22271" y="1703"/>
                  </a:lnTo>
                  <a:lnTo>
                    <a:pt x="21890" y="1726"/>
                  </a:lnTo>
                  <a:lnTo>
                    <a:pt x="21643" y="1300"/>
                  </a:lnTo>
                  <a:lnTo>
                    <a:pt x="21755" y="1031"/>
                  </a:lnTo>
                  <a:lnTo>
                    <a:pt x="21621" y="830"/>
                  </a:lnTo>
                  <a:lnTo>
                    <a:pt x="21397" y="494"/>
                  </a:lnTo>
                  <a:lnTo>
                    <a:pt x="20702" y="494"/>
                  </a:lnTo>
                  <a:lnTo>
                    <a:pt x="20299" y="807"/>
                  </a:lnTo>
                  <a:lnTo>
                    <a:pt x="19582" y="807"/>
                  </a:lnTo>
                  <a:lnTo>
                    <a:pt x="18932" y="494"/>
                  </a:lnTo>
                  <a:lnTo>
                    <a:pt x="18462" y="1099"/>
                  </a:lnTo>
                  <a:lnTo>
                    <a:pt x="18081" y="1121"/>
                  </a:lnTo>
                  <a:lnTo>
                    <a:pt x="17924" y="1009"/>
                  </a:lnTo>
                  <a:lnTo>
                    <a:pt x="18059" y="1457"/>
                  </a:lnTo>
                  <a:lnTo>
                    <a:pt x="17991" y="1883"/>
                  </a:lnTo>
                  <a:lnTo>
                    <a:pt x="17185" y="1950"/>
                  </a:lnTo>
                  <a:lnTo>
                    <a:pt x="17006" y="2219"/>
                  </a:lnTo>
                  <a:lnTo>
                    <a:pt x="17342" y="2600"/>
                  </a:lnTo>
                  <a:lnTo>
                    <a:pt x="17790" y="2219"/>
                  </a:lnTo>
                  <a:lnTo>
                    <a:pt x="17924" y="2376"/>
                  </a:lnTo>
                  <a:lnTo>
                    <a:pt x="17723" y="2689"/>
                  </a:lnTo>
                  <a:lnTo>
                    <a:pt x="18036" y="2936"/>
                  </a:lnTo>
                  <a:lnTo>
                    <a:pt x="17924" y="3272"/>
                  </a:lnTo>
                  <a:lnTo>
                    <a:pt x="17297" y="3249"/>
                  </a:lnTo>
                  <a:lnTo>
                    <a:pt x="17185" y="3653"/>
                  </a:lnTo>
                  <a:lnTo>
                    <a:pt x="16826" y="3294"/>
                  </a:lnTo>
                  <a:lnTo>
                    <a:pt x="16468" y="3585"/>
                  </a:lnTo>
                  <a:lnTo>
                    <a:pt x="15953" y="3160"/>
                  </a:lnTo>
                  <a:lnTo>
                    <a:pt x="15930" y="2801"/>
                  </a:lnTo>
                  <a:lnTo>
                    <a:pt x="15706" y="2734"/>
                  </a:lnTo>
                  <a:lnTo>
                    <a:pt x="15661" y="2040"/>
                  </a:lnTo>
                  <a:lnTo>
                    <a:pt x="15101" y="2017"/>
                  </a:lnTo>
                  <a:lnTo>
                    <a:pt x="14810" y="1457"/>
                  </a:lnTo>
                  <a:lnTo>
                    <a:pt x="14519" y="1390"/>
                  </a:lnTo>
                  <a:lnTo>
                    <a:pt x="13600" y="1569"/>
                  </a:lnTo>
                  <a:lnTo>
                    <a:pt x="12995" y="1636"/>
                  </a:lnTo>
                  <a:lnTo>
                    <a:pt x="12614" y="1031"/>
                  </a:lnTo>
                  <a:lnTo>
                    <a:pt x="12480" y="1031"/>
                  </a:lnTo>
                  <a:lnTo>
                    <a:pt x="12301" y="1054"/>
                  </a:lnTo>
                  <a:lnTo>
                    <a:pt x="12256" y="942"/>
                  </a:lnTo>
                  <a:lnTo>
                    <a:pt x="12301" y="426"/>
                  </a:lnTo>
                  <a:lnTo>
                    <a:pt x="12256" y="45"/>
                  </a:lnTo>
                  <a:lnTo>
                    <a:pt x="11785" y="1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61;p29">
              <a:extLst>
                <a:ext uri="{FF2B5EF4-FFF2-40B4-BE49-F238E27FC236}">
                  <a16:creationId xmlns:a16="http://schemas.microsoft.com/office/drawing/2014/main" id="{EC6BB7A5-0360-4E63-968C-3B10B2CE1F95}"/>
                </a:ext>
              </a:extLst>
            </p:cNvPr>
            <p:cNvSpPr/>
            <p:nvPr/>
          </p:nvSpPr>
          <p:spPr>
            <a:xfrm>
              <a:off x="3399690" y="1417124"/>
              <a:ext cx="628727" cy="247318"/>
            </a:xfrm>
            <a:custGeom>
              <a:avLst/>
              <a:gdLst/>
              <a:ahLst/>
              <a:cxnLst/>
              <a:rect l="l" t="t" r="r" b="b"/>
              <a:pathLst>
                <a:path w="14071" h="5535" extrusionOk="0">
                  <a:moveTo>
                    <a:pt x="7103" y="1"/>
                  </a:moveTo>
                  <a:lnTo>
                    <a:pt x="6610" y="427"/>
                  </a:lnTo>
                  <a:lnTo>
                    <a:pt x="6139" y="651"/>
                  </a:lnTo>
                  <a:lnTo>
                    <a:pt x="5490" y="695"/>
                  </a:lnTo>
                  <a:lnTo>
                    <a:pt x="5019" y="494"/>
                  </a:lnTo>
                  <a:lnTo>
                    <a:pt x="4168" y="718"/>
                  </a:lnTo>
                  <a:lnTo>
                    <a:pt x="3854" y="539"/>
                  </a:lnTo>
                  <a:lnTo>
                    <a:pt x="3294" y="763"/>
                  </a:lnTo>
                  <a:lnTo>
                    <a:pt x="2823" y="471"/>
                  </a:lnTo>
                  <a:lnTo>
                    <a:pt x="2308" y="673"/>
                  </a:lnTo>
                  <a:lnTo>
                    <a:pt x="1793" y="471"/>
                  </a:lnTo>
                  <a:lnTo>
                    <a:pt x="829" y="494"/>
                  </a:lnTo>
                  <a:lnTo>
                    <a:pt x="628" y="606"/>
                  </a:lnTo>
                  <a:lnTo>
                    <a:pt x="605" y="1009"/>
                  </a:lnTo>
                  <a:lnTo>
                    <a:pt x="0" y="1569"/>
                  </a:lnTo>
                  <a:lnTo>
                    <a:pt x="68" y="2309"/>
                  </a:lnTo>
                  <a:lnTo>
                    <a:pt x="381" y="2465"/>
                  </a:lnTo>
                  <a:lnTo>
                    <a:pt x="359" y="2958"/>
                  </a:lnTo>
                  <a:lnTo>
                    <a:pt x="964" y="3160"/>
                  </a:lnTo>
                  <a:lnTo>
                    <a:pt x="964" y="3698"/>
                  </a:lnTo>
                  <a:lnTo>
                    <a:pt x="1098" y="3698"/>
                  </a:lnTo>
                  <a:lnTo>
                    <a:pt x="1524" y="3227"/>
                  </a:lnTo>
                  <a:lnTo>
                    <a:pt x="1815" y="3608"/>
                  </a:lnTo>
                  <a:lnTo>
                    <a:pt x="1569" y="3944"/>
                  </a:lnTo>
                  <a:lnTo>
                    <a:pt x="964" y="4056"/>
                  </a:lnTo>
                  <a:lnTo>
                    <a:pt x="695" y="4504"/>
                  </a:lnTo>
                  <a:cubicBezTo>
                    <a:pt x="740" y="4571"/>
                    <a:pt x="785" y="4616"/>
                    <a:pt x="852" y="4683"/>
                  </a:cubicBezTo>
                  <a:cubicBezTo>
                    <a:pt x="897" y="4616"/>
                    <a:pt x="964" y="4549"/>
                    <a:pt x="1031" y="4482"/>
                  </a:cubicBezTo>
                  <a:lnTo>
                    <a:pt x="1233" y="4795"/>
                  </a:lnTo>
                  <a:lnTo>
                    <a:pt x="1681" y="4863"/>
                  </a:lnTo>
                  <a:lnTo>
                    <a:pt x="1614" y="5244"/>
                  </a:lnTo>
                  <a:lnTo>
                    <a:pt x="1994" y="5535"/>
                  </a:lnTo>
                  <a:lnTo>
                    <a:pt x="2218" y="5244"/>
                  </a:lnTo>
                  <a:lnTo>
                    <a:pt x="3227" y="5333"/>
                  </a:lnTo>
                  <a:lnTo>
                    <a:pt x="3630" y="5087"/>
                  </a:lnTo>
                  <a:lnTo>
                    <a:pt x="3630" y="4706"/>
                  </a:lnTo>
                  <a:lnTo>
                    <a:pt x="4168" y="4303"/>
                  </a:lnTo>
                  <a:lnTo>
                    <a:pt x="4392" y="4504"/>
                  </a:lnTo>
                  <a:lnTo>
                    <a:pt x="4907" y="4459"/>
                  </a:lnTo>
                  <a:lnTo>
                    <a:pt x="5534" y="4639"/>
                  </a:lnTo>
                  <a:lnTo>
                    <a:pt x="5691" y="4258"/>
                  </a:lnTo>
                  <a:lnTo>
                    <a:pt x="6206" y="4258"/>
                  </a:lnTo>
                  <a:lnTo>
                    <a:pt x="6206" y="4661"/>
                  </a:lnTo>
                  <a:lnTo>
                    <a:pt x="6677" y="4975"/>
                  </a:lnTo>
                  <a:lnTo>
                    <a:pt x="7147" y="5154"/>
                  </a:lnTo>
                  <a:lnTo>
                    <a:pt x="7394" y="4997"/>
                  </a:lnTo>
                  <a:lnTo>
                    <a:pt x="7394" y="4661"/>
                  </a:lnTo>
                  <a:lnTo>
                    <a:pt x="7864" y="4437"/>
                  </a:lnTo>
                  <a:cubicBezTo>
                    <a:pt x="7864" y="4437"/>
                    <a:pt x="7887" y="4571"/>
                    <a:pt x="7909" y="4571"/>
                  </a:cubicBezTo>
                  <a:cubicBezTo>
                    <a:pt x="7932" y="4571"/>
                    <a:pt x="8111" y="4549"/>
                    <a:pt x="8111" y="4549"/>
                  </a:cubicBezTo>
                  <a:lnTo>
                    <a:pt x="8335" y="4594"/>
                  </a:lnTo>
                  <a:lnTo>
                    <a:pt x="8402" y="4751"/>
                  </a:lnTo>
                  <a:lnTo>
                    <a:pt x="8761" y="4751"/>
                  </a:lnTo>
                  <a:lnTo>
                    <a:pt x="8850" y="4459"/>
                  </a:lnTo>
                  <a:lnTo>
                    <a:pt x="9366" y="4571"/>
                  </a:lnTo>
                  <a:lnTo>
                    <a:pt x="9522" y="4056"/>
                  </a:lnTo>
                  <a:lnTo>
                    <a:pt x="9746" y="4325"/>
                  </a:lnTo>
                  <a:lnTo>
                    <a:pt x="10262" y="4325"/>
                  </a:lnTo>
                  <a:lnTo>
                    <a:pt x="10598" y="4101"/>
                  </a:lnTo>
                  <a:lnTo>
                    <a:pt x="10889" y="4213"/>
                  </a:lnTo>
                  <a:lnTo>
                    <a:pt x="11068" y="3653"/>
                  </a:lnTo>
                  <a:lnTo>
                    <a:pt x="11606" y="3698"/>
                  </a:lnTo>
                  <a:lnTo>
                    <a:pt x="11852" y="3227"/>
                  </a:lnTo>
                  <a:lnTo>
                    <a:pt x="12301" y="3249"/>
                  </a:lnTo>
                  <a:lnTo>
                    <a:pt x="12345" y="3653"/>
                  </a:lnTo>
                  <a:lnTo>
                    <a:pt x="12301" y="4168"/>
                  </a:lnTo>
                  <a:lnTo>
                    <a:pt x="12345" y="4280"/>
                  </a:lnTo>
                  <a:lnTo>
                    <a:pt x="12547" y="4258"/>
                  </a:lnTo>
                  <a:lnTo>
                    <a:pt x="12883" y="3362"/>
                  </a:lnTo>
                  <a:lnTo>
                    <a:pt x="13129" y="3070"/>
                  </a:lnTo>
                  <a:lnTo>
                    <a:pt x="13466" y="3115"/>
                  </a:lnTo>
                  <a:lnTo>
                    <a:pt x="13555" y="3025"/>
                  </a:lnTo>
                  <a:lnTo>
                    <a:pt x="13443" y="2824"/>
                  </a:lnTo>
                  <a:lnTo>
                    <a:pt x="13466" y="2689"/>
                  </a:lnTo>
                  <a:lnTo>
                    <a:pt x="13622" y="2689"/>
                  </a:lnTo>
                  <a:cubicBezTo>
                    <a:pt x="13622" y="2689"/>
                    <a:pt x="14048" y="2510"/>
                    <a:pt x="14048" y="2510"/>
                  </a:cubicBezTo>
                  <a:lnTo>
                    <a:pt x="14003" y="2353"/>
                  </a:lnTo>
                  <a:lnTo>
                    <a:pt x="14070" y="2040"/>
                  </a:lnTo>
                  <a:lnTo>
                    <a:pt x="13734" y="1928"/>
                  </a:lnTo>
                  <a:lnTo>
                    <a:pt x="12838" y="1950"/>
                  </a:lnTo>
                  <a:lnTo>
                    <a:pt x="12009" y="1569"/>
                  </a:lnTo>
                  <a:lnTo>
                    <a:pt x="11225" y="1592"/>
                  </a:lnTo>
                  <a:lnTo>
                    <a:pt x="10799" y="1345"/>
                  </a:lnTo>
                  <a:lnTo>
                    <a:pt x="10396" y="1368"/>
                  </a:lnTo>
                  <a:lnTo>
                    <a:pt x="10082" y="919"/>
                  </a:lnTo>
                  <a:lnTo>
                    <a:pt x="9164" y="785"/>
                  </a:lnTo>
                  <a:lnTo>
                    <a:pt x="8200" y="852"/>
                  </a:lnTo>
                  <a:lnTo>
                    <a:pt x="7842" y="785"/>
                  </a:lnTo>
                  <a:lnTo>
                    <a:pt x="7506" y="359"/>
                  </a:lnTo>
                  <a:lnTo>
                    <a:pt x="7103" y="1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62;p29">
              <a:extLst>
                <a:ext uri="{FF2B5EF4-FFF2-40B4-BE49-F238E27FC236}">
                  <a16:creationId xmlns:a16="http://schemas.microsoft.com/office/drawing/2014/main" id="{AC27D289-6A80-4CD2-BF11-2F57B55121DA}"/>
                </a:ext>
              </a:extLst>
            </p:cNvPr>
            <p:cNvSpPr/>
            <p:nvPr/>
          </p:nvSpPr>
          <p:spPr>
            <a:xfrm>
              <a:off x="2872125" y="1362075"/>
              <a:ext cx="613714" cy="643741"/>
            </a:xfrm>
            <a:custGeom>
              <a:avLst/>
              <a:gdLst/>
              <a:ahLst/>
              <a:cxnLst/>
              <a:rect l="l" t="t" r="r" b="b"/>
              <a:pathLst>
                <a:path w="13735" h="14407" extrusionOk="0">
                  <a:moveTo>
                    <a:pt x="9052" y="1"/>
                  </a:moveTo>
                  <a:lnTo>
                    <a:pt x="8469" y="381"/>
                  </a:lnTo>
                  <a:lnTo>
                    <a:pt x="8402" y="606"/>
                  </a:lnTo>
                  <a:cubicBezTo>
                    <a:pt x="8402" y="606"/>
                    <a:pt x="8021" y="785"/>
                    <a:pt x="7999" y="785"/>
                  </a:cubicBezTo>
                  <a:cubicBezTo>
                    <a:pt x="7976" y="718"/>
                    <a:pt x="7954" y="650"/>
                    <a:pt x="7954" y="583"/>
                  </a:cubicBezTo>
                  <a:lnTo>
                    <a:pt x="8111" y="404"/>
                  </a:lnTo>
                  <a:lnTo>
                    <a:pt x="8088" y="113"/>
                  </a:lnTo>
                  <a:lnTo>
                    <a:pt x="7775" y="113"/>
                  </a:lnTo>
                  <a:lnTo>
                    <a:pt x="7528" y="381"/>
                  </a:lnTo>
                  <a:lnTo>
                    <a:pt x="7102" y="404"/>
                  </a:lnTo>
                  <a:cubicBezTo>
                    <a:pt x="7080" y="404"/>
                    <a:pt x="6878" y="852"/>
                    <a:pt x="6878" y="852"/>
                  </a:cubicBezTo>
                  <a:lnTo>
                    <a:pt x="6318" y="1031"/>
                  </a:lnTo>
                  <a:lnTo>
                    <a:pt x="6184" y="1390"/>
                  </a:lnTo>
                  <a:lnTo>
                    <a:pt x="5557" y="1479"/>
                  </a:lnTo>
                  <a:lnTo>
                    <a:pt x="5557" y="2039"/>
                  </a:lnTo>
                  <a:lnTo>
                    <a:pt x="6027" y="2510"/>
                  </a:lnTo>
                  <a:lnTo>
                    <a:pt x="6251" y="2420"/>
                  </a:lnTo>
                  <a:lnTo>
                    <a:pt x="6318" y="2465"/>
                  </a:lnTo>
                  <a:lnTo>
                    <a:pt x="6184" y="2712"/>
                  </a:lnTo>
                  <a:lnTo>
                    <a:pt x="6139" y="3204"/>
                  </a:lnTo>
                  <a:lnTo>
                    <a:pt x="5893" y="2980"/>
                  </a:lnTo>
                  <a:lnTo>
                    <a:pt x="5893" y="2622"/>
                  </a:lnTo>
                  <a:lnTo>
                    <a:pt x="5557" y="2577"/>
                  </a:lnTo>
                  <a:lnTo>
                    <a:pt x="5512" y="2980"/>
                  </a:lnTo>
                  <a:lnTo>
                    <a:pt x="4862" y="2779"/>
                  </a:lnTo>
                  <a:lnTo>
                    <a:pt x="4369" y="3204"/>
                  </a:lnTo>
                  <a:lnTo>
                    <a:pt x="3943" y="3070"/>
                  </a:lnTo>
                  <a:lnTo>
                    <a:pt x="3652" y="3249"/>
                  </a:lnTo>
                  <a:lnTo>
                    <a:pt x="3047" y="3182"/>
                  </a:lnTo>
                  <a:lnTo>
                    <a:pt x="2823" y="2868"/>
                  </a:lnTo>
                  <a:lnTo>
                    <a:pt x="2711" y="3003"/>
                  </a:lnTo>
                  <a:lnTo>
                    <a:pt x="2510" y="3003"/>
                  </a:lnTo>
                  <a:lnTo>
                    <a:pt x="2308" y="3249"/>
                  </a:lnTo>
                  <a:lnTo>
                    <a:pt x="2039" y="3249"/>
                  </a:lnTo>
                  <a:lnTo>
                    <a:pt x="2241" y="3630"/>
                  </a:lnTo>
                  <a:lnTo>
                    <a:pt x="2196" y="3720"/>
                  </a:lnTo>
                  <a:lnTo>
                    <a:pt x="1815" y="3563"/>
                  </a:lnTo>
                  <a:lnTo>
                    <a:pt x="1546" y="4011"/>
                  </a:lnTo>
                  <a:lnTo>
                    <a:pt x="1210" y="3809"/>
                  </a:lnTo>
                  <a:lnTo>
                    <a:pt x="941" y="3809"/>
                  </a:lnTo>
                  <a:lnTo>
                    <a:pt x="695" y="4168"/>
                  </a:lnTo>
                  <a:cubicBezTo>
                    <a:pt x="695" y="4235"/>
                    <a:pt x="695" y="4325"/>
                    <a:pt x="695" y="4369"/>
                  </a:cubicBezTo>
                  <a:cubicBezTo>
                    <a:pt x="672" y="4392"/>
                    <a:pt x="807" y="4437"/>
                    <a:pt x="807" y="4437"/>
                  </a:cubicBezTo>
                  <a:lnTo>
                    <a:pt x="964" y="4235"/>
                  </a:lnTo>
                  <a:lnTo>
                    <a:pt x="1098" y="4392"/>
                  </a:lnTo>
                  <a:lnTo>
                    <a:pt x="807" y="4728"/>
                  </a:lnTo>
                  <a:lnTo>
                    <a:pt x="538" y="4571"/>
                  </a:lnTo>
                  <a:lnTo>
                    <a:pt x="202" y="4840"/>
                  </a:lnTo>
                  <a:lnTo>
                    <a:pt x="471" y="5310"/>
                  </a:lnTo>
                  <a:lnTo>
                    <a:pt x="0" y="5781"/>
                  </a:lnTo>
                  <a:lnTo>
                    <a:pt x="247" y="6162"/>
                  </a:lnTo>
                  <a:lnTo>
                    <a:pt x="381" y="5848"/>
                  </a:lnTo>
                  <a:lnTo>
                    <a:pt x="807" y="5826"/>
                  </a:lnTo>
                  <a:lnTo>
                    <a:pt x="1053" y="6117"/>
                  </a:lnTo>
                  <a:lnTo>
                    <a:pt x="807" y="6319"/>
                  </a:lnTo>
                  <a:lnTo>
                    <a:pt x="874" y="6543"/>
                  </a:lnTo>
                  <a:lnTo>
                    <a:pt x="986" y="6543"/>
                  </a:lnTo>
                  <a:lnTo>
                    <a:pt x="919" y="6924"/>
                  </a:lnTo>
                  <a:lnTo>
                    <a:pt x="1232" y="7282"/>
                  </a:lnTo>
                  <a:lnTo>
                    <a:pt x="1457" y="6856"/>
                  </a:lnTo>
                  <a:lnTo>
                    <a:pt x="1905" y="6834"/>
                  </a:lnTo>
                  <a:lnTo>
                    <a:pt x="2106" y="6520"/>
                  </a:lnTo>
                  <a:lnTo>
                    <a:pt x="2308" y="6655"/>
                  </a:lnTo>
                  <a:lnTo>
                    <a:pt x="2241" y="7058"/>
                  </a:lnTo>
                  <a:lnTo>
                    <a:pt x="1882" y="7058"/>
                  </a:lnTo>
                  <a:lnTo>
                    <a:pt x="1658" y="7394"/>
                  </a:lnTo>
                  <a:lnTo>
                    <a:pt x="1389" y="7439"/>
                  </a:lnTo>
                  <a:lnTo>
                    <a:pt x="1098" y="8245"/>
                  </a:lnTo>
                  <a:lnTo>
                    <a:pt x="1412" y="8850"/>
                  </a:lnTo>
                  <a:lnTo>
                    <a:pt x="1837" y="8447"/>
                  </a:lnTo>
                  <a:lnTo>
                    <a:pt x="1905" y="8492"/>
                  </a:lnTo>
                  <a:lnTo>
                    <a:pt x="2084" y="8402"/>
                  </a:lnTo>
                  <a:lnTo>
                    <a:pt x="2129" y="8089"/>
                  </a:lnTo>
                  <a:lnTo>
                    <a:pt x="2375" y="7909"/>
                  </a:lnTo>
                  <a:lnTo>
                    <a:pt x="2734" y="7999"/>
                  </a:lnTo>
                  <a:lnTo>
                    <a:pt x="2734" y="8357"/>
                  </a:lnTo>
                  <a:lnTo>
                    <a:pt x="2442" y="8671"/>
                  </a:lnTo>
                  <a:lnTo>
                    <a:pt x="2554" y="8985"/>
                  </a:lnTo>
                  <a:lnTo>
                    <a:pt x="2241" y="9074"/>
                  </a:lnTo>
                  <a:lnTo>
                    <a:pt x="2106" y="8895"/>
                  </a:lnTo>
                  <a:lnTo>
                    <a:pt x="2173" y="8626"/>
                  </a:lnTo>
                  <a:lnTo>
                    <a:pt x="2039" y="8649"/>
                  </a:lnTo>
                  <a:lnTo>
                    <a:pt x="1972" y="8985"/>
                  </a:lnTo>
                  <a:lnTo>
                    <a:pt x="1681" y="9209"/>
                  </a:lnTo>
                  <a:lnTo>
                    <a:pt x="2106" y="9478"/>
                  </a:lnTo>
                  <a:lnTo>
                    <a:pt x="2241" y="9881"/>
                  </a:lnTo>
                  <a:lnTo>
                    <a:pt x="2375" y="9903"/>
                  </a:lnTo>
                  <a:lnTo>
                    <a:pt x="3092" y="9478"/>
                  </a:lnTo>
                  <a:lnTo>
                    <a:pt x="3226" y="9724"/>
                  </a:lnTo>
                  <a:lnTo>
                    <a:pt x="2241" y="10374"/>
                  </a:lnTo>
                  <a:lnTo>
                    <a:pt x="2241" y="10688"/>
                  </a:lnTo>
                  <a:cubicBezTo>
                    <a:pt x="2241" y="10710"/>
                    <a:pt x="2532" y="10822"/>
                    <a:pt x="2532" y="10822"/>
                  </a:cubicBezTo>
                  <a:lnTo>
                    <a:pt x="2913" y="10553"/>
                  </a:lnTo>
                  <a:lnTo>
                    <a:pt x="3226" y="10822"/>
                  </a:lnTo>
                  <a:lnTo>
                    <a:pt x="2129" y="11449"/>
                  </a:lnTo>
                  <a:lnTo>
                    <a:pt x="2308" y="11785"/>
                  </a:lnTo>
                  <a:lnTo>
                    <a:pt x="2241" y="11965"/>
                  </a:lnTo>
                  <a:lnTo>
                    <a:pt x="1882" y="11875"/>
                  </a:lnTo>
                  <a:lnTo>
                    <a:pt x="1837" y="13286"/>
                  </a:lnTo>
                  <a:lnTo>
                    <a:pt x="1994" y="13600"/>
                  </a:lnTo>
                  <a:lnTo>
                    <a:pt x="2241" y="13309"/>
                  </a:lnTo>
                  <a:lnTo>
                    <a:pt x="2622" y="13130"/>
                  </a:lnTo>
                  <a:lnTo>
                    <a:pt x="2890" y="12883"/>
                  </a:lnTo>
                  <a:lnTo>
                    <a:pt x="3204" y="12704"/>
                  </a:lnTo>
                  <a:lnTo>
                    <a:pt x="3204" y="12458"/>
                  </a:lnTo>
                  <a:lnTo>
                    <a:pt x="3809" y="12413"/>
                  </a:lnTo>
                  <a:lnTo>
                    <a:pt x="4167" y="12121"/>
                  </a:lnTo>
                  <a:lnTo>
                    <a:pt x="4526" y="12301"/>
                  </a:lnTo>
                  <a:lnTo>
                    <a:pt x="4996" y="12189"/>
                  </a:lnTo>
                  <a:lnTo>
                    <a:pt x="5198" y="11808"/>
                  </a:lnTo>
                  <a:lnTo>
                    <a:pt x="5669" y="11830"/>
                  </a:lnTo>
                  <a:cubicBezTo>
                    <a:pt x="5669" y="11830"/>
                    <a:pt x="5669" y="12323"/>
                    <a:pt x="5669" y="12323"/>
                  </a:cubicBezTo>
                  <a:lnTo>
                    <a:pt x="5870" y="12413"/>
                  </a:lnTo>
                  <a:lnTo>
                    <a:pt x="6274" y="12368"/>
                  </a:lnTo>
                  <a:lnTo>
                    <a:pt x="6341" y="12726"/>
                  </a:lnTo>
                  <a:lnTo>
                    <a:pt x="6229" y="12950"/>
                  </a:lnTo>
                  <a:lnTo>
                    <a:pt x="5758" y="13174"/>
                  </a:lnTo>
                  <a:lnTo>
                    <a:pt x="5579" y="13488"/>
                  </a:lnTo>
                  <a:lnTo>
                    <a:pt x="5669" y="13824"/>
                  </a:lnTo>
                  <a:lnTo>
                    <a:pt x="5736" y="14272"/>
                  </a:lnTo>
                  <a:lnTo>
                    <a:pt x="6161" y="14384"/>
                  </a:lnTo>
                  <a:lnTo>
                    <a:pt x="6654" y="14138"/>
                  </a:lnTo>
                  <a:lnTo>
                    <a:pt x="6722" y="13869"/>
                  </a:lnTo>
                  <a:lnTo>
                    <a:pt x="6811" y="13936"/>
                  </a:lnTo>
                  <a:lnTo>
                    <a:pt x="6901" y="13914"/>
                  </a:lnTo>
                  <a:lnTo>
                    <a:pt x="6946" y="13757"/>
                  </a:lnTo>
                  <a:lnTo>
                    <a:pt x="7102" y="13600"/>
                  </a:lnTo>
                  <a:lnTo>
                    <a:pt x="7237" y="13757"/>
                  </a:lnTo>
                  <a:lnTo>
                    <a:pt x="7237" y="14026"/>
                  </a:lnTo>
                  <a:lnTo>
                    <a:pt x="7528" y="14026"/>
                  </a:lnTo>
                  <a:lnTo>
                    <a:pt x="8178" y="13712"/>
                  </a:lnTo>
                  <a:lnTo>
                    <a:pt x="8760" y="13936"/>
                  </a:lnTo>
                  <a:lnTo>
                    <a:pt x="8716" y="14317"/>
                  </a:lnTo>
                  <a:lnTo>
                    <a:pt x="9231" y="14295"/>
                  </a:lnTo>
                  <a:lnTo>
                    <a:pt x="9455" y="14093"/>
                  </a:lnTo>
                  <a:lnTo>
                    <a:pt x="9634" y="14160"/>
                  </a:lnTo>
                  <a:lnTo>
                    <a:pt x="9634" y="14407"/>
                  </a:lnTo>
                  <a:cubicBezTo>
                    <a:pt x="9634" y="14407"/>
                    <a:pt x="10037" y="14295"/>
                    <a:pt x="10060" y="14295"/>
                  </a:cubicBezTo>
                  <a:lnTo>
                    <a:pt x="10463" y="14362"/>
                  </a:lnTo>
                  <a:lnTo>
                    <a:pt x="10777" y="14048"/>
                  </a:lnTo>
                  <a:lnTo>
                    <a:pt x="11068" y="14048"/>
                  </a:lnTo>
                  <a:lnTo>
                    <a:pt x="11068" y="13354"/>
                  </a:lnTo>
                  <a:lnTo>
                    <a:pt x="11561" y="13376"/>
                  </a:lnTo>
                  <a:lnTo>
                    <a:pt x="11807" y="13555"/>
                  </a:lnTo>
                  <a:lnTo>
                    <a:pt x="12166" y="13443"/>
                  </a:lnTo>
                  <a:lnTo>
                    <a:pt x="12188" y="13443"/>
                  </a:lnTo>
                  <a:lnTo>
                    <a:pt x="12368" y="12928"/>
                  </a:lnTo>
                  <a:lnTo>
                    <a:pt x="12031" y="12659"/>
                  </a:lnTo>
                  <a:lnTo>
                    <a:pt x="12592" y="12077"/>
                  </a:lnTo>
                  <a:lnTo>
                    <a:pt x="13017" y="11606"/>
                  </a:lnTo>
                  <a:lnTo>
                    <a:pt x="13398" y="11629"/>
                  </a:lnTo>
                  <a:lnTo>
                    <a:pt x="13645" y="11360"/>
                  </a:lnTo>
                  <a:lnTo>
                    <a:pt x="13734" y="10777"/>
                  </a:lnTo>
                  <a:lnTo>
                    <a:pt x="13376" y="10732"/>
                  </a:lnTo>
                  <a:lnTo>
                    <a:pt x="13219" y="10262"/>
                  </a:lnTo>
                  <a:lnTo>
                    <a:pt x="13443" y="10105"/>
                  </a:lnTo>
                  <a:lnTo>
                    <a:pt x="13219" y="9657"/>
                  </a:lnTo>
                  <a:lnTo>
                    <a:pt x="12704" y="9366"/>
                  </a:lnTo>
                  <a:lnTo>
                    <a:pt x="12390" y="9724"/>
                  </a:lnTo>
                  <a:lnTo>
                    <a:pt x="11875" y="9433"/>
                  </a:lnTo>
                  <a:lnTo>
                    <a:pt x="12166" y="9007"/>
                  </a:lnTo>
                  <a:lnTo>
                    <a:pt x="12009" y="8761"/>
                  </a:lnTo>
                  <a:lnTo>
                    <a:pt x="12435" y="8425"/>
                  </a:lnTo>
                  <a:lnTo>
                    <a:pt x="12143" y="8178"/>
                  </a:lnTo>
                  <a:lnTo>
                    <a:pt x="12502" y="7775"/>
                  </a:lnTo>
                  <a:lnTo>
                    <a:pt x="12838" y="7775"/>
                  </a:lnTo>
                  <a:lnTo>
                    <a:pt x="13219" y="7237"/>
                  </a:lnTo>
                  <a:lnTo>
                    <a:pt x="13174" y="6879"/>
                  </a:lnTo>
                  <a:lnTo>
                    <a:pt x="13421" y="6476"/>
                  </a:lnTo>
                  <a:lnTo>
                    <a:pt x="13488" y="6117"/>
                  </a:lnTo>
                  <a:lnTo>
                    <a:pt x="13017" y="6027"/>
                  </a:lnTo>
                  <a:lnTo>
                    <a:pt x="12838" y="5736"/>
                  </a:lnTo>
                  <a:cubicBezTo>
                    <a:pt x="12771" y="5781"/>
                    <a:pt x="12704" y="5848"/>
                    <a:pt x="12636" y="5915"/>
                  </a:cubicBezTo>
                  <a:cubicBezTo>
                    <a:pt x="12592" y="5871"/>
                    <a:pt x="12547" y="5803"/>
                    <a:pt x="12502" y="5759"/>
                  </a:cubicBezTo>
                  <a:lnTo>
                    <a:pt x="12771" y="5288"/>
                  </a:lnTo>
                  <a:lnTo>
                    <a:pt x="13353" y="5176"/>
                  </a:lnTo>
                  <a:lnTo>
                    <a:pt x="13622" y="4862"/>
                  </a:lnTo>
                  <a:lnTo>
                    <a:pt x="13331" y="4459"/>
                  </a:lnTo>
                  <a:lnTo>
                    <a:pt x="12905" y="4930"/>
                  </a:lnTo>
                  <a:lnTo>
                    <a:pt x="12748" y="4930"/>
                  </a:lnTo>
                  <a:lnTo>
                    <a:pt x="12748" y="4392"/>
                  </a:lnTo>
                  <a:lnTo>
                    <a:pt x="12166" y="4190"/>
                  </a:lnTo>
                  <a:lnTo>
                    <a:pt x="12166" y="3697"/>
                  </a:lnTo>
                  <a:lnTo>
                    <a:pt x="11875" y="3541"/>
                  </a:lnTo>
                  <a:lnTo>
                    <a:pt x="11785" y="2801"/>
                  </a:lnTo>
                  <a:lnTo>
                    <a:pt x="12412" y="2241"/>
                  </a:lnTo>
                  <a:lnTo>
                    <a:pt x="12435" y="1838"/>
                  </a:lnTo>
                  <a:lnTo>
                    <a:pt x="12345" y="1681"/>
                  </a:lnTo>
                  <a:lnTo>
                    <a:pt x="11382" y="1703"/>
                  </a:lnTo>
                  <a:lnTo>
                    <a:pt x="10799" y="1143"/>
                  </a:lnTo>
                  <a:lnTo>
                    <a:pt x="10799" y="830"/>
                  </a:lnTo>
                  <a:lnTo>
                    <a:pt x="10194" y="471"/>
                  </a:lnTo>
                  <a:lnTo>
                    <a:pt x="9477" y="538"/>
                  </a:lnTo>
                  <a:lnTo>
                    <a:pt x="9253" y="314"/>
                  </a:lnTo>
                  <a:lnTo>
                    <a:pt x="9096" y="314"/>
                  </a:lnTo>
                  <a:lnTo>
                    <a:pt x="9052" y="225"/>
                  </a:lnTo>
                  <a:lnTo>
                    <a:pt x="9164" y="68"/>
                  </a:lnTo>
                  <a:lnTo>
                    <a:pt x="9052" y="1"/>
                  </a:lnTo>
                  <a:close/>
                </a:path>
              </a:pathLst>
            </a:custGeom>
            <a:solidFill>
              <a:srgbClr val="56BE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63;p29">
              <a:extLst>
                <a:ext uri="{FF2B5EF4-FFF2-40B4-BE49-F238E27FC236}">
                  <a16:creationId xmlns:a16="http://schemas.microsoft.com/office/drawing/2014/main" id="{44E809C4-9A22-4428-9423-1C9634F26443}"/>
                </a:ext>
              </a:extLst>
            </p:cNvPr>
            <p:cNvSpPr/>
            <p:nvPr/>
          </p:nvSpPr>
          <p:spPr>
            <a:xfrm>
              <a:off x="5203655" y="1663413"/>
              <a:ext cx="752855" cy="779888"/>
            </a:xfrm>
            <a:custGeom>
              <a:avLst/>
              <a:gdLst/>
              <a:ahLst/>
              <a:cxnLst/>
              <a:rect l="l" t="t" r="r" b="b"/>
              <a:pathLst>
                <a:path w="16849" h="17454" extrusionOk="0">
                  <a:moveTo>
                    <a:pt x="2622" y="0"/>
                  </a:moveTo>
                  <a:lnTo>
                    <a:pt x="2062" y="23"/>
                  </a:lnTo>
                  <a:lnTo>
                    <a:pt x="1994" y="516"/>
                  </a:lnTo>
                  <a:lnTo>
                    <a:pt x="2017" y="897"/>
                  </a:lnTo>
                  <a:lnTo>
                    <a:pt x="2241" y="1188"/>
                  </a:lnTo>
                  <a:lnTo>
                    <a:pt x="2420" y="1927"/>
                  </a:lnTo>
                  <a:lnTo>
                    <a:pt x="2510" y="1927"/>
                  </a:lnTo>
                  <a:lnTo>
                    <a:pt x="2756" y="1815"/>
                  </a:lnTo>
                  <a:lnTo>
                    <a:pt x="2779" y="2308"/>
                  </a:lnTo>
                  <a:lnTo>
                    <a:pt x="2375" y="2868"/>
                  </a:lnTo>
                  <a:lnTo>
                    <a:pt x="2711" y="3428"/>
                  </a:lnTo>
                  <a:lnTo>
                    <a:pt x="2779" y="4168"/>
                  </a:lnTo>
                  <a:lnTo>
                    <a:pt x="2577" y="4907"/>
                  </a:lnTo>
                  <a:lnTo>
                    <a:pt x="2510" y="6229"/>
                  </a:lnTo>
                  <a:lnTo>
                    <a:pt x="2039" y="6565"/>
                  </a:lnTo>
                  <a:lnTo>
                    <a:pt x="2106" y="7259"/>
                  </a:lnTo>
                  <a:lnTo>
                    <a:pt x="1502" y="7797"/>
                  </a:lnTo>
                  <a:lnTo>
                    <a:pt x="1367" y="7932"/>
                  </a:lnTo>
                  <a:lnTo>
                    <a:pt x="1434" y="8021"/>
                  </a:lnTo>
                  <a:lnTo>
                    <a:pt x="1389" y="8178"/>
                  </a:lnTo>
                  <a:lnTo>
                    <a:pt x="1098" y="8133"/>
                  </a:lnTo>
                  <a:lnTo>
                    <a:pt x="561" y="8783"/>
                  </a:lnTo>
                  <a:lnTo>
                    <a:pt x="897" y="9410"/>
                  </a:lnTo>
                  <a:lnTo>
                    <a:pt x="1031" y="9410"/>
                  </a:lnTo>
                  <a:lnTo>
                    <a:pt x="1165" y="9276"/>
                  </a:lnTo>
                  <a:lnTo>
                    <a:pt x="1300" y="9298"/>
                  </a:lnTo>
                  <a:lnTo>
                    <a:pt x="1233" y="9433"/>
                  </a:lnTo>
                  <a:lnTo>
                    <a:pt x="1165" y="9724"/>
                  </a:lnTo>
                  <a:lnTo>
                    <a:pt x="740" y="9970"/>
                  </a:lnTo>
                  <a:lnTo>
                    <a:pt x="897" y="10329"/>
                  </a:lnTo>
                  <a:lnTo>
                    <a:pt x="762" y="10934"/>
                  </a:lnTo>
                  <a:lnTo>
                    <a:pt x="1165" y="11673"/>
                  </a:lnTo>
                  <a:lnTo>
                    <a:pt x="695" y="12188"/>
                  </a:lnTo>
                  <a:lnTo>
                    <a:pt x="673" y="12569"/>
                  </a:lnTo>
                  <a:lnTo>
                    <a:pt x="247" y="12838"/>
                  </a:lnTo>
                  <a:lnTo>
                    <a:pt x="157" y="13219"/>
                  </a:lnTo>
                  <a:lnTo>
                    <a:pt x="561" y="13533"/>
                  </a:lnTo>
                  <a:lnTo>
                    <a:pt x="740" y="13958"/>
                  </a:lnTo>
                  <a:lnTo>
                    <a:pt x="359" y="14519"/>
                  </a:lnTo>
                  <a:lnTo>
                    <a:pt x="605" y="14832"/>
                  </a:lnTo>
                  <a:lnTo>
                    <a:pt x="561" y="15325"/>
                  </a:lnTo>
                  <a:lnTo>
                    <a:pt x="135" y="15572"/>
                  </a:lnTo>
                  <a:lnTo>
                    <a:pt x="0" y="15840"/>
                  </a:lnTo>
                  <a:lnTo>
                    <a:pt x="90" y="15840"/>
                  </a:lnTo>
                  <a:lnTo>
                    <a:pt x="471" y="15885"/>
                  </a:lnTo>
                  <a:lnTo>
                    <a:pt x="717" y="16132"/>
                  </a:lnTo>
                  <a:lnTo>
                    <a:pt x="583" y="16423"/>
                  </a:lnTo>
                  <a:lnTo>
                    <a:pt x="740" y="16445"/>
                  </a:lnTo>
                  <a:lnTo>
                    <a:pt x="1098" y="16737"/>
                  </a:lnTo>
                  <a:lnTo>
                    <a:pt x="1434" y="16602"/>
                  </a:lnTo>
                  <a:lnTo>
                    <a:pt x="1703" y="17050"/>
                  </a:lnTo>
                  <a:lnTo>
                    <a:pt x="1927" y="17229"/>
                  </a:lnTo>
                  <a:lnTo>
                    <a:pt x="1905" y="17454"/>
                  </a:lnTo>
                  <a:lnTo>
                    <a:pt x="1972" y="17454"/>
                  </a:lnTo>
                  <a:lnTo>
                    <a:pt x="2039" y="17162"/>
                  </a:lnTo>
                  <a:lnTo>
                    <a:pt x="2510" y="16490"/>
                  </a:lnTo>
                  <a:lnTo>
                    <a:pt x="2980" y="16356"/>
                  </a:lnTo>
                  <a:lnTo>
                    <a:pt x="3249" y="16401"/>
                  </a:lnTo>
                  <a:lnTo>
                    <a:pt x="3204" y="16557"/>
                  </a:lnTo>
                  <a:lnTo>
                    <a:pt x="3025" y="16580"/>
                  </a:lnTo>
                  <a:lnTo>
                    <a:pt x="2555" y="16781"/>
                  </a:lnTo>
                  <a:lnTo>
                    <a:pt x="2644" y="17005"/>
                  </a:lnTo>
                  <a:lnTo>
                    <a:pt x="3249" y="16714"/>
                  </a:lnTo>
                  <a:lnTo>
                    <a:pt x="3316" y="16490"/>
                  </a:lnTo>
                  <a:lnTo>
                    <a:pt x="3473" y="16176"/>
                  </a:lnTo>
                  <a:lnTo>
                    <a:pt x="4078" y="15908"/>
                  </a:lnTo>
                  <a:lnTo>
                    <a:pt x="4257" y="15594"/>
                  </a:lnTo>
                  <a:lnTo>
                    <a:pt x="3921" y="15639"/>
                  </a:lnTo>
                  <a:lnTo>
                    <a:pt x="3630" y="15280"/>
                  </a:lnTo>
                  <a:lnTo>
                    <a:pt x="3630" y="15123"/>
                  </a:lnTo>
                  <a:lnTo>
                    <a:pt x="3339" y="15056"/>
                  </a:lnTo>
                  <a:lnTo>
                    <a:pt x="3271" y="15146"/>
                  </a:lnTo>
                  <a:lnTo>
                    <a:pt x="3383" y="15415"/>
                  </a:lnTo>
                  <a:lnTo>
                    <a:pt x="2980" y="15123"/>
                  </a:lnTo>
                  <a:lnTo>
                    <a:pt x="3294" y="14720"/>
                  </a:lnTo>
                  <a:lnTo>
                    <a:pt x="3697" y="14451"/>
                  </a:lnTo>
                  <a:lnTo>
                    <a:pt x="3921" y="14003"/>
                  </a:lnTo>
                  <a:lnTo>
                    <a:pt x="4145" y="13757"/>
                  </a:lnTo>
                  <a:lnTo>
                    <a:pt x="4750" y="13107"/>
                  </a:lnTo>
                  <a:lnTo>
                    <a:pt x="5490" y="13040"/>
                  </a:lnTo>
                  <a:lnTo>
                    <a:pt x="6005" y="12592"/>
                  </a:lnTo>
                  <a:lnTo>
                    <a:pt x="6632" y="12569"/>
                  </a:lnTo>
                  <a:lnTo>
                    <a:pt x="7416" y="12054"/>
                  </a:lnTo>
                  <a:lnTo>
                    <a:pt x="8088" y="12009"/>
                  </a:lnTo>
                  <a:lnTo>
                    <a:pt x="8559" y="11830"/>
                  </a:lnTo>
                  <a:lnTo>
                    <a:pt x="9052" y="11651"/>
                  </a:lnTo>
                  <a:lnTo>
                    <a:pt x="9679" y="11359"/>
                  </a:lnTo>
                  <a:lnTo>
                    <a:pt x="10284" y="11315"/>
                  </a:lnTo>
                  <a:lnTo>
                    <a:pt x="10889" y="10911"/>
                  </a:lnTo>
                  <a:lnTo>
                    <a:pt x="10911" y="10598"/>
                  </a:lnTo>
                  <a:lnTo>
                    <a:pt x="11203" y="10060"/>
                  </a:lnTo>
                  <a:lnTo>
                    <a:pt x="11539" y="9746"/>
                  </a:lnTo>
                  <a:lnTo>
                    <a:pt x="12099" y="9567"/>
                  </a:lnTo>
                  <a:lnTo>
                    <a:pt x="12771" y="8850"/>
                  </a:lnTo>
                  <a:lnTo>
                    <a:pt x="14272" y="8223"/>
                  </a:lnTo>
                  <a:lnTo>
                    <a:pt x="14787" y="7663"/>
                  </a:lnTo>
                  <a:lnTo>
                    <a:pt x="15706" y="7103"/>
                  </a:lnTo>
                  <a:lnTo>
                    <a:pt x="15818" y="6610"/>
                  </a:lnTo>
                  <a:lnTo>
                    <a:pt x="16333" y="6408"/>
                  </a:lnTo>
                  <a:lnTo>
                    <a:pt x="16490" y="5602"/>
                  </a:lnTo>
                  <a:lnTo>
                    <a:pt x="16288" y="5288"/>
                  </a:lnTo>
                  <a:lnTo>
                    <a:pt x="16378" y="4974"/>
                  </a:lnTo>
                  <a:lnTo>
                    <a:pt x="16176" y="4638"/>
                  </a:lnTo>
                  <a:lnTo>
                    <a:pt x="15930" y="4638"/>
                  </a:lnTo>
                  <a:lnTo>
                    <a:pt x="15684" y="4011"/>
                  </a:lnTo>
                  <a:lnTo>
                    <a:pt x="15952" y="3563"/>
                  </a:lnTo>
                  <a:lnTo>
                    <a:pt x="16333" y="3832"/>
                  </a:lnTo>
                  <a:lnTo>
                    <a:pt x="16647" y="3652"/>
                  </a:lnTo>
                  <a:lnTo>
                    <a:pt x="16849" y="3025"/>
                  </a:lnTo>
                  <a:lnTo>
                    <a:pt x="16490" y="3070"/>
                  </a:lnTo>
                  <a:cubicBezTo>
                    <a:pt x="16423" y="3025"/>
                    <a:pt x="16356" y="2958"/>
                    <a:pt x="16288" y="2891"/>
                  </a:cubicBezTo>
                  <a:lnTo>
                    <a:pt x="16042" y="3003"/>
                  </a:lnTo>
                  <a:lnTo>
                    <a:pt x="15908" y="2756"/>
                  </a:lnTo>
                  <a:lnTo>
                    <a:pt x="15997" y="2622"/>
                  </a:lnTo>
                  <a:lnTo>
                    <a:pt x="15997" y="2330"/>
                  </a:lnTo>
                  <a:cubicBezTo>
                    <a:pt x="15997" y="2330"/>
                    <a:pt x="15572" y="2353"/>
                    <a:pt x="15549" y="2375"/>
                  </a:cubicBezTo>
                  <a:cubicBezTo>
                    <a:pt x="15549" y="2375"/>
                    <a:pt x="15392" y="2487"/>
                    <a:pt x="15392" y="2487"/>
                  </a:cubicBezTo>
                  <a:lnTo>
                    <a:pt x="15168" y="2196"/>
                  </a:lnTo>
                  <a:lnTo>
                    <a:pt x="14496" y="2196"/>
                  </a:lnTo>
                  <a:lnTo>
                    <a:pt x="14003" y="2375"/>
                  </a:lnTo>
                  <a:lnTo>
                    <a:pt x="13757" y="2599"/>
                  </a:lnTo>
                  <a:lnTo>
                    <a:pt x="13331" y="2577"/>
                  </a:lnTo>
                  <a:lnTo>
                    <a:pt x="13107" y="2779"/>
                  </a:lnTo>
                  <a:lnTo>
                    <a:pt x="13107" y="3204"/>
                  </a:lnTo>
                  <a:lnTo>
                    <a:pt x="12883" y="3159"/>
                  </a:lnTo>
                  <a:lnTo>
                    <a:pt x="12592" y="3137"/>
                  </a:lnTo>
                  <a:lnTo>
                    <a:pt x="12390" y="3316"/>
                  </a:lnTo>
                  <a:lnTo>
                    <a:pt x="11897" y="3047"/>
                  </a:lnTo>
                  <a:lnTo>
                    <a:pt x="11561" y="2935"/>
                  </a:lnTo>
                  <a:lnTo>
                    <a:pt x="10956" y="2689"/>
                  </a:lnTo>
                  <a:lnTo>
                    <a:pt x="10486" y="2913"/>
                  </a:lnTo>
                  <a:lnTo>
                    <a:pt x="9970" y="3025"/>
                  </a:lnTo>
                  <a:lnTo>
                    <a:pt x="9814" y="3316"/>
                  </a:lnTo>
                  <a:lnTo>
                    <a:pt x="9433" y="3339"/>
                  </a:lnTo>
                  <a:lnTo>
                    <a:pt x="9231" y="2980"/>
                  </a:lnTo>
                  <a:lnTo>
                    <a:pt x="9164" y="2734"/>
                  </a:lnTo>
                  <a:lnTo>
                    <a:pt x="8447" y="2465"/>
                  </a:lnTo>
                  <a:lnTo>
                    <a:pt x="7887" y="2442"/>
                  </a:lnTo>
                  <a:lnTo>
                    <a:pt x="7147" y="2734"/>
                  </a:lnTo>
                  <a:lnTo>
                    <a:pt x="6901" y="2958"/>
                  </a:lnTo>
                  <a:lnTo>
                    <a:pt x="6543" y="2891"/>
                  </a:lnTo>
                  <a:lnTo>
                    <a:pt x="6386" y="2554"/>
                  </a:lnTo>
                  <a:lnTo>
                    <a:pt x="6587" y="2308"/>
                  </a:lnTo>
                  <a:lnTo>
                    <a:pt x="6318" y="2106"/>
                  </a:lnTo>
                  <a:lnTo>
                    <a:pt x="6341" y="1658"/>
                  </a:lnTo>
                  <a:lnTo>
                    <a:pt x="5714" y="897"/>
                  </a:lnTo>
                  <a:lnTo>
                    <a:pt x="4705" y="1098"/>
                  </a:lnTo>
                  <a:lnTo>
                    <a:pt x="4683" y="717"/>
                  </a:lnTo>
                  <a:lnTo>
                    <a:pt x="3451" y="381"/>
                  </a:lnTo>
                  <a:lnTo>
                    <a:pt x="3271" y="247"/>
                  </a:lnTo>
                  <a:lnTo>
                    <a:pt x="2935" y="269"/>
                  </a:lnTo>
                  <a:lnTo>
                    <a:pt x="2622" y="0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64;p29">
              <a:extLst>
                <a:ext uri="{FF2B5EF4-FFF2-40B4-BE49-F238E27FC236}">
                  <a16:creationId xmlns:a16="http://schemas.microsoft.com/office/drawing/2014/main" id="{5F94D180-ADF2-4920-BD0B-A65F25226008}"/>
                </a:ext>
              </a:extLst>
            </p:cNvPr>
            <p:cNvSpPr/>
            <p:nvPr/>
          </p:nvSpPr>
          <p:spPr>
            <a:xfrm>
              <a:off x="5498961" y="2884717"/>
              <a:ext cx="104155" cy="96157"/>
            </a:xfrm>
            <a:custGeom>
              <a:avLst/>
              <a:gdLst/>
              <a:ahLst/>
              <a:cxnLst/>
              <a:rect l="l" t="t" r="r" b="b"/>
              <a:pathLst>
                <a:path w="2331" h="2152" extrusionOk="0">
                  <a:moveTo>
                    <a:pt x="1502" y="1"/>
                  </a:moveTo>
                  <a:lnTo>
                    <a:pt x="1300" y="135"/>
                  </a:lnTo>
                  <a:lnTo>
                    <a:pt x="1009" y="203"/>
                  </a:lnTo>
                  <a:lnTo>
                    <a:pt x="807" y="180"/>
                  </a:lnTo>
                  <a:lnTo>
                    <a:pt x="762" y="315"/>
                  </a:lnTo>
                  <a:lnTo>
                    <a:pt x="628" y="539"/>
                  </a:lnTo>
                  <a:lnTo>
                    <a:pt x="449" y="561"/>
                  </a:lnTo>
                  <a:lnTo>
                    <a:pt x="494" y="673"/>
                  </a:lnTo>
                  <a:lnTo>
                    <a:pt x="404" y="897"/>
                  </a:lnTo>
                  <a:lnTo>
                    <a:pt x="606" y="1009"/>
                  </a:lnTo>
                  <a:lnTo>
                    <a:pt x="516" y="1166"/>
                  </a:lnTo>
                  <a:lnTo>
                    <a:pt x="158" y="1144"/>
                  </a:lnTo>
                  <a:lnTo>
                    <a:pt x="158" y="1524"/>
                  </a:lnTo>
                  <a:cubicBezTo>
                    <a:pt x="90" y="1569"/>
                    <a:pt x="46" y="1636"/>
                    <a:pt x="1" y="1704"/>
                  </a:cubicBezTo>
                  <a:lnTo>
                    <a:pt x="23" y="1838"/>
                  </a:lnTo>
                  <a:lnTo>
                    <a:pt x="158" y="1838"/>
                  </a:lnTo>
                  <a:lnTo>
                    <a:pt x="292" y="2062"/>
                  </a:lnTo>
                  <a:lnTo>
                    <a:pt x="382" y="1928"/>
                  </a:lnTo>
                  <a:lnTo>
                    <a:pt x="337" y="1883"/>
                  </a:lnTo>
                  <a:lnTo>
                    <a:pt x="337" y="1771"/>
                  </a:lnTo>
                  <a:lnTo>
                    <a:pt x="471" y="1771"/>
                  </a:lnTo>
                  <a:lnTo>
                    <a:pt x="673" y="1905"/>
                  </a:lnTo>
                  <a:lnTo>
                    <a:pt x="762" y="1793"/>
                  </a:lnTo>
                  <a:cubicBezTo>
                    <a:pt x="785" y="1838"/>
                    <a:pt x="807" y="1861"/>
                    <a:pt x="852" y="1883"/>
                  </a:cubicBezTo>
                  <a:lnTo>
                    <a:pt x="897" y="2152"/>
                  </a:lnTo>
                  <a:lnTo>
                    <a:pt x="1009" y="2085"/>
                  </a:lnTo>
                  <a:lnTo>
                    <a:pt x="1188" y="2107"/>
                  </a:lnTo>
                  <a:lnTo>
                    <a:pt x="1255" y="1681"/>
                  </a:lnTo>
                  <a:lnTo>
                    <a:pt x="1300" y="1592"/>
                  </a:lnTo>
                  <a:lnTo>
                    <a:pt x="1860" y="1256"/>
                  </a:lnTo>
                  <a:lnTo>
                    <a:pt x="1860" y="875"/>
                  </a:lnTo>
                  <a:lnTo>
                    <a:pt x="2017" y="852"/>
                  </a:lnTo>
                  <a:lnTo>
                    <a:pt x="2107" y="920"/>
                  </a:lnTo>
                  <a:lnTo>
                    <a:pt x="2196" y="942"/>
                  </a:lnTo>
                  <a:lnTo>
                    <a:pt x="2241" y="830"/>
                  </a:lnTo>
                  <a:lnTo>
                    <a:pt x="2084" y="808"/>
                  </a:lnTo>
                  <a:lnTo>
                    <a:pt x="2084" y="695"/>
                  </a:lnTo>
                  <a:lnTo>
                    <a:pt x="2152" y="628"/>
                  </a:lnTo>
                  <a:lnTo>
                    <a:pt x="2129" y="583"/>
                  </a:lnTo>
                  <a:lnTo>
                    <a:pt x="2174" y="449"/>
                  </a:lnTo>
                  <a:lnTo>
                    <a:pt x="2331" y="404"/>
                  </a:lnTo>
                  <a:lnTo>
                    <a:pt x="2331" y="337"/>
                  </a:lnTo>
                  <a:lnTo>
                    <a:pt x="2152" y="337"/>
                  </a:lnTo>
                  <a:lnTo>
                    <a:pt x="2152" y="225"/>
                  </a:lnTo>
                  <a:lnTo>
                    <a:pt x="2308" y="113"/>
                  </a:lnTo>
                  <a:lnTo>
                    <a:pt x="2152" y="113"/>
                  </a:lnTo>
                  <a:lnTo>
                    <a:pt x="2129" y="1"/>
                  </a:lnTo>
                  <a:cubicBezTo>
                    <a:pt x="2084" y="23"/>
                    <a:pt x="2040" y="46"/>
                    <a:pt x="2017" y="46"/>
                  </a:cubicBezTo>
                  <a:lnTo>
                    <a:pt x="1502" y="1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65;p29">
              <a:extLst>
                <a:ext uri="{FF2B5EF4-FFF2-40B4-BE49-F238E27FC236}">
                  <a16:creationId xmlns:a16="http://schemas.microsoft.com/office/drawing/2014/main" id="{61F7EBA5-5DC8-4A51-B39F-F9966D2FFEE6}"/>
                </a:ext>
              </a:extLst>
            </p:cNvPr>
            <p:cNvSpPr/>
            <p:nvPr/>
          </p:nvSpPr>
          <p:spPr>
            <a:xfrm>
              <a:off x="5927421" y="2834673"/>
              <a:ext cx="20062" cy="24084"/>
            </a:xfrm>
            <a:custGeom>
              <a:avLst/>
              <a:gdLst/>
              <a:ahLst/>
              <a:cxnLst/>
              <a:rect l="l" t="t" r="r" b="b"/>
              <a:pathLst>
                <a:path w="449" h="539" extrusionOk="0">
                  <a:moveTo>
                    <a:pt x="292" y="1"/>
                  </a:moveTo>
                  <a:lnTo>
                    <a:pt x="247" y="158"/>
                  </a:lnTo>
                  <a:lnTo>
                    <a:pt x="1" y="359"/>
                  </a:lnTo>
                  <a:lnTo>
                    <a:pt x="68" y="426"/>
                  </a:lnTo>
                  <a:lnTo>
                    <a:pt x="180" y="382"/>
                  </a:lnTo>
                  <a:lnTo>
                    <a:pt x="359" y="538"/>
                  </a:lnTo>
                  <a:lnTo>
                    <a:pt x="382" y="449"/>
                  </a:lnTo>
                  <a:lnTo>
                    <a:pt x="337" y="337"/>
                  </a:lnTo>
                  <a:cubicBezTo>
                    <a:pt x="337" y="337"/>
                    <a:pt x="315" y="158"/>
                    <a:pt x="337" y="158"/>
                  </a:cubicBezTo>
                  <a:cubicBezTo>
                    <a:pt x="359" y="158"/>
                    <a:pt x="404" y="158"/>
                    <a:pt x="427" y="135"/>
                  </a:cubicBezTo>
                  <a:lnTo>
                    <a:pt x="449" y="46"/>
                  </a:lnTo>
                  <a:cubicBezTo>
                    <a:pt x="404" y="46"/>
                    <a:pt x="337" y="23"/>
                    <a:pt x="292" y="1"/>
                  </a:cubicBezTo>
                  <a:close/>
                </a:path>
              </a:pathLst>
            </a:custGeom>
            <a:solidFill>
              <a:srgbClr val="4EB89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66;p29">
              <a:extLst>
                <a:ext uri="{FF2B5EF4-FFF2-40B4-BE49-F238E27FC236}">
                  <a16:creationId xmlns:a16="http://schemas.microsoft.com/office/drawing/2014/main" id="{E83DEEA9-5A5F-41F6-BDE3-B292F989BEF1}"/>
                </a:ext>
              </a:extLst>
            </p:cNvPr>
            <p:cNvSpPr/>
            <p:nvPr/>
          </p:nvSpPr>
          <p:spPr>
            <a:xfrm>
              <a:off x="5770273" y="2570377"/>
              <a:ext cx="291375" cy="238336"/>
            </a:xfrm>
            <a:custGeom>
              <a:avLst/>
              <a:gdLst/>
              <a:ahLst/>
              <a:cxnLst/>
              <a:rect l="l" t="t" r="r" b="b"/>
              <a:pathLst>
                <a:path w="6521" h="5334" extrusionOk="0">
                  <a:moveTo>
                    <a:pt x="4817" y="1"/>
                  </a:moveTo>
                  <a:lnTo>
                    <a:pt x="4212" y="315"/>
                  </a:lnTo>
                  <a:lnTo>
                    <a:pt x="4078" y="247"/>
                  </a:lnTo>
                  <a:lnTo>
                    <a:pt x="3787" y="471"/>
                  </a:lnTo>
                  <a:lnTo>
                    <a:pt x="3495" y="427"/>
                  </a:lnTo>
                  <a:lnTo>
                    <a:pt x="2868" y="964"/>
                  </a:lnTo>
                  <a:lnTo>
                    <a:pt x="2353" y="964"/>
                  </a:lnTo>
                  <a:cubicBezTo>
                    <a:pt x="2353" y="964"/>
                    <a:pt x="2129" y="1256"/>
                    <a:pt x="2106" y="1278"/>
                  </a:cubicBezTo>
                  <a:cubicBezTo>
                    <a:pt x="2106" y="1278"/>
                    <a:pt x="2084" y="1502"/>
                    <a:pt x="2084" y="1502"/>
                  </a:cubicBezTo>
                  <a:lnTo>
                    <a:pt x="1501" y="1860"/>
                  </a:lnTo>
                  <a:lnTo>
                    <a:pt x="1389" y="2174"/>
                  </a:lnTo>
                  <a:lnTo>
                    <a:pt x="964" y="2376"/>
                  </a:lnTo>
                  <a:lnTo>
                    <a:pt x="0" y="3182"/>
                  </a:lnTo>
                  <a:lnTo>
                    <a:pt x="516" y="3765"/>
                  </a:lnTo>
                  <a:lnTo>
                    <a:pt x="762" y="3698"/>
                  </a:lnTo>
                  <a:lnTo>
                    <a:pt x="1255" y="4191"/>
                  </a:lnTo>
                  <a:lnTo>
                    <a:pt x="1389" y="3653"/>
                  </a:lnTo>
                  <a:lnTo>
                    <a:pt x="2017" y="3384"/>
                  </a:lnTo>
                  <a:lnTo>
                    <a:pt x="2375" y="3608"/>
                  </a:lnTo>
                  <a:lnTo>
                    <a:pt x="2375" y="3967"/>
                  </a:lnTo>
                  <a:lnTo>
                    <a:pt x="2532" y="4146"/>
                  </a:lnTo>
                  <a:lnTo>
                    <a:pt x="2510" y="4504"/>
                  </a:lnTo>
                  <a:cubicBezTo>
                    <a:pt x="2510" y="4504"/>
                    <a:pt x="2980" y="4683"/>
                    <a:pt x="3003" y="4683"/>
                  </a:cubicBezTo>
                  <a:lnTo>
                    <a:pt x="3787" y="4661"/>
                  </a:lnTo>
                  <a:lnTo>
                    <a:pt x="3876" y="4975"/>
                  </a:lnTo>
                  <a:lnTo>
                    <a:pt x="4145" y="5288"/>
                  </a:lnTo>
                  <a:lnTo>
                    <a:pt x="4481" y="5333"/>
                  </a:lnTo>
                  <a:lnTo>
                    <a:pt x="4795" y="4908"/>
                  </a:lnTo>
                  <a:lnTo>
                    <a:pt x="5333" y="4549"/>
                  </a:lnTo>
                  <a:lnTo>
                    <a:pt x="5557" y="3541"/>
                  </a:lnTo>
                  <a:lnTo>
                    <a:pt x="6206" y="2824"/>
                  </a:lnTo>
                  <a:lnTo>
                    <a:pt x="5960" y="2488"/>
                  </a:lnTo>
                  <a:lnTo>
                    <a:pt x="6520" y="2241"/>
                  </a:lnTo>
                  <a:lnTo>
                    <a:pt x="6386" y="1592"/>
                  </a:lnTo>
                  <a:lnTo>
                    <a:pt x="5758" y="1368"/>
                  </a:lnTo>
                  <a:lnTo>
                    <a:pt x="5355" y="1793"/>
                  </a:lnTo>
                  <a:lnTo>
                    <a:pt x="4795" y="1726"/>
                  </a:lnTo>
                  <a:lnTo>
                    <a:pt x="4392" y="1323"/>
                  </a:lnTo>
                  <a:lnTo>
                    <a:pt x="4392" y="1032"/>
                  </a:lnTo>
                  <a:lnTo>
                    <a:pt x="4862" y="964"/>
                  </a:lnTo>
                  <a:lnTo>
                    <a:pt x="4773" y="673"/>
                  </a:lnTo>
                  <a:lnTo>
                    <a:pt x="4257" y="852"/>
                  </a:lnTo>
                  <a:lnTo>
                    <a:pt x="4123" y="651"/>
                  </a:lnTo>
                  <a:lnTo>
                    <a:pt x="4907" y="247"/>
                  </a:lnTo>
                  <a:lnTo>
                    <a:pt x="4817" y="1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3" name="Google Shape;167;p29">
              <a:extLst>
                <a:ext uri="{FF2B5EF4-FFF2-40B4-BE49-F238E27FC236}">
                  <a16:creationId xmlns:a16="http://schemas.microsoft.com/office/drawing/2014/main" id="{3E1AA1EF-A088-448A-A411-4B8D086DE9B6}"/>
                </a:ext>
              </a:extLst>
            </p:cNvPr>
            <p:cNvSpPr/>
            <p:nvPr/>
          </p:nvSpPr>
          <p:spPr>
            <a:xfrm>
              <a:off x="6130681" y="2515328"/>
              <a:ext cx="141197" cy="91152"/>
            </a:xfrm>
            <a:custGeom>
              <a:avLst/>
              <a:gdLst/>
              <a:ahLst/>
              <a:cxnLst/>
              <a:rect l="l" t="t" r="r" b="b"/>
              <a:pathLst>
                <a:path w="3160" h="2040" extrusionOk="0">
                  <a:moveTo>
                    <a:pt x="1680" y="1"/>
                  </a:moveTo>
                  <a:lnTo>
                    <a:pt x="1456" y="292"/>
                  </a:lnTo>
                  <a:lnTo>
                    <a:pt x="314" y="359"/>
                  </a:lnTo>
                  <a:lnTo>
                    <a:pt x="0" y="673"/>
                  </a:lnTo>
                  <a:lnTo>
                    <a:pt x="291" y="942"/>
                  </a:lnTo>
                  <a:lnTo>
                    <a:pt x="269" y="1367"/>
                  </a:lnTo>
                  <a:lnTo>
                    <a:pt x="784" y="1390"/>
                  </a:lnTo>
                  <a:lnTo>
                    <a:pt x="1075" y="1166"/>
                  </a:lnTo>
                  <a:lnTo>
                    <a:pt x="1613" y="1323"/>
                  </a:lnTo>
                  <a:lnTo>
                    <a:pt x="2263" y="1905"/>
                  </a:lnTo>
                  <a:lnTo>
                    <a:pt x="2913" y="2039"/>
                  </a:lnTo>
                  <a:lnTo>
                    <a:pt x="2957" y="1614"/>
                  </a:lnTo>
                  <a:lnTo>
                    <a:pt x="3159" y="1345"/>
                  </a:lnTo>
                  <a:lnTo>
                    <a:pt x="2689" y="1098"/>
                  </a:lnTo>
                  <a:lnTo>
                    <a:pt x="2756" y="650"/>
                  </a:lnTo>
                  <a:lnTo>
                    <a:pt x="2308" y="426"/>
                  </a:lnTo>
                  <a:lnTo>
                    <a:pt x="2173" y="471"/>
                  </a:lnTo>
                  <a:lnTo>
                    <a:pt x="2151" y="314"/>
                  </a:lnTo>
                  <a:lnTo>
                    <a:pt x="2196" y="157"/>
                  </a:lnTo>
                  <a:lnTo>
                    <a:pt x="2084" y="45"/>
                  </a:lnTo>
                  <a:lnTo>
                    <a:pt x="1949" y="113"/>
                  </a:lnTo>
                  <a:lnTo>
                    <a:pt x="1949" y="270"/>
                  </a:lnTo>
                  <a:lnTo>
                    <a:pt x="1860" y="337"/>
                  </a:lnTo>
                  <a:lnTo>
                    <a:pt x="1703" y="157"/>
                  </a:lnTo>
                  <a:lnTo>
                    <a:pt x="1770" y="23"/>
                  </a:lnTo>
                  <a:lnTo>
                    <a:pt x="1680" y="1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4" name="Google Shape;168;p29">
              <a:extLst>
                <a:ext uri="{FF2B5EF4-FFF2-40B4-BE49-F238E27FC236}">
                  <a16:creationId xmlns:a16="http://schemas.microsoft.com/office/drawing/2014/main" id="{0B3C7835-A0DC-440D-A036-C5EB37346BDA}"/>
                </a:ext>
              </a:extLst>
            </p:cNvPr>
            <p:cNvSpPr/>
            <p:nvPr/>
          </p:nvSpPr>
          <p:spPr>
            <a:xfrm>
              <a:off x="3792136" y="2188968"/>
              <a:ext cx="1162281" cy="1086232"/>
            </a:xfrm>
            <a:custGeom>
              <a:avLst/>
              <a:gdLst/>
              <a:ahLst/>
              <a:cxnLst/>
              <a:rect l="l" t="t" r="r" b="b"/>
              <a:pathLst>
                <a:path w="26012" h="24310" extrusionOk="0">
                  <a:moveTo>
                    <a:pt x="14317" y="1"/>
                  </a:moveTo>
                  <a:lnTo>
                    <a:pt x="13936" y="382"/>
                  </a:lnTo>
                  <a:lnTo>
                    <a:pt x="13241" y="449"/>
                  </a:lnTo>
                  <a:lnTo>
                    <a:pt x="12726" y="68"/>
                  </a:lnTo>
                  <a:lnTo>
                    <a:pt x="12278" y="516"/>
                  </a:lnTo>
                  <a:lnTo>
                    <a:pt x="11359" y="830"/>
                  </a:lnTo>
                  <a:lnTo>
                    <a:pt x="10889" y="1390"/>
                  </a:lnTo>
                  <a:lnTo>
                    <a:pt x="11113" y="1771"/>
                  </a:lnTo>
                  <a:lnTo>
                    <a:pt x="11359" y="1704"/>
                  </a:lnTo>
                  <a:lnTo>
                    <a:pt x="11359" y="1704"/>
                  </a:lnTo>
                  <a:cubicBezTo>
                    <a:pt x="11359" y="1704"/>
                    <a:pt x="11337" y="2062"/>
                    <a:pt x="11337" y="2107"/>
                  </a:cubicBezTo>
                  <a:cubicBezTo>
                    <a:pt x="11337" y="2129"/>
                    <a:pt x="11561" y="2331"/>
                    <a:pt x="11561" y="2331"/>
                  </a:cubicBezTo>
                  <a:lnTo>
                    <a:pt x="11404" y="2913"/>
                  </a:lnTo>
                  <a:lnTo>
                    <a:pt x="11225" y="3115"/>
                  </a:lnTo>
                  <a:lnTo>
                    <a:pt x="11225" y="3518"/>
                  </a:lnTo>
                  <a:lnTo>
                    <a:pt x="11068" y="3653"/>
                  </a:lnTo>
                  <a:lnTo>
                    <a:pt x="11090" y="4034"/>
                  </a:lnTo>
                  <a:lnTo>
                    <a:pt x="11269" y="4101"/>
                  </a:lnTo>
                  <a:lnTo>
                    <a:pt x="11359" y="4482"/>
                  </a:lnTo>
                  <a:lnTo>
                    <a:pt x="11897" y="5064"/>
                  </a:lnTo>
                  <a:lnTo>
                    <a:pt x="11897" y="5445"/>
                  </a:lnTo>
                  <a:lnTo>
                    <a:pt x="12300" y="5916"/>
                  </a:lnTo>
                  <a:lnTo>
                    <a:pt x="12345" y="5848"/>
                  </a:lnTo>
                  <a:lnTo>
                    <a:pt x="12547" y="5848"/>
                  </a:lnTo>
                  <a:lnTo>
                    <a:pt x="12614" y="6207"/>
                  </a:lnTo>
                  <a:lnTo>
                    <a:pt x="13174" y="6924"/>
                  </a:lnTo>
                  <a:lnTo>
                    <a:pt x="13084" y="7372"/>
                  </a:lnTo>
                  <a:lnTo>
                    <a:pt x="12636" y="7663"/>
                  </a:lnTo>
                  <a:lnTo>
                    <a:pt x="12748" y="8044"/>
                  </a:lnTo>
                  <a:lnTo>
                    <a:pt x="13174" y="7753"/>
                  </a:lnTo>
                  <a:lnTo>
                    <a:pt x="13420" y="7977"/>
                  </a:lnTo>
                  <a:lnTo>
                    <a:pt x="13308" y="8716"/>
                  </a:lnTo>
                  <a:lnTo>
                    <a:pt x="13644" y="9142"/>
                  </a:lnTo>
                  <a:lnTo>
                    <a:pt x="13241" y="9433"/>
                  </a:lnTo>
                  <a:lnTo>
                    <a:pt x="12838" y="9142"/>
                  </a:lnTo>
                  <a:lnTo>
                    <a:pt x="12435" y="9478"/>
                  </a:lnTo>
                  <a:lnTo>
                    <a:pt x="12009" y="9523"/>
                  </a:lnTo>
                  <a:lnTo>
                    <a:pt x="11897" y="9993"/>
                  </a:lnTo>
                  <a:lnTo>
                    <a:pt x="11314" y="10060"/>
                  </a:lnTo>
                  <a:lnTo>
                    <a:pt x="10575" y="9971"/>
                  </a:lnTo>
                  <a:lnTo>
                    <a:pt x="9948" y="10128"/>
                  </a:lnTo>
                  <a:lnTo>
                    <a:pt x="9253" y="10710"/>
                  </a:lnTo>
                  <a:lnTo>
                    <a:pt x="8872" y="10352"/>
                  </a:lnTo>
                  <a:lnTo>
                    <a:pt x="9298" y="10060"/>
                  </a:lnTo>
                  <a:lnTo>
                    <a:pt x="9746" y="10060"/>
                  </a:lnTo>
                  <a:lnTo>
                    <a:pt x="9791" y="9747"/>
                  </a:lnTo>
                  <a:lnTo>
                    <a:pt x="10082" y="9680"/>
                  </a:lnTo>
                  <a:lnTo>
                    <a:pt x="10463" y="9030"/>
                  </a:lnTo>
                  <a:lnTo>
                    <a:pt x="9948" y="8627"/>
                  </a:lnTo>
                  <a:lnTo>
                    <a:pt x="9432" y="8582"/>
                  </a:lnTo>
                  <a:lnTo>
                    <a:pt x="9253" y="8290"/>
                  </a:lnTo>
                  <a:lnTo>
                    <a:pt x="8088" y="8290"/>
                  </a:lnTo>
                  <a:lnTo>
                    <a:pt x="7685" y="7910"/>
                  </a:lnTo>
                  <a:lnTo>
                    <a:pt x="7259" y="7999"/>
                  </a:lnTo>
                  <a:lnTo>
                    <a:pt x="7035" y="7708"/>
                  </a:lnTo>
                  <a:lnTo>
                    <a:pt x="6565" y="8044"/>
                  </a:lnTo>
                  <a:lnTo>
                    <a:pt x="6565" y="8246"/>
                  </a:lnTo>
                  <a:lnTo>
                    <a:pt x="6296" y="8156"/>
                  </a:lnTo>
                  <a:lnTo>
                    <a:pt x="6206" y="7977"/>
                  </a:lnTo>
                  <a:lnTo>
                    <a:pt x="6094" y="7596"/>
                  </a:lnTo>
                  <a:lnTo>
                    <a:pt x="5668" y="8089"/>
                  </a:lnTo>
                  <a:lnTo>
                    <a:pt x="5287" y="8066"/>
                  </a:lnTo>
                  <a:lnTo>
                    <a:pt x="5131" y="8425"/>
                  </a:lnTo>
                  <a:lnTo>
                    <a:pt x="4996" y="8290"/>
                  </a:lnTo>
                  <a:lnTo>
                    <a:pt x="4234" y="8290"/>
                  </a:lnTo>
                  <a:lnTo>
                    <a:pt x="4167" y="8089"/>
                  </a:lnTo>
                  <a:lnTo>
                    <a:pt x="4234" y="7977"/>
                  </a:lnTo>
                  <a:lnTo>
                    <a:pt x="4145" y="7753"/>
                  </a:lnTo>
                  <a:lnTo>
                    <a:pt x="3495" y="7798"/>
                  </a:lnTo>
                  <a:lnTo>
                    <a:pt x="3450" y="8178"/>
                  </a:lnTo>
                  <a:lnTo>
                    <a:pt x="3204" y="8313"/>
                  </a:lnTo>
                  <a:lnTo>
                    <a:pt x="3047" y="8313"/>
                  </a:lnTo>
                  <a:lnTo>
                    <a:pt x="2890" y="8402"/>
                  </a:lnTo>
                  <a:lnTo>
                    <a:pt x="2890" y="8582"/>
                  </a:lnTo>
                  <a:lnTo>
                    <a:pt x="2801" y="8806"/>
                  </a:lnTo>
                  <a:lnTo>
                    <a:pt x="2330" y="8940"/>
                  </a:lnTo>
                  <a:lnTo>
                    <a:pt x="2308" y="8694"/>
                  </a:lnTo>
                  <a:lnTo>
                    <a:pt x="2196" y="8649"/>
                  </a:lnTo>
                  <a:lnTo>
                    <a:pt x="2173" y="8470"/>
                  </a:lnTo>
                  <a:lnTo>
                    <a:pt x="1972" y="8649"/>
                  </a:lnTo>
                  <a:lnTo>
                    <a:pt x="1479" y="9142"/>
                  </a:lnTo>
                  <a:lnTo>
                    <a:pt x="1120" y="8828"/>
                  </a:lnTo>
                  <a:lnTo>
                    <a:pt x="762" y="9097"/>
                  </a:lnTo>
                  <a:lnTo>
                    <a:pt x="448" y="8873"/>
                  </a:lnTo>
                  <a:lnTo>
                    <a:pt x="157" y="9030"/>
                  </a:lnTo>
                  <a:lnTo>
                    <a:pt x="269" y="9971"/>
                  </a:lnTo>
                  <a:lnTo>
                    <a:pt x="0" y="10419"/>
                  </a:lnTo>
                  <a:lnTo>
                    <a:pt x="650" y="10733"/>
                  </a:lnTo>
                  <a:lnTo>
                    <a:pt x="403" y="11181"/>
                  </a:lnTo>
                  <a:lnTo>
                    <a:pt x="851" y="11427"/>
                  </a:lnTo>
                  <a:lnTo>
                    <a:pt x="1210" y="11136"/>
                  </a:lnTo>
                  <a:lnTo>
                    <a:pt x="1434" y="11360"/>
                  </a:lnTo>
                  <a:lnTo>
                    <a:pt x="1344" y="11696"/>
                  </a:lnTo>
                  <a:lnTo>
                    <a:pt x="1568" y="11875"/>
                  </a:lnTo>
                  <a:lnTo>
                    <a:pt x="1165" y="12906"/>
                  </a:lnTo>
                  <a:lnTo>
                    <a:pt x="1927" y="13712"/>
                  </a:lnTo>
                  <a:lnTo>
                    <a:pt x="2957" y="14474"/>
                  </a:lnTo>
                  <a:lnTo>
                    <a:pt x="3898" y="13869"/>
                  </a:lnTo>
                  <a:lnTo>
                    <a:pt x="4167" y="13869"/>
                  </a:lnTo>
                  <a:lnTo>
                    <a:pt x="4234" y="14228"/>
                  </a:lnTo>
                  <a:lnTo>
                    <a:pt x="3809" y="14967"/>
                  </a:lnTo>
                  <a:lnTo>
                    <a:pt x="3943" y="15527"/>
                  </a:lnTo>
                  <a:lnTo>
                    <a:pt x="4436" y="15863"/>
                  </a:lnTo>
                  <a:lnTo>
                    <a:pt x="4190" y="16020"/>
                  </a:lnTo>
                  <a:lnTo>
                    <a:pt x="3921" y="15751"/>
                  </a:lnTo>
                  <a:lnTo>
                    <a:pt x="3540" y="15662"/>
                  </a:lnTo>
                  <a:lnTo>
                    <a:pt x="3069" y="16334"/>
                  </a:lnTo>
                  <a:lnTo>
                    <a:pt x="3226" y="16737"/>
                  </a:lnTo>
                  <a:lnTo>
                    <a:pt x="3069" y="16939"/>
                  </a:lnTo>
                  <a:lnTo>
                    <a:pt x="2554" y="16804"/>
                  </a:lnTo>
                  <a:lnTo>
                    <a:pt x="2644" y="17364"/>
                  </a:lnTo>
                  <a:lnTo>
                    <a:pt x="3181" y="17476"/>
                  </a:lnTo>
                  <a:lnTo>
                    <a:pt x="3204" y="18036"/>
                  </a:lnTo>
                  <a:lnTo>
                    <a:pt x="2689" y="17969"/>
                  </a:lnTo>
                  <a:lnTo>
                    <a:pt x="2375" y="19000"/>
                  </a:lnTo>
                  <a:lnTo>
                    <a:pt x="2106" y="19089"/>
                  </a:lnTo>
                  <a:lnTo>
                    <a:pt x="2308" y="19426"/>
                  </a:lnTo>
                  <a:lnTo>
                    <a:pt x="2868" y="19358"/>
                  </a:lnTo>
                  <a:lnTo>
                    <a:pt x="3047" y="19560"/>
                  </a:lnTo>
                  <a:lnTo>
                    <a:pt x="3137" y="20165"/>
                  </a:lnTo>
                  <a:lnTo>
                    <a:pt x="4010" y="20277"/>
                  </a:lnTo>
                  <a:lnTo>
                    <a:pt x="3988" y="20523"/>
                  </a:lnTo>
                  <a:lnTo>
                    <a:pt x="3988" y="20523"/>
                  </a:lnTo>
                  <a:lnTo>
                    <a:pt x="4145" y="20456"/>
                  </a:lnTo>
                  <a:lnTo>
                    <a:pt x="4459" y="20613"/>
                  </a:lnTo>
                  <a:lnTo>
                    <a:pt x="4526" y="21016"/>
                  </a:lnTo>
                  <a:lnTo>
                    <a:pt x="4705" y="20904"/>
                  </a:lnTo>
                  <a:lnTo>
                    <a:pt x="4996" y="20971"/>
                  </a:lnTo>
                  <a:lnTo>
                    <a:pt x="5310" y="21576"/>
                  </a:lnTo>
                  <a:lnTo>
                    <a:pt x="5489" y="21532"/>
                  </a:lnTo>
                  <a:lnTo>
                    <a:pt x="5736" y="21576"/>
                  </a:lnTo>
                  <a:lnTo>
                    <a:pt x="6161" y="21957"/>
                  </a:lnTo>
                  <a:lnTo>
                    <a:pt x="6475" y="21644"/>
                  </a:lnTo>
                  <a:lnTo>
                    <a:pt x="7864" y="21711"/>
                  </a:lnTo>
                  <a:lnTo>
                    <a:pt x="8357" y="21980"/>
                  </a:lnTo>
                  <a:lnTo>
                    <a:pt x="8581" y="21890"/>
                  </a:lnTo>
                  <a:lnTo>
                    <a:pt x="8962" y="21935"/>
                  </a:lnTo>
                  <a:lnTo>
                    <a:pt x="9051" y="21487"/>
                  </a:lnTo>
                  <a:lnTo>
                    <a:pt x="9656" y="21375"/>
                  </a:lnTo>
                  <a:lnTo>
                    <a:pt x="10485" y="21711"/>
                  </a:lnTo>
                  <a:lnTo>
                    <a:pt x="10575" y="21151"/>
                  </a:lnTo>
                  <a:lnTo>
                    <a:pt x="10687" y="21308"/>
                  </a:lnTo>
                  <a:lnTo>
                    <a:pt x="10732" y="21195"/>
                  </a:lnTo>
                  <a:lnTo>
                    <a:pt x="11001" y="21644"/>
                  </a:lnTo>
                  <a:lnTo>
                    <a:pt x="11740" y="21464"/>
                  </a:lnTo>
                  <a:lnTo>
                    <a:pt x="11785" y="20994"/>
                  </a:lnTo>
                  <a:lnTo>
                    <a:pt x="12166" y="21016"/>
                  </a:lnTo>
                  <a:lnTo>
                    <a:pt x="12345" y="21240"/>
                  </a:lnTo>
                  <a:lnTo>
                    <a:pt x="12524" y="21151"/>
                  </a:lnTo>
                  <a:lnTo>
                    <a:pt x="12927" y="21151"/>
                  </a:lnTo>
                  <a:lnTo>
                    <a:pt x="13174" y="21397"/>
                  </a:lnTo>
                  <a:lnTo>
                    <a:pt x="13488" y="20994"/>
                  </a:lnTo>
                  <a:lnTo>
                    <a:pt x="13600" y="21039"/>
                  </a:lnTo>
                  <a:lnTo>
                    <a:pt x="13913" y="21464"/>
                  </a:lnTo>
                  <a:lnTo>
                    <a:pt x="14249" y="20994"/>
                  </a:lnTo>
                  <a:lnTo>
                    <a:pt x="14697" y="21195"/>
                  </a:lnTo>
                  <a:lnTo>
                    <a:pt x="15347" y="20546"/>
                  </a:lnTo>
                  <a:lnTo>
                    <a:pt x="15616" y="20927"/>
                  </a:lnTo>
                  <a:lnTo>
                    <a:pt x="16176" y="20591"/>
                  </a:lnTo>
                  <a:lnTo>
                    <a:pt x="16467" y="20859"/>
                  </a:lnTo>
                  <a:lnTo>
                    <a:pt x="16445" y="21532"/>
                  </a:lnTo>
                  <a:lnTo>
                    <a:pt x="16938" y="21509"/>
                  </a:lnTo>
                  <a:lnTo>
                    <a:pt x="16938" y="22316"/>
                  </a:lnTo>
                  <a:lnTo>
                    <a:pt x="17296" y="22316"/>
                  </a:lnTo>
                  <a:lnTo>
                    <a:pt x="17408" y="22517"/>
                  </a:lnTo>
                  <a:lnTo>
                    <a:pt x="17162" y="22741"/>
                  </a:lnTo>
                  <a:lnTo>
                    <a:pt x="17207" y="23033"/>
                  </a:lnTo>
                  <a:lnTo>
                    <a:pt x="16579" y="23705"/>
                  </a:lnTo>
                  <a:lnTo>
                    <a:pt x="16647" y="23996"/>
                  </a:lnTo>
                  <a:lnTo>
                    <a:pt x="16960" y="23974"/>
                  </a:lnTo>
                  <a:lnTo>
                    <a:pt x="17296" y="24310"/>
                  </a:lnTo>
                  <a:lnTo>
                    <a:pt x="17767" y="24287"/>
                  </a:lnTo>
                  <a:lnTo>
                    <a:pt x="17767" y="24086"/>
                  </a:lnTo>
                  <a:lnTo>
                    <a:pt x="18506" y="23526"/>
                  </a:lnTo>
                  <a:lnTo>
                    <a:pt x="18439" y="23055"/>
                  </a:lnTo>
                  <a:cubicBezTo>
                    <a:pt x="18439" y="23055"/>
                    <a:pt x="18887" y="22786"/>
                    <a:pt x="18887" y="22764"/>
                  </a:cubicBezTo>
                  <a:cubicBezTo>
                    <a:pt x="18932" y="22753"/>
                    <a:pt x="18977" y="22747"/>
                    <a:pt x="19024" y="22747"/>
                  </a:cubicBezTo>
                  <a:cubicBezTo>
                    <a:pt x="19072" y="22747"/>
                    <a:pt x="19122" y="22753"/>
                    <a:pt x="19178" y="22764"/>
                  </a:cubicBezTo>
                  <a:lnTo>
                    <a:pt x="19380" y="22204"/>
                  </a:lnTo>
                  <a:lnTo>
                    <a:pt x="19716" y="22405"/>
                  </a:lnTo>
                  <a:lnTo>
                    <a:pt x="20276" y="22361"/>
                  </a:lnTo>
                  <a:lnTo>
                    <a:pt x="20859" y="21711"/>
                  </a:lnTo>
                  <a:lnTo>
                    <a:pt x="21531" y="21599"/>
                  </a:lnTo>
                  <a:lnTo>
                    <a:pt x="21576" y="22069"/>
                  </a:lnTo>
                  <a:lnTo>
                    <a:pt x="21732" y="22181"/>
                  </a:lnTo>
                  <a:lnTo>
                    <a:pt x="22180" y="22159"/>
                  </a:lnTo>
                  <a:cubicBezTo>
                    <a:pt x="22180" y="22159"/>
                    <a:pt x="22472" y="21621"/>
                    <a:pt x="22472" y="21621"/>
                  </a:cubicBezTo>
                  <a:lnTo>
                    <a:pt x="22830" y="21599"/>
                  </a:lnTo>
                  <a:lnTo>
                    <a:pt x="22718" y="20187"/>
                  </a:lnTo>
                  <a:lnTo>
                    <a:pt x="23032" y="19851"/>
                  </a:lnTo>
                  <a:lnTo>
                    <a:pt x="23009" y="19426"/>
                  </a:lnTo>
                  <a:lnTo>
                    <a:pt x="23323" y="19157"/>
                  </a:lnTo>
                  <a:lnTo>
                    <a:pt x="23614" y="19560"/>
                  </a:lnTo>
                  <a:lnTo>
                    <a:pt x="23950" y="18888"/>
                  </a:lnTo>
                  <a:lnTo>
                    <a:pt x="24511" y="18798"/>
                  </a:lnTo>
                  <a:lnTo>
                    <a:pt x="24802" y="19000"/>
                  </a:lnTo>
                  <a:lnTo>
                    <a:pt x="24735" y="19246"/>
                  </a:lnTo>
                  <a:lnTo>
                    <a:pt x="24847" y="19358"/>
                  </a:lnTo>
                  <a:lnTo>
                    <a:pt x="25115" y="19246"/>
                  </a:lnTo>
                  <a:lnTo>
                    <a:pt x="25474" y="19694"/>
                  </a:lnTo>
                  <a:lnTo>
                    <a:pt x="25877" y="19515"/>
                  </a:lnTo>
                  <a:lnTo>
                    <a:pt x="26012" y="19112"/>
                  </a:lnTo>
                  <a:lnTo>
                    <a:pt x="25765" y="18686"/>
                  </a:lnTo>
                  <a:lnTo>
                    <a:pt x="25877" y="18260"/>
                  </a:lnTo>
                  <a:lnTo>
                    <a:pt x="25676" y="17364"/>
                  </a:lnTo>
                  <a:lnTo>
                    <a:pt x="25362" y="17499"/>
                  </a:lnTo>
                  <a:lnTo>
                    <a:pt x="24802" y="17499"/>
                  </a:lnTo>
                  <a:lnTo>
                    <a:pt x="23816" y="16759"/>
                  </a:lnTo>
                  <a:lnTo>
                    <a:pt x="23906" y="16177"/>
                  </a:lnTo>
                  <a:lnTo>
                    <a:pt x="24399" y="15617"/>
                  </a:lnTo>
                  <a:lnTo>
                    <a:pt x="24443" y="14765"/>
                  </a:lnTo>
                  <a:lnTo>
                    <a:pt x="24219" y="14564"/>
                  </a:lnTo>
                  <a:lnTo>
                    <a:pt x="23346" y="14474"/>
                  </a:lnTo>
                  <a:lnTo>
                    <a:pt x="22337" y="13712"/>
                  </a:lnTo>
                  <a:lnTo>
                    <a:pt x="22472" y="12906"/>
                  </a:lnTo>
                  <a:lnTo>
                    <a:pt x="23166" y="11920"/>
                  </a:lnTo>
                  <a:lnTo>
                    <a:pt x="23458" y="12144"/>
                  </a:lnTo>
                  <a:lnTo>
                    <a:pt x="23749" y="11965"/>
                  </a:lnTo>
                  <a:lnTo>
                    <a:pt x="23637" y="11494"/>
                  </a:lnTo>
                  <a:lnTo>
                    <a:pt x="24130" y="10957"/>
                  </a:lnTo>
                  <a:lnTo>
                    <a:pt x="24085" y="10060"/>
                  </a:lnTo>
                  <a:lnTo>
                    <a:pt x="24354" y="9904"/>
                  </a:lnTo>
                  <a:lnTo>
                    <a:pt x="24421" y="9747"/>
                  </a:lnTo>
                  <a:lnTo>
                    <a:pt x="24264" y="9612"/>
                  </a:lnTo>
                  <a:lnTo>
                    <a:pt x="23794" y="9680"/>
                  </a:lnTo>
                  <a:lnTo>
                    <a:pt x="23614" y="9523"/>
                  </a:lnTo>
                  <a:lnTo>
                    <a:pt x="23144" y="9568"/>
                  </a:lnTo>
                  <a:cubicBezTo>
                    <a:pt x="23009" y="9411"/>
                    <a:pt x="22875" y="9254"/>
                    <a:pt x="22763" y="9075"/>
                  </a:cubicBezTo>
                  <a:cubicBezTo>
                    <a:pt x="22763" y="9030"/>
                    <a:pt x="22673" y="8671"/>
                    <a:pt x="22673" y="8671"/>
                  </a:cubicBezTo>
                  <a:lnTo>
                    <a:pt x="22673" y="8627"/>
                  </a:lnTo>
                  <a:lnTo>
                    <a:pt x="22651" y="8335"/>
                  </a:lnTo>
                  <a:lnTo>
                    <a:pt x="22270" y="8134"/>
                  </a:lnTo>
                  <a:lnTo>
                    <a:pt x="22046" y="8268"/>
                  </a:lnTo>
                  <a:lnTo>
                    <a:pt x="21352" y="7461"/>
                  </a:lnTo>
                  <a:lnTo>
                    <a:pt x="21060" y="7529"/>
                  </a:lnTo>
                  <a:lnTo>
                    <a:pt x="20993" y="7506"/>
                  </a:lnTo>
                  <a:lnTo>
                    <a:pt x="21127" y="7215"/>
                  </a:lnTo>
                  <a:lnTo>
                    <a:pt x="20567" y="6700"/>
                  </a:lnTo>
                  <a:lnTo>
                    <a:pt x="20859" y="6229"/>
                  </a:lnTo>
                  <a:lnTo>
                    <a:pt x="21172" y="6050"/>
                  </a:lnTo>
                  <a:lnTo>
                    <a:pt x="21127" y="5602"/>
                  </a:lnTo>
                  <a:lnTo>
                    <a:pt x="21217" y="5311"/>
                  </a:lnTo>
                  <a:lnTo>
                    <a:pt x="21688" y="5512"/>
                  </a:lnTo>
                  <a:lnTo>
                    <a:pt x="21956" y="5243"/>
                  </a:lnTo>
                  <a:lnTo>
                    <a:pt x="21934" y="4952"/>
                  </a:lnTo>
                  <a:lnTo>
                    <a:pt x="22068" y="4683"/>
                  </a:lnTo>
                  <a:lnTo>
                    <a:pt x="21889" y="4213"/>
                  </a:lnTo>
                  <a:lnTo>
                    <a:pt x="22046" y="3787"/>
                  </a:lnTo>
                  <a:lnTo>
                    <a:pt x="21643" y="3249"/>
                  </a:lnTo>
                  <a:lnTo>
                    <a:pt x="21665" y="2645"/>
                  </a:lnTo>
                  <a:lnTo>
                    <a:pt x="21060" y="2308"/>
                  </a:lnTo>
                  <a:lnTo>
                    <a:pt x="20635" y="1681"/>
                  </a:lnTo>
                  <a:lnTo>
                    <a:pt x="20074" y="1323"/>
                  </a:lnTo>
                  <a:lnTo>
                    <a:pt x="19850" y="1390"/>
                  </a:lnTo>
                  <a:lnTo>
                    <a:pt x="19649" y="1099"/>
                  </a:lnTo>
                  <a:lnTo>
                    <a:pt x="19066" y="1188"/>
                  </a:lnTo>
                  <a:lnTo>
                    <a:pt x="19089" y="1726"/>
                  </a:lnTo>
                  <a:lnTo>
                    <a:pt x="18977" y="1793"/>
                  </a:lnTo>
                  <a:lnTo>
                    <a:pt x="18618" y="1457"/>
                  </a:lnTo>
                  <a:lnTo>
                    <a:pt x="18327" y="1771"/>
                  </a:lnTo>
                  <a:lnTo>
                    <a:pt x="17991" y="1591"/>
                  </a:lnTo>
                  <a:lnTo>
                    <a:pt x="17901" y="1838"/>
                  </a:lnTo>
                  <a:lnTo>
                    <a:pt x="17453" y="1928"/>
                  </a:lnTo>
                  <a:lnTo>
                    <a:pt x="17341" y="1681"/>
                  </a:lnTo>
                  <a:lnTo>
                    <a:pt x="16915" y="1860"/>
                  </a:lnTo>
                  <a:lnTo>
                    <a:pt x="16512" y="1345"/>
                  </a:lnTo>
                  <a:lnTo>
                    <a:pt x="16198" y="1345"/>
                  </a:lnTo>
                  <a:lnTo>
                    <a:pt x="16311" y="987"/>
                  </a:lnTo>
                  <a:lnTo>
                    <a:pt x="15526" y="449"/>
                  </a:lnTo>
                  <a:lnTo>
                    <a:pt x="14765" y="628"/>
                  </a:lnTo>
                  <a:lnTo>
                    <a:pt x="14317" y="1"/>
                  </a:lnTo>
                  <a:close/>
                </a:path>
              </a:pathLst>
            </a:custGeom>
            <a:solidFill>
              <a:srgbClr val="1B81B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69;p29">
              <a:extLst>
                <a:ext uri="{FF2B5EF4-FFF2-40B4-BE49-F238E27FC236}">
                  <a16:creationId xmlns:a16="http://schemas.microsoft.com/office/drawing/2014/main" id="{49FA6786-2123-461B-9A25-51D895B28289}"/>
                </a:ext>
              </a:extLst>
            </p:cNvPr>
            <p:cNvSpPr/>
            <p:nvPr/>
          </p:nvSpPr>
          <p:spPr>
            <a:xfrm>
              <a:off x="4378772" y="1760508"/>
              <a:ext cx="349417" cy="227300"/>
            </a:xfrm>
            <a:custGeom>
              <a:avLst/>
              <a:gdLst/>
              <a:ahLst/>
              <a:cxnLst/>
              <a:rect l="l" t="t" r="r" b="b"/>
              <a:pathLst>
                <a:path w="7820" h="5087" extrusionOk="0">
                  <a:moveTo>
                    <a:pt x="359" y="1"/>
                  </a:moveTo>
                  <a:lnTo>
                    <a:pt x="359" y="157"/>
                  </a:lnTo>
                  <a:lnTo>
                    <a:pt x="426" y="180"/>
                  </a:lnTo>
                  <a:lnTo>
                    <a:pt x="381" y="359"/>
                  </a:lnTo>
                  <a:lnTo>
                    <a:pt x="247" y="449"/>
                  </a:lnTo>
                  <a:lnTo>
                    <a:pt x="0" y="695"/>
                  </a:lnTo>
                  <a:lnTo>
                    <a:pt x="179" y="740"/>
                  </a:lnTo>
                  <a:lnTo>
                    <a:pt x="291" y="650"/>
                  </a:lnTo>
                  <a:lnTo>
                    <a:pt x="359" y="740"/>
                  </a:lnTo>
                  <a:lnTo>
                    <a:pt x="269" y="897"/>
                  </a:lnTo>
                  <a:lnTo>
                    <a:pt x="359" y="1188"/>
                  </a:lnTo>
                  <a:lnTo>
                    <a:pt x="471" y="1278"/>
                  </a:lnTo>
                  <a:lnTo>
                    <a:pt x="403" y="1434"/>
                  </a:lnTo>
                  <a:lnTo>
                    <a:pt x="426" y="1905"/>
                  </a:lnTo>
                  <a:lnTo>
                    <a:pt x="90" y="2219"/>
                  </a:lnTo>
                  <a:lnTo>
                    <a:pt x="291" y="2824"/>
                  </a:lnTo>
                  <a:lnTo>
                    <a:pt x="112" y="3294"/>
                  </a:lnTo>
                  <a:lnTo>
                    <a:pt x="605" y="3989"/>
                  </a:lnTo>
                  <a:lnTo>
                    <a:pt x="1120" y="3966"/>
                  </a:lnTo>
                  <a:lnTo>
                    <a:pt x="1165" y="4101"/>
                  </a:lnTo>
                  <a:lnTo>
                    <a:pt x="1075" y="4392"/>
                  </a:lnTo>
                  <a:lnTo>
                    <a:pt x="1367" y="4661"/>
                  </a:lnTo>
                  <a:lnTo>
                    <a:pt x="1860" y="4235"/>
                  </a:lnTo>
                  <a:lnTo>
                    <a:pt x="1770" y="3765"/>
                  </a:lnTo>
                  <a:lnTo>
                    <a:pt x="2173" y="3608"/>
                  </a:lnTo>
                  <a:lnTo>
                    <a:pt x="2375" y="3944"/>
                  </a:lnTo>
                  <a:lnTo>
                    <a:pt x="2084" y="4482"/>
                  </a:lnTo>
                  <a:lnTo>
                    <a:pt x="2577" y="4549"/>
                  </a:lnTo>
                  <a:lnTo>
                    <a:pt x="2890" y="4661"/>
                  </a:lnTo>
                  <a:lnTo>
                    <a:pt x="3294" y="4280"/>
                  </a:lnTo>
                  <a:lnTo>
                    <a:pt x="3294" y="3787"/>
                  </a:lnTo>
                  <a:lnTo>
                    <a:pt x="3898" y="3585"/>
                  </a:lnTo>
                  <a:lnTo>
                    <a:pt x="4414" y="3585"/>
                  </a:lnTo>
                  <a:lnTo>
                    <a:pt x="4660" y="3899"/>
                  </a:lnTo>
                  <a:lnTo>
                    <a:pt x="5265" y="3675"/>
                  </a:lnTo>
                  <a:lnTo>
                    <a:pt x="5444" y="3966"/>
                  </a:lnTo>
                  <a:lnTo>
                    <a:pt x="5332" y="4325"/>
                  </a:lnTo>
                  <a:lnTo>
                    <a:pt x="5556" y="4437"/>
                  </a:lnTo>
                  <a:lnTo>
                    <a:pt x="5489" y="4907"/>
                  </a:lnTo>
                  <a:lnTo>
                    <a:pt x="6139" y="5086"/>
                  </a:lnTo>
                  <a:lnTo>
                    <a:pt x="6744" y="5086"/>
                  </a:lnTo>
                  <a:lnTo>
                    <a:pt x="6968" y="4616"/>
                  </a:lnTo>
                  <a:lnTo>
                    <a:pt x="6565" y="4190"/>
                  </a:lnTo>
                  <a:lnTo>
                    <a:pt x="6990" y="3675"/>
                  </a:lnTo>
                  <a:lnTo>
                    <a:pt x="7819" y="3720"/>
                  </a:lnTo>
                  <a:lnTo>
                    <a:pt x="7819" y="3092"/>
                  </a:lnTo>
                  <a:lnTo>
                    <a:pt x="7102" y="2712"/>
                  </a:lnTo>
                  <a:lnTo>
                    <a:pt x="6744" y="2689"/>
                  </a:lnTo>
                  <a:lnTo>
                    <a:pt x="6430" y="2084"/>
                  </a:lnTo>
                  <a:lnTo>
                    <a:pt x="6117" y="1972"/>
                  </a:lnTo>
                  <a:lnTo>
                    <a:pt x="6004" y="1838"/>
                  </a:lnTo>
                  <a:lnTo>
                    <a:pt x="5601" y="1838"/>
                  </a:lnTo>
                  <a:lnTo>
                    <a:pt x="5512" y="1300"/>
                  </a:lnTo>
                  <a:lnTo>
                    <a:pt x="4951" y="1591"/>
                  </a:lnTo>
                  <a:lnTo>
                    <a:pt x="4615" y="1188"/>
                  </a:lnTo>
                  <a:lnTo>
                    <a:pt x="3988" y="1300"/>
                  </a:lnTo>
                  <a:lnTo>
                    <a:pt x="3719" y="1188"/>
                  </a:lnTo>
                  <a:lnTo>
                    <a:pt x="3585" y="1143"/>
                  </a:lnTo>
                  <a:lnTo>
                    <a:pt x="3294" y="807"/>
                  </a:lnTo>
                  <a:lnTo>
                    <a:pt x="3069" y="986"/>
                  </a:lnTo>
                  <a:lnTo>
                    <a:pt x="2554" y="986"/>
                  </a:lnTo>
                  <a:lnTo>
                    <a:pt x="2308" y="762"/>
                  </a:lnTo>
                  <a:lnTo>
                    <a:pt x="2509" y="516"/>
                  </a:lnTo>
                  <a:lnTo>
                    <a:pt x="2106" y="45"/>
                  </a:lnTo>
                  <a:lnTo>
                    <a:pt x="1792" y="337"/>
                  </a:lnTo>
                  <a:lnTo>
                    <a:pt x="1277" y="135"/>
                  </a:lnTo>
                  <a:lnTo>
                    <a:pt x="1143" y="157"/>
                  </a:lnTo>
                  <a:lnTo>
                    <a:pt x="986" y="23"/>
                  </a:lnTo>
                  <a:lnTo>
                    <a:pt x="896" y="68"/>
                  </a:lnTo>
                  <a:lnTo>
                    <a:pt x="359" y="1"/>
                  </a:lnTo>
                  <a:close/>
                </a:path>
              </a:pathLst>
            </a:custGeom>
            <a:solidFill>
              <a:srgbClr val="56BE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Google Shape;170;p29">
              <a:extLst>
                <a:ext uri="{FF2B5EF4-FFF2-40B4-BE49-F238E27FC236}">
                  <a16:creationId xmlns:a16="http://schemas.microsoft.com/office/drawing/2014/main" id="{D4D55479-561F-4DE6-A1F4-AFC60B0D6BEE}"/>
                </a:ext>
              </a:extLst>
            </p:cNvPr>
            <p:cNvSpPr/>
            <p:nvPr/>
          </p:nvSpPr>
          <p:spPr>
            <a:xfrm>
              <a:off x="4002322" y="2250048"/>
              <a:ext cx="400489" cy="418496"/>
            </a:xfrm>
            <a:custGeom>
              <a:avLst/>
              <a:gdLst/>
              <a:ahLst/>
              <a:cxnLst/>
              <a:rect l="l" t="t" r="r" b="b"/>
              <a:pathLst>
                <a:path w="8963" h="9366" extrusionOk="0">
                  <a:moveTo>
                    <a:pt x="5692" y="0"/>
                  </a:moveTo>
                  <a:lnTo>
                    <a:pt x="5378" y="493"/>
                  </a:lnTo>
                  <a:lnTo>
                    <a:pt x="5132" y="561"/>
                  </a:lnTo>
                  <a:lnTo>
                    <a:pt x="4773" y="1121"/>
                  </a:lnTo>
                  <a:lnTo>
                    <a:pt x="4549" y="1143"/>
                  </a:lnTo>
                  <a:lnTo>
                    <a:pt x="4101" y="1390"/>
                  </a:lnTo>
                  <a:lnTo>
                    <a:pt x="3765" y="2039"/>
                  </a:lnTo>
                  <a:lnTo>
                    <a:pt x="3765" y="2331"/>
                  </a:lnTo>
                  <a:lnTo>
                    <a:pt x="3272" y="2644"/>
                  </a:lnTo>
                  <a:lnTo>
                    <a:pt x="3048" y="2689"/>
                  </a:lnTo>
                  <a:lnTo>
                    <a:pt x="2555" y="3294"/>
                  </a:lnTo>
                  <a:lnTo>
                    <a:pt x="2510" y="3876"/>
                  </a:lnTo>
                  <a:lnTo>
                    <a:pt x="2152" y="3988"/>
                  </a:lnTo>
                  <a:lnTo>
                    <a:pt x="1928" y="3809"/>
                  </a:lnTo>
                  <a:lnTo>
                    <a:pt x="1838" y="3832"/>
                  </a:lnTo>
                  <a:lnTo>
                    <a:pt x="1793" y="4123"/>
                  </a:lnTo>
                  <a:lnTo>
                    <a:pt x="1547" y="4459"/>
                  </a:lnTo>
                  <a:lnTo>
                    <a:pt x="1681" y="5176"/>
                  </a:lnTo>
                  <a:lnTo>
                    <a:pt x="1121" y="5512"/>
                  </a:lnTo>
                  <a:lnTo>
                    <a:pt x="763" y="6139"/>
                  </a:lnTo>
                  <a:lnTo>
                    <a:pt x="404" y="6184"/>
                  </a:lnTo>
                  <a:lnTo>
                    <a:pt x="158" y="6498"/>
                  </a:lnTo>
                  <a:lnTo>
                    <a:pt x="225" y="6632"/>
                  </a:lnTo>
                  <a:lnTo>
                    <a:pt x="113" y="6699"/>
                  </a:lnTo>
                  <a:lnTo>
                    <a:pt x="158" y="6767"/>
                  </a:lnTo>
                  <a:lnTo>
                    <a:pt x="1" y="6923"/>
                  </a:lnTo>
                  <a:lnTo>
                    <a:pt x="292" y="6923"/>
                  </a:lnTo>
                  <a:lnTo>
                    <a:pt x="427" y="7058"/>
                  </a:lnTo>
                  <a:lnTo>
                    <a:pt x="583" y="6677"/>
                  </a:lnTo>
                  <a:lnTo>
                    <a:pt x="964" y="6722"/>
                  </a:lnTo>
                  <a:lnTo>
                    <a:pt x="1390" y="6207"/>
                  </a:lnTo>
                  <a:lnTo>
                    <a:pt x="1502" y="6587"/>
                  </a:lnTo>
                  <a:lnTo>
                    <a:pt x="1592" y="6789"/>
                  </a:lnTo>
                  <a:lnTo>
                    <a:pt x="1861" y="6856"/>
                  </a:lnTo>
                  <a:lnTo>
                    <a:pt x="1861" y="6677"/>
                  </a:lnTo>
                  <a:lnTo>
                    <a:pt x="2353" y="6363"/>
                  </a:lnTo>
                  <a:lnTo>
                    <a:pt x="2577" y="6632"/>
                  </a:lnTo>
                  <a:lnTo>
                    <a:pt x="3003" y="6565"/>
                  </a:lnTo>
                  <a:lnTo>
                    <a:pt x="3406" y="6923"/>
                  </a:lnTo>
                  <a:lnTo>
                    <a:pt x="4571" y="6923"/>
                  </a:lnTo>
                  <a:lnTo>
                    <a:pt x="4728" y="7215"/>
                  </a:lnTo>
                  <a:lnTo>
                    <a:pt x="5266" y="7260"/>
                  </a:lnTo>
                  <a:lnTo>
                    <a:pt x="5781" y="7663"/>
                  </a:lnTo>
                  <a:lnTo>
                    <a:pt x="5400" y="8313"/>
                  </a:lnTo>
                  <a:lnTo>
                    <a:pt x="5109" y="8380"/>
                  </a:lnTo>
                  <a:lnTo>
                    <a:pt x="5064" y="8693"/>
                  </a:lnTo>
                  <a:lnTo>
                    <a:pt x="4616" y="8693"/>
                  </a:lnTo>
                  <a:lnTo>
                    <a:pt x="4168" y="8985"/>
                  </a:lnTo>
                  <a:lnTo>
                    <a:pt x="4571" y="9366"/>
                  </a:lnTo>
                  <a:lnTo>
                    <a:pt x="5266" y="8761"/>
                  </a:lnTo>
                  <a:lnTo>
                    <a:pt x="5893" y="8604"/>
                  </a:lnTo>
                  <a:lnTo>
                    <a:pt x="6610" y="8693"/>
                  </a:lnTo>
                  <a:lnTo>
                    <a:pt x="7215" y="8626"/>
                  </a:lnTo>
                  <a:lnTo>
                    <a:pt x="7327" y="8178"/>
                  </a:lnTo>
                  <a:lnTo>
                    <a:pt x="7753" y="8133"/>
                  </a:lnTo>
                  <a:lnTo>
                    <a:pt x="8156" y="7797"/>
                  </a:lnTo>
                  <a:lnTo>
                    <a:pt x="8559" y="8066"/>
                  </a:lnTo>
                  <a:lnTo>
                    <a:pt x="8963" y="7797"/>
                  </a:lnTo>
                  <a:lnTo>
                    <a:pt x="8604" y="7349"/>
                  </a:lnTo>
                  <a:lnTo>
                    <a:pt x="8716" y="6610"/>
                  </a:lnTo>
                  <a:lnTo>
                    <a:pt x="8470" y="6386"/>
                  </a:lnTo>
                  <a:lnTo>
                    <a:pt x="8044" y="6677"/>
                  </a:lnTo>
                  <a:lnTo>
                    <a:pt x="7932" y="6296"/>
                  </a:lnTo>
                  <a:lnTo>
                    <a:pt x="8380" y="6005"/>
                  </a:lnTo>
                  <a:lnTo>
                    <a:pt x="8470" y="5557"/>
                  </a:lnTo>
                  <a:lnTo>
                    <a:pt x="7910" y="4840"/>
                  </a:lnTo>
                  <a:lnTo>
                    <a:pt x="7843" y="4459"/>
                  </a:lnTo>
                  <a:lnTo>
                    <a:pt x="7686" y="4459"/>
                  </a:lnTo>
                  <a:lnTo>
                    <a:pt x="7618" y="4526"/>
                  </a:lnTo>
                  <a:lnTo>
                    <a:pt x="7215" y="4056"/>
                  </a:lnTo>
                  <a:lnTo>
                    <a:pt x="7215" y="3697"/>
                  </a:lnTo>
                  <a:lnTo>
                    <a:pt x="6700" y="3115"/>
                  </a:lnTo>
                  <a:lnTo>
                    <a:pt x="6588" y="2734"/>
                  </a:lnTo>
                  <a:lnTo>
                    <a:pt x="6409" y="2644"/>
                  </a:lnTo>
                  <a:lnTo>
                    <a:pt x="6386" y="2286"/>
                  </a:lnTo>
                  <a:lnTo>
                    <a:pt x="6543" y="2151"/>
                  </a:lnTo>
                  <a:lnTo>
                    <a:pt x="6543" y="1748"/>
                  </a:lnTo>
                  <a:lnTo>
                    <a:pt x="6722" y="1546"/>
                  </a:lnTo>
                  <a:lnTo>
                    <a:pt x="6879" y="941"/>
                  </a:lnTo>
                  <a:cubicBezTo>
                    <a:pt x="6879" y="941"/>
                    <a:pt x="6655" y="740"/>
                    <a:pt x="6655" y="717"/>
                  </a:cubicBezTo>
                  <a:cubicBezTo>
                    <a:pt x="6678" y="717"/>
                    <a:pt x="6678" y="337"/>
                    <a:pt x="6678" y="337"/>
                  </a:cubicBezTo>
                  <a:lnTo>
                    <a:pt x="6678" y="337"/>
                  </a:lnTo>
                  <a:lnTo>
                    <a:pt x="6453" y="381"/>
                  </a:lnTo>
                  <a:lnTo>
                    <a:pt x="6207" y="23"/>
                  </a:lnTo>
                  <a:lnTo>
                    <a:pt x="5692" y="0"/>
                  </a:lnTo>
                  <a:close/>
                </a:path>
              </a:pathLst>
            </a:custGeom>
            <a:solidFill>
              <a:srgbClr val="56BE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71;p29">
              <a:extLst>
                <a:ext uri="{FF2B5EF4-FFF2-40B4-BE49-F238E27FC236}">
                  <a16:creationId xmlns:a16="http://schemas.microsoft.com/office/drawing/2014/main" id="{7AD0242C-499E-4610-A1FA-DF6972D41F90}"/>
                </a:ext>
              </a:extLst>
            </p:cNvPr>
            <p:cNvSpPr/>
            <p:nvPr/>
          </p:nvSpPr>
          <p:spPr>
            <a:xfrm>
              <a:off x="4445840" y="1705460"/>
              <a:ext cx="82126" cy="52100"/>
            </a:xfrm>
            <a:custGeom>
              <a:avLst/>
              <a:gdLst/>
              <a:ahLst/>
              <a:cxnLst/>
              <a:rect l="l" t="t" r="r" b="b"/>
              <a:pathLst>
                <a:path w="1838" h="1166" extrusionOk="0">
                  <a:moveTo>
                    <a:pt x="381" y="0"/>
                  </a:moveTo>
                  <a:lnTo>
                    <a:pt x="23" y="157"/>
                  </a:lnTo>
                  <a:lnTo>
                    <a:pt x="0" y="560"/>
                  </a:lnTo>
                  <a:lnTo>
                    <a:pt x="314" y="1031"/>
                  </a:lnTo>
                  <a:lnTo>
                    <a:pt x="695" y="1053"/>
                  </a:lnTo>
                  <a:lnTo>
                    <a:pt x="941" y="807"/>
                  </a:lnTo>
                  <a:lnTo>
                    <a:pt x="1188" y="1165"/>
                  </a:lnTo>
                  <a:lnTo>
                    <a:pt x="1770" y="1121"/>
                  </a:lnTo>
                  <a:lnTo>
                    <a:pt x="1837" y="1009"/>
                  </a:lnTo>
                  <a:lnTo>
                    <a:pt x="1725" y="919"/>
                  </a:lnTo>
                  <a:lnTo>
                    <a:pt x="1770" y="762"/>
                  </a:lnTo>
                  <a:lnTo>
                    <a:pt x="1501" y="583"/>
                  </a:lnTo>
                  <a:lnTo>
                    <a:pt x="1412" y="336"/>
                  </a:lnTo>
                  <a:lnTo>
                    <a:pt x="1255" y="336"/>
                  </a:lnTo>
                  <a:lnTo>
                    <a:pt x="1188" y="180"/>
                  </a:lnTo>
                  <a:lnTo>
                    <a:pt x="919" y="135"/>
                  </a:lnTo>
                  <a:lnTo>
                    <a:pt x="740" y="247"/>
                  </a:lnTo>
                  <a:lnTo>
                    <a:pt x="381" y="0"/>
                  </a:lnTo>
                  <a:close/>
                </a:path>
              </a:pathLst>
            </a:custGeom>
            <a:solidFill>
              <a:srgbClr val="56BEE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cxnSp>
        <p:nvCxnSpPr>
          <p:cNvPr id="38" name="Google Shape;172;p29">
            <a:extLst>
              <a:ext uri="{FF2B5EF4-FFF2-40B4-BE49-F238E27FC236}">
                <a16:creationId xmlns:a16="http://schemas.microsoft.com/office/drawing/2014/main" id="{2C038B50-8143-4122-8444-D41EA82F8301}"/>
              </a:ext>
            </a:extLst>
          </p:cNvPr>
          <p:cNvCxnSpPr>
            <a:endCxn id="45" idx="1"/>
          </p:cNvCxnSpPr>
          <p:nvPr userDrawn="1"/>
        </p:nvCxnSpPr>
        <p:spPr>
          <a:xfrm>
            <a:off x="5835890" y="4522317"/>
            <a:ext cx="2342999" cy="841056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39" name="Google Shape;174;p29">
            <a:extLst>
              <a:ext uri="{FF2B5EF4-FFF2-40B4-BE49-F238E27FC236}">
                <a16:creationId xmlns:a16="http://schemas.microsoft.com/office/drawing/2014/main" id="{A55404D1-4FCA-4F87-B77A-D01F380F85AF}"/>
              </a:ext>
            </a:extLst>
          </p:cNvPr>
          <p:cNvCxnSpPr>
            <a:cxnSpLocks/>
            <a:endCxn id="44" idx="1"/>
          </p:cNvCxnSpPr>
          <p:nvPr userDrawn="1"/>
        </p:nvCxnSpPr>
        <p:spPr>
          <a:xfrm>
            <a:off x="7575124" y="3477220"/>
            <a:ext cx="1852500" cy="112656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oval" w="med" len="med"/>
            <a:tailEnd type="none" w="med" len="med"/>
          </a:ln>
        </p:spPr>
      </p:cxnSp>
      <p:cxnSp>
        <p:nvCxnSpPr>
          <p:cNvPr id="40" name="Google Shape;176;p29">
            <a:extLst>
              <a:ext uri="{FF2B5EF4-FFF2-40B4-BE49-F238E27FC236}">
                <a16:creationId xmlns:a16="http://schemas.microsoft.com/office/drawing/2014/main" id="{B56385BD-7D64-44DD-853D-9FEF48DFA367}"/>
              </a:ext>
            </a:extLst>
          </p:cNvPr>
          <p:cNvCxnSpPr>
            <a:stCxn id="43" idx="3"/>
          </p:cNvCxnSpPr>
          <p:nvPr userDrawn="1"/>
        </p:nvCxnSpPr>
        <p:spPr>
          <a:xfrm>
            <a:off x="4188738" y="5302222"/>
            <a:ext cx="870466" cy="368544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oval" w="med" len="med"/>
          </a:ln>
        </p:spPr>
      </p:cxnSp>
      <p:cxnSp>
        <p:nvCxnSpPr>
          <p:cNvPr id="41" name="Google Shape;178;p29">
            <a:extLst>
              <a:ext uri="{FF2B5EF4-FFF2-40B4-BE49-F238E27FC236}">
                <a16:creationId xmlns:a16="http://schemas.microsoft.com/office/drawing/2014/main" id="{3787FD44-E367-42C0-B6F6-064B7342234C}"/>
              </a:ext>
            </a:extLst>
          </p:cNvPr>
          <p:cNvCxnSpPr>
            <a:cxnSpLocks/>
            <a:stCxn id="42" idx="3"/>
          </p:cNvCxnSpPr>
          <p:nvPr userDrawn="1"/>
        </p:nvCxnSpPr>
        <p:spPr>
          <a:xfrm flipV="1">
            <a:off x="4185971" y="3356012"/>
            <a:ext cx="946478" cy="502721"/>
          </a:xfrm>
          <a:prstGeom prst="bentConnector3">
            <a:avLst>
              <a:gd name="adj1" fmla="val 50000"/>
            </a:avLst>
          </a:pr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oval" w="med" len="med"/>
          </a:ln>
        </p:spPr>
      </p:cxnSp>
      <p:sp>
        <p:nvSpPr>
          <p:cNvPr id="42" name="Google Shape;179;p29">
            <a:extLst>
              <a:ext uri="{FF2B5EF4-FFF2-40B4-BE49-F238E27FC236}">
                <a16:creationId xmlns:a16="http://schemas.microsoft.com/office/drawing/2014/main" id="{99529EF8-F1B9-4B6D-B2F8-76B995B6F0CF}"/>
              </a:ext>
            </a:extLst>
          </p:cNvPr>
          <p:cNvSpPr txBox="1"/>
          <p:nvPr userDrawn="1"/>
        </p:nvSpPr>
        <p:spPr>
          <a:xfrm>
            <a:off x="1408437" y="3332988"/>
            <a:ext cx="2777534" cy="105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200">
                <a:ea typeface="Roboto"/>
                <a:cs typeface="Roboto"/>
                <a:sym typeface="Roboto"/>
              </a:rPr>
              <a:t>Texto</a:t>
            </a:r>
            <a:endParaRPr sz="1200">
              <a:ea typeface="Roboto"/>
              <a:cs typeface="Roboto"/>
              <a:sym typeface="Roboto"/>
            </a:endParaRPr>
          </a:p>
        </p:txBody>
      </p:sp>
      <p:sp>
        <p:nvSpPr>
          <p:cNvPr id="43" name="Google Shape;177;p29">
            <a:extLst>
              <a:ext uri="{FF2B5EF4-FFF2-40B4-BE49-F238E27FC236}">
                <a16:creationId xmlns:a16="http://schemas.microsoft.com/office/drawing/2014/main" id="{C8BA04F1-EFDC-45EE-B141-FBB67FAA0C3B}"/>
              </a:ext>
            </a:extLst>
          </p:cNvPr>
          <p:cNvSpPr txBox="1"/>
          <p:nvPr userDrawn="1"/>
        </p:nvSpPr>
        <p:spPr>
          <a:xfrm>
            <a:off x="1411204" y="4776477"/>
            <a:ext cx="2777534" cy="105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ea typeface="Roboto"/>
                <a:cs typeface="Roboto"/>
                <a:sym typeface="Roboto"/>
              </a:rPr>
              <a:t>Texto</a:t>
            </a:r>
            <a:endParaRPr sz="1200">
              <a:ea typeface="Roboto"/>
              <a:cs typeface="Roboto"/>
              <a:sym typeface="Roboto"/>
            </a:endParaRPr>
          </a:p>
        </p:txBody>
      </p:sp>
      <p:sp>
        <p:nvSpPr>
          <p:cNvPr id="44" name="Google Shape;175;p29">
            <a:extLst>
              <a:ext uri="{FF2B5EF4-FFF2-40B4-BE49-F238E27FC236}">
                <a16:creationId xmlns:a16="http://schemas.microsoft.com/office/drawing/2014/main" id="{C6EB2E33-48B0-4DF4-ADBA-7BC81711D0FD}"/>
              </a:ext>
            </a:extLst>
          </p:cNvPr>
          <p:cNvSpPr txBox="1"/>
          <p:nvPr userDrawn="1"/>
        </p:nvSpPr>
        <p:spPr>
          <a:xfrm>
            <a:off x="9427624" y="3064131"/>
            <a:ext cx="1947462" cy="105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ea typeface="Roboto"/>
                <a:cs typeface="Roboto"/>
                <a:sym typeface="Roboto"/>
              </a:rPr>
              <a:t>Texto </a:t>
            </a:r>
            <a:endParaRPr sz="1200">
              <a:ea typeface="Roboto"/>
              <a:cs typeface="Roboto"/>
              <a:sym typeface="Roboto"/>
            </a:endParaRPr>
          </a:p>
        </p:txBody>
      </p:sp>
      <p:sp>
        <p:nvSpPr>
          <p:cNvPr id="45" name="Google Shape;173;p29">
            <a:extLst>
              <a:ext uri="{FF2B5EF4-FFF2-40B4-BE49-F238E27FC236}">
                <a16:creationId xmlns:a16="http://schemas.microsoft.com/office/drawing/2014/main" id="{1A476A69-A439-445E-8B58-8CF25DB7E171}"/>
              </a:ext>
            </a:extLst>
          </p:cNvPr>
          <p:cNvSpPr txBox="1"/>
          <p:nvPr userDrawn="1"/>
        </p:nvSpPr>
        <p:spPr>
          <a:xfrm>
            <a:off x="8178889" y="4837628"/>
            <a:ext cx="2686775" cy="10514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ea typeface="Roboto"/>
                <a:cs typeface="Roboto"/>
                <a:sym typeface="Roboto"/>
              </a:rPr>
              <a:t>Texto</a:t>
            </a:r>
            <a:endParaRPr sz="1200">
              <a:ea typeface="Roboto"/>
              <a:cs typeface="Roboto"/>
              <a:sym typeface="Roboto"/>
            </a:endParaRPr>
          </a:p>
        </p:txBody>
      </p:sp>
      <p:sp>
        <p:nvSpPr>
          <p:cNvPr id="46" name="Google Shape;180;p29">
            <a:extLst>
              <a:ext uri="{FF2B5EF4-FFF2-40B4-BE49-F238E27FC236}">
                <a16:creationId xmlns:a16="http://schemas.microsoft.com/office/drawing/2014/main" id="{7879ADCE-9BD6-4A6E-9B89-20A36F895823}"/>
              </a:ext>
            </a:extLst>
          </p:cNvPr>
          <p:cNvSpPr txBox="1"/>
          <p:nvPr userDrawn="1"/>
        </p:nvSpPr>
        <p:spPr>
          <a:xfrm>
            <a:off x="1411203" y="3101739"/>
            <a:ext cx="1301687" cy="441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+mj-lt"/>
                <a:ea typeface="Fira Sans Extra Condensed"/>
                <a:cs typeface="Fira Sans Extra Condensed"/>
                <a:sym typeface="Fira Sans Extra Condensed"/>
              </a:rPr>
              <a:t>Título</a:t>
            </a:r>
            <a:endParaRPr sz="1600" b="1">
              <a:latin typeface="+mj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7" name="Google Shape;181;p29">
            <a:extLst>
              <a:ext uri="{FF2B5EF4-FFF2-40B4-BE49-F238E27FC236}">
                <a16:creationId xmlns:a16="http://schemas.microsoft.com/office/drawing/2014/main" id="{ACDEC1DC-FF1E-4B21-A16D-78F847F24164}"/>
              </a:ext>
            </a:extLst>
          </p:cNvPr>
          <p:cNvSpPr txBox="1"/>
          <p:nvPr userDrawn="1"/>
        </p:nvSpPr>
        <p:spPr>
          <a:xfrm>
            <a:off x="8789306" y="2791530"/>
            <a:ext cx="1301687" cy="441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600" b="1">
                <a:latin typeface="+mj-lt"/>
                <a:ea typeface="Fira Sans Extra Condensed"/>
                <a:cs typeface="Fira Sans Extra Condensed"/>
                <a:sym typeface="Fira Sans Extra Condensed"/>
              </a:rPr>
              <a:t>Título</a:t>
            </a:r>
            <a:endParaRPr sz="1600" b="1">
              <a:latin typeface="+mj-lt"/>
              <a:ea typeface="Fira Sans Extra Condensed"/>
              <a:cs typeface="Fira Sans Extra Condensed"/>
              <a:sym typeface="Fira Sans Extra Condensed"/>
            </a:endParaRPr>
          </a:p>
        </p:txBody>
      </p:sp>
      <p:sp>
        <p:nvSpPr>
          <p:cNvPr id="48" name="Google Shape;182;p29">
            <a:extLst>
              <a:ext uri="{FF2B5EF4-FFF2-40B4-BE49-F238E27FC236}">
                <a16:creationId xmlns:a16="http://schemas.microsoft.com/office/drawing/2014/main" id="{97AA53DA-43A1-488C-B42B-BE3B8A7B9D64}"/>
              </a:ext>
            </a:extLst>
          </p:cNvPr>
          <p:cNvSpPr txBox="1"/>
          <p:nvPr userDrawn="1"/>
        </p:nvSpPr>
        <p:spPr>
          <a:xfrm>
            <a:off x="1411203" y="4440780"/>
            <a:ext cx="1301687" cy="441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1600" b="1">
                <a:latin typeface="+mj-lt"/>
                <a:sym typeface="Fira Sans Extra Condensed"/>
              </a:rPr>
              <a:t>Título</a:t>
            </a:r>
            <a:endParaRPr sz="1600" b="1">
              <a:latin typeface="+mj-lt"/>
              <a:sym typeface="Fira Sans Extra Condensed"/>
            </a:endParaRPr>
          </a:p>
        </p:txBody>
      </p:sp>
      <p:sp>
        <p:nvSpPr>
          <p:cNvPr id="49" name="Google Shape;183;p29">
            <a:extLst>
              <a:ext uri="{FF2B5EF4-FFF2-40B4-BE49-F238E27FC236}">
                <a16:creationId xmlns:a16="http://schemas.microsoft.com/office/drawing/2014/main" id="{E84763FE-623D-4217-9CB5-1E83B2CE5ED4}"/>
              </a:ext>
            </a:extLst>
          </p:cNvPr>
          <p:cNvSpPr txBox="1"/>
          <p:nvPr userDrawn="1"/>
        </p:nvSpPr>
        <p:spPr>
          <a:xfrm>
            <a:off x="10170711" y="4528895"/>
            <a:ext cx="1301687" cy="4415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r>
              <a:rPr lang="en" sz="1600" b="1">
                <a:latin typeface="+mj-lt"/>
                <a:sym typeface="Fira Sans Extra Condensed"/>
              </a:rPr>
              <a:t>Título</a:t>
            </a:r>
            <a:endParaRPr sz="1600" b="1">
              <a:latin typeface="+mj-lt"/>
              <a:sym typeface="Fira Sans Extra Condensed"/>
            </a:endParaRPr>
          </a:p>
        </p:txBody>
      </p:sp>
      <p:grpSp>
        <p:nvGrpSpPr>
          <p:cNvPr id="50" name="Google Shape;184;p29">
            <a:extLst>
              <a:ext uri="{FF2B5EF4-FFF2-40B4-BE49-F238E27FC236}">
                <a16:creationId xmlns:a16="http://schemas.microsoft.com/office/drawing/2014/main" id="{09EBCE5A-8EE8-4E98-A7C3-3866AF3BAC5B}"/>
              </a:ext>
            </a:extLst>
          </p:cNvPr>
          <p:cNvGrpSpPr/>
          <p:nvPr userDrawn="1"/>
        </p:nvGrpSpPr>
        <p:grpSpPr>
          <a:xfrm>
            <a:off x="3117465" y="5889986"/>
            <a:ext cx="1159802" cy="613049"/>
            <a:chOff x="3725325" y="4298238"/>
            <a:chExt cx="955200" cy="504900"/>
          </a:xfrm>
        </p:grpSpPr>
        <p:grpSp>
          <p:nvGrpSpPr>
            <p:cNvPr id="51" name="Google Shape;185;p29">
              <a:extLst>
                <a:ext uri="{FF2B5EF4-FFF2-40B4-BE49-F238E27FC236}">
                  <a16:creationId xmlns:a16="http://schemas.microsoft.com/office/drawing/2014/main" id="{33F7F5E2-A58E-42C6-A5C3-3B30031EB1C2}"/>
                </a:ext>
              </a:extLst>
            </p:cNvPr>
            <p:cNvGrpSpPr/>
            <p:nvPr/>
          </p:nvGrpSpPr>
          <p:grpSpPr>
            <a:xfrm>
              <a:off x="3827667" y="4362073"/>
              <a:ext cx="750511" cy="377226"/>
              <a:chOff x="1098275" y="1127000"/>
              <a:chExt cx="275225" cy="138325"/>
            </a:xfrm>
          </p:grpSpPr>
          <p:sp>
            <p:nvSpPr>
              <p:cNvPr id="53" name="Google Shape;186;p29">
                <a:extLst>
                  <a:ext uri="{FF2B5EF4-FFF2-40B4-BE49-F238E27FC236}">
                    <a16:creationId xmlns:a16="http://schemas.microsoft.com/office/drawing/2014/main" id="{CFCCD5D8-98FF-42D6-9FB7-7E3E26C2801B}"/>
                  </a:ext>
                </a:extLst>
              </p:cNvPr>
              <p:cNvSpPr/>
              <p:nvPr/>
            </p:nvSpPr>
            <p:spPr>
              <a:xfrm>
                <a:off x="1183275" y="1187200"/>
                <a:ext cx="606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2424" h="1802" extrusionOk="0">
                    <a:moveTo>
                      <a:pt x="2320" y="0"/>
                    </a:moveTo>
                    <a:cubicBezTo>
                      <a:pt x="2300" y="0"/>
                      <a:pt x="2275" y="5"/>
                      <a:pt x="2246" y="15"/>
                    </a:cubicBezTo>
                    <a:cubicBezTo>
                      <a:pt x="2064" y="75"/>
                      <a:pt x="1742" y="75"/>
                      <a:pt x="1621" y="337"/>
                    </a:cubicBezTo>
                    <a:cubicBezTo>
                      <a:pt x="1472" y="530"/>
                      <a:pt x="1248" y="646"/>
                      <a:pt x="1011" y="646"/>
                    </a:cubicBezTo>
                    <a:cubicBezTo>
                      <a:pt x="926" y="646"/>
                      <a:pt x="839" y="631"/>
                      <a:pt x="754" y="599"/>
                    </a:cubicBezTo>
                    <a:cubicBezTo>
                      <a:pt x="639" y="559"/>
                      <a:pt x="476" y="544"/>
                      <a:pt x="340" y="544"/>
                    </a:cubicBezTo>
                    <a:cubicBezTo>
                      <a:pt x="140" y="544"/>
                      <a:pt x="1" y="575"/>
                      <a:pt x="169" y="599"/>
                    </a:cubicBezTo>
                    <a:cubicBezTo>
                      <a:pt x="471" y="640"/>
                      <a:pt x="391" y="1063"/>
                      <a:pt x="391" y="1063"/>
                    </a:cubicBezTo>
                    <a:cubicBezTo>
                      <a:pt x="391" y="1305"/>
                      <a:pt x="713" y="1184"/>
                      <a:pt x="734" y="1567"/>
                    </a:cubicBezTo>
                    <a:cubicBezTo>
                      <a:pt x="743" y="1754"/>
                      <a:pt x="815" y="1802"/>
                      <a:pt x="887" y="1802"/>
                    </a:cubicBezTo>
                    <a:cubicBezTo>
                      <a:pt x="962" y="1802"/>
                      <a:pt x="1036" y="1749"/>
                      <a:pt x="1036" y="1749"/>
                    </a:cubicBezTo>
                    <a:cubicBezTo>
                      <a:pt x="1681" y="1567"/>
                      <a:pt x="1439" y="1043"/>
                      <a:pt x="1641" y="942"/>
                    </a:cubicBezTo>
                    <a:cubicBezTo>
                      <a:pt x="1822" y="841"/>
                      <a:pt x="1701" y="579"/>
                      <a:pt x="1701" y="579"/>
                    </a:cubicBezTo>
                    <a:cubicBezTo>
                      <a:pt x="1883" y="579"/>
                      <a:pt x="2024" y="458"/>
                      <a:pt x="2064" y="277"/>
                    </a:cubicBezTo>
                    <a:cubicBezTo>
                      <a:pt x="2386" y="124"/>
                      <a:pt x="2423" y="0"/>
                      <a:pt x="2320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4" name="Google Shape;187;p29">
                <a:extLst>
                  <a:ext uri="{FF2B5EF4-FFF2-40B4-BE49-F238E27FC236}">
                    <a16:creationId xmlns:a16="http://schemas.microsoft.com/office/drawing/2014/main" id="{7B86BEE6-DFF1-4324-9DA1-999EA276CE42}"/>
                  </a:ext>
                </a:extLst>
              </p:cNvPr>
              <p:cNvSpPr/>
              <p:nvPr/>
            </p:nvSpPr>
            <p:spPr>
              <a:xfrm>
                <a:off x="1156225" y="1216775"/>
                <a:ext cx="17075" cy="1325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530" extrusionOk="0">
                    <a:moveTo>
                      <a:pt x="387" y="0"/>
                    </a:moveTo>
                    <a:cubicBezTo>
                      <a:pt x="351" y="0"/>
                      <a:pt x="315" y="1"/>
                      <a:pt x="283" y="1"/>
                    </a:cubicBezTo>
                    <a:cubicBezTo>
                      <a:pt x="203" y="1"/>
                      <a:pt x="122" y="62"/>
                      <a:pt x="82" y="162"/>
                    </a:cubicBezTo>
                    <a:cubicBezTo>
                      <a:pt x="82" y="162"/>
                      <a:pt x="1" y="485"/>
                      <a:pt x="303" y="525"/>
                    </a:cubicBezTo>
                    <a:cubicBezTo>
                      <a:pt x="323" y="528"/>
                      <a:pt x="342" y="529"/>
                      <a:pt x="359" y="529"/>
                    </a:cubicBezTo>
                    <a:cubicBezTo>
                      <a:pt x="608" y="529"/>
                      <a:pt x="629" y="274"/>
                      <a:pt x="666" y="142"/>
                    </a:cubicBezTo>
                    <a:cubicBezTo>
                      <a:pt x="682" y="13"/>
                      <a:pt x="531" y="0"/>
                      <a:pt x="38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5" name="Google Shape;188;p29">
                <a:extLst>
                  <a:ext uri="{FF2B5EF4-FFF2-40B4-BE49-F238E27FC236}">
                    <a16:creationId xmlns:a16="http://schemas.microsoft.com/office/drawing/2014/main" id="{9C455C02-70A2-4F46-94C7-5FDDE8935228}"/>
                  </a:ext>
                </a:extLst>
              </p:cNvPr>
              <p:cNvSpPr/>
              <p:nvPr/>
            </p:nvSpPr>
            <p:spPr>
              <a:xfrm>
                <a:off x="1115400" y="1161850"/>
                <a:ext cx="19700" cy="31275"/>
              </a:xfrm>
              <a:custGeom>
                <a:avLst/>
                <a:gdLst/>
                <a:ahLst/>
                <a:cxnLst/>
                <a:rect l="l" t="t" r="r" b="b"/>
                <a:pathLst>
                  <a:path w="788" h="1251" extrusionOk="0">
                    <a:moveTo>
                      <a:pt x="545" y="0"/>
                    </a:moveTo>
                    <a:cubicBezTo>
                      <a:pt x="377" y="0"/>
                      <a:pt x="489" y="140"/>
                      <a:pt x="379" y="140"/>
                    </a:cubicBezTo>
                    <a:cubicBezTo>
                      <a:pt x="357" y="140"/>
                      <a:pt x="327" y="135"/>
                      <a:pt x="283" y="121"/>
                    </a:cubicBezTo>
                    <a:cubicBezTo>
                      <a:pt x="193" y="94"/>
                      <a:pt x="132" y="78"/>
                      <a:pt x="90" y="78"/>
                    </a:cubicBezTo>
                    <a:cubicBezTo>
                      <a:pt x="9" y="78"/>
                      <a:pt x="1" y="137"/>
                      <a:pt x="1" y="283"/>
                    </a:cubicBezTo>
                    <a:cubicBezTo>
                      <a:pt x="1" y="383"/>
                      <a:pt x="21" y="484"/>
                      <a:pt x="61" y="585"/>
                    </a:cubicBezTo>
                    <a:cubicBezTo>
                      <a:pt x="81" y="706"/>
                      <a:pt x="102" y="807"/>
                      <a:pt x="102" y="928"/>
                    </a:cubicBezTo>
                    <a:cubicBezTo>
                      <a:pt x="122" y="1069"/>
                      <a:pt x="142" y="1250"/>
                      <a:pt x="263" y="1250"/>
                    </a:cubicBezTo>
                    <a:cubicBezTo>
                      <a:pt x="444" y="1250"/>
                      <a:pt x="525" y="968"/>
                      <a:pt x="525" y="887"/>
                    </a:cubicBezTo>
                    <a:cubicBezTo>
                      <a:pt x="525" y="807"/>
                      <a:pt x="565" y="504"/>
                      <a:pt x="666" y="484"/>
                    </a:cubicBezTo>
                    <a:cubicBezTo>
                      <a:pt x="787" y="444"/>
                      <a:pt x="727" y="20"/>
                      <a:pt x="54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6" name="Google Shape;189;p29">
                <a:extLst>
                  <a:ext uri="{FF2B5EF4-FFF2-40B4-BE49-F238E27FC236}">
                    <a16:creationId xmlns:a16="http://schemas.microsoft.com/office/drawing/2014/main" id="{F8F97509-676E-48FE-9BEC-F8717AA0EA3A}"/>
                  </a:ext>
                </a:extLst>
              </p:cNvPr>
              <p:cNvSpPr/>
              <p:nvPr/>
            </p:nvSpPr>
            <p:spPr>
              <a:xfrm>
                <a:off x="1244950" y="1226325"/>
                <a:ext cx="32275" cy="39000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560" extrusionOk="0">
                    <a:moveTo>
                      <a:pt x="617" y="0"/>
                    </a:moveTo>
                    <a:cubicBezTo>
                      <a:pt x="601" y="0"/>
                      <a:pt x="584" y="1"/>
                      <a:pt x="565" y="2"/>
                    </a:cubicBezTo>
                    <a:cubicBezTo>
                      <a:pt x="303" y="22"/>
                      <a:pt x="484" y="284"/>
                      <a:pt x="222" y="506"/>
                    </a:cubicBezTo>
                    <a:cubicBezTo>
                      <a:pt x="61" y="627"/>
                      <a:pt x="0" y="809"/>
                      <a:pt x="61" y="1010"/>
                    </a:cubicBezTo>
                    <a:cubicBezTo>
                      <a:pt x="81" y="1353"/>
                      <a:pt x="545" y="1494"/>
                      <a:pt x="706" y="1555"/>
                    </a:cubicBezTo>
                    <a:cubicBezTo>
                      <a:pt x="718" y="1558"/>
                      <a:pt x="729" y="1559"/>
                      <a:pt x="739" y="1559"/>
                    </a:cubicBezTo>
                    <a:cubicBezTo>
                      <a:pt x="863" y="1559"/>
                      <a:pt x="845" y="1344"/>
                      <a:pt x="1069" y="1232"/>
                    </a:cubicBezTo>
                    <a:cubicBezTo>
                      <a:pt x="1291" y="1111"/>
                      <a:pt x="1210" y="768"/>
                      <a:pt x="1190" y="567"/>
                    </a:cubicBezTo>
                    <a:cubicBezTo>
                      <a:pt x="1170" y="365"/>
                      <a:pt x="1291" y="123"/>
                      <a:pt x="1049" y="123"/>
                    </a:cubicBezTo>
                    <a:cubicBezTo>
                      <a:pt x="804" y="123"/>
                      <a:pt x="841" y="0"/>
                      <a:pt x="61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7" name="Google Shape;190;p29">
                <a:extLst>
                  <a:ext uri="{FF2B5EF4-FFF2-40B4-BE49-F238E27FC236}">
                    <a16:creationId xmlns:a16="http://schemas.microsoft.com/office/drawing/2014/main" id="{FBA47BC4-C5C1-4487-8F39-853B922B5D1E}"/>
                  </a:ext>
                </a:extLst>
              </p:cNvPr>
              <p:cNvSpPr/>
              <p:nvPr/>
            </p:nvSpPr>
            <p:spPr>
              <a:xfrm>
                <a:off x="1295575" y="1164175"/>
                <a:ext cx="49200" cy="57200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2288" extrusionOk="0">
                    <a:moveTo>
                      <a:pt x="1597" y="0"/>
                    </a:moveTo>
                    <a:cubicBezTo>
                      <a:pt x="1507" y="0"/>
                      <a:pt x="1398" y="103"/>
                      <a:pt x="1262" y="532"/>
                    </a:cubicBezTo>
                    <a:cubicBezTo>
                      <a:pt x="1000" y="1379"/>
                      <a:pt x="798" y="815"/>
                      <a:pt x="798" y="1379"/>
                    </a:cubicBezTo>
                    <a:cubicBezTo>
                      <a:pt x="798" y="1944"/>
                      <a:pt x="12" y="2045"/>
                      <a:pt x="12" y="2045"/>
                    </a:cubicBezTo>
                    <a:cubicBezTo>
                      <a:pt x="0" y="2245"/>
                      <a:pt x="168" y="2287"/>
                      <a:pt x="310" y="2287"/>
                    </a:cubicBezTo>
                    <a:cubicBezTo>
                      <a:pt x="409" y="2287"/>
                      <a:pt x="496" y="2266"/>
                      <a:pt x="496" y="2266"/>
                    </a:cubicBezTo>
                    <a:cubicBezTo>
                      <a:pt x="496" y="2266"/>
                      <a:pt x="839" y="1702"/>
                      <a:pt x="1242" y="1661"/>
                    </a:cubicBezTo>
                    <a:cubicBezTo>
                      <a:pt x="1645" y="1641"/>
                      <a:pt x="1968" y="1057"/>
                      <a:pt x="1867" y="956"/>
                    </a:cubicBezTo>
                    <a:cubicBezTo>
                      <a:pt x="1766" y="855"/>
                      <a:pt x="1887" y="714"/>
                      <a:pt x="1887" y="714"/>
                    </a:cubicBezTo>
                    <a:cubicBezTo>
                      <a:pt x="1887" y="714"/>
                      <a:pt x="1948" y="89"/>
                      <a:pt x="1806" y="89"/>
                    </a:cubicBezTo>
                    <a:cubicBezTo>
                      <a:pt x="1748" y="89"/>
                      <a:pt x="1681" y="0"/>
                      <a:pt x="1597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8" name="Google Shape;191;p29">
                <a:extLst>
                  <a:ext uri="{FF2B5EF4-FFF2-40B4-BE49-F238E27FC236}">
                    <a16:creationId xmlns:a16="http://schemas.microsoft.com/office/drawing/2014/main" id="{E32AED90-26F5-4691-B95E-FC94ADB89481}"/>
                  </a:ext>
                </a:extLst>
              </p:cNvPr>
              <p:cNvSpPr/>
              <p:nvPr/>
            </p:nvSpPr>
            <p:spPr>
              <a:xfrm>
                <a:off x="1338200" y="1127000"/>
                <a:ext cx="35300" cy="27750"/>
              </a:xfrm>
              <a:custGeom>
                <a:avLst/>
                <a:gdLst/>
                <a:ahLst/>
                <a:cxnLst/>
                <a:rect l="l" t="t" r="r" b="b"/>
                <a:pathLst>
                  <a:path w="1412" h="1110" extrusionOk="0">
                    <a:moveTo>
                      <a:pt x="1156" y="1"/>
                    </a:moveTo>
                    <a:cubicBezTo>
                      <a:pt x="1095" y="1"/>
                      <a:pt x="1009" y="117"/>
                      <a:pt x="1009" y="285"/>
                    </a:cubicBezTo>
                    <a:cubicBezTo>
                      <a:pt x="1009" y="386"/>
                      <a:pt x="938" y="401"/>
                      <a:pt x="822" y="401"/>
                    </a:cubicBezTo>
                    <a:cubicBezTo>
                      <a:pt x="772" y="401"/>
                      <a:pt x="714" y="399"/>
                      <a:pt x="650" y="399"/>
                    </a:cubicBezTo>
                    <a:cubicBezTo>
                      <a:pt x="564" y="399"/>
                      <a:pt x="467" y="403"/>
                      <a:pt x="363" y="426"/>
                    </a:cubicBezTo>
                    <a:cubicBezTo>
                      <a:pt x="1" y="507"/>
                      <a:pt x="222" y="628"/>
                      <a:pt x="101" y="910"/>
                    </a:cubicBezTo>
                    <a:cubicBezTo>
                      <a:pt x="19" y="1075"/>
                      <a:pt x="115" y="1109"/>
                      <a:pt x="209" y="1109"/>
                    </a:cubicBezTo>
                    <a:cubicBezTo>
                      <a:pt x="277" y="1109"/>
                      <a:pt x="343" y="1092"/>
                      <a:pt x="343" y="1092"/>
                    </a:cubicBezTo>
                    <a:cubicBezTo>
                      <a:pt x="384" y="1092"/>
                      <a:pt x="404" y="1072"/>
                      <a:pt x="424" y="1072"/>
                    </a:cubicBezTo>
                    <a:cubicBezTo>
                      <a:pt x="545" y="991"/>
                      <a:pt x="666" y="931"/>
                      <a:pt x="787" y="890"/>
                    </a:cubicBezTo>
                    <a:cubicBezTo>
                      <a:pt x="1009" y="789"/>
                      <a:pt x="1190" y="608"/>
                      <a:pt x="1271" y="386"/>
                    </a:cubicBezTo>
                    <a:cubicBezTo>
                      <a:pt x="1412" y="23"/>
                      <a:pt x="1210" y="23"/>
                      <a:pt x="1210" y="23"/>
                    </a:cubicBezTo>
                    <a:lnTo>
                      <a:pt x="1170" y="3"/>
                    </a:lnTo>
                    <a:cubicBezTo>
                      <a:pt x="1166" y="2"/>
                      <a:pt x="1161" y="1"/>
                      <a:pt x="1156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9" name="Google Shape;192;p29">
                <a:extLst>
                  <a:ext uri="{FF2B5EF4-FFF2-40B4-BE49-F238E27FC236}">
                    <a16:creationId xmlns:a16="http://schemas.microsoft.com/office/drawing/2014/main" id="{E26225A3-4F97-4DC5-9580-CFD081C84397}"/>
                  </a:ext>
                </a:extLst>
              </p:cNvPr>
              <p:cNvSpPr/>
              <p:nvPr/>
            </p:nvSpPr>
            <p:spPr>
              <a:xfrm>
                <a:off x="1098275" y="1243900"/>
                <a:ext cx="23200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928" h="620" extrusionOk="0">
                    <a:moveTo>
                      <a:pt x="594" y="1"/>
                    </a:moveTo>
                    <a:cubicBezTo>
                      <a:pt x="390" y="1"/>
                      <a:pt x="428" y="227"/>
                      <a:pt x="222" y="227"/>
                    </a:cubicBezTo>
                    <a:cubicBezTo>
                      <a:pt x="0" y="247"/>
                      <a:pt x="222" y="428"/>
                      <a:pt x="222" y="428"/>
                    </a:cubicBezTo>
                    <a:cubicBezTo>
                      <a:pt x="353" y="559"/>
                      <a:pt x="439" y="620"/>
                      <a:pt x="492" y="620"/>
                    </a:cubicBezTo>
                    <a:cubicBezTo>
                      <a:pt x="545" y="620"/>
                      <a:pt x="565" y="559"/>
                      <a:pt x="565" y="448"/>
                    </a:cubicBezTo>
                    <a:cubicBezTo>
                      <a:pt x="565" y="227"/>
                      <a:pt x="928" y="25"/>
                      <a:pt x="645" y="5"/>
                    </a:cubicBezTo>
                    <a:cubicBezTo>
                      <a:pt x="627" y="2"/>
                      <a:pt x="610" y="1"/>
                      <a:pt x="594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52" name="Google Shape;193;p29">
              <a:extLst>
                <a:ext uri="{FF2B5EF4-FFF2-40B4-BE49-F238E27FC236}">
                  <a16:creationId xmlns:a16="http://schemas.microsoft.com/office/drawing/2014/main" id="{FB9B8808-2761-4B8E-A729-8EE062B36418}"/>
                </a:ext>
              </a:extLst>
            </p:cNvPr>
            <p:cNvSpPr/>
            <p:nvPr/>
          </p:nvSpPr>
          <p:spPr>
            <a:xfrm>
              <a:off x="3725325" y="4298238"/>
              <a:ext cx="955200" cy="5049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60" name="Google Shape;194;p29">
            <a:extLst>
              <a:ext uri="{FF2B5EF4-FFF2-40B4-BE49-F238E27FC236}">
                <a16:creationId xmlns:a16="http://schemas.microsoft.com/office/drawing/2014/main" id="{1888D755-CBFF-49FE-9080-65CEBC3462D3}"/>
              </a:ext>
            </a:extLst>
          </p:cNvPr>
          <p:cNvGrpSpPr/>
          <p:nvPr userDrawn="1"/>
        </p:nvGrpSpPr>
        <p:grpSpPr>
          <a:xfrm>
            <a:off x="3608448" y="1760470"/>
            <a:ext cx="2209748" cy="558450"/>
            <a:chOff x="5443550" y="3546265"/>
            <a:chExt cx="1621550" cy="409800"/>
          </a:xfrm>
        </p:grpSpPr>
        <p:sp>
          <p:nvSpPr>
            <p:cNvPr id="61" name="Google Shape;195;p29">
              <a:extLst>
                <a:ext uri="{FF2B5EF4-FFF2-40B4-BE49-F238E27FC236}">
                  <a16:creationId xmlns:a16="http://schemas.microsoft.com/office/drawing/2014/main" id="{2834437A-4B2A-4981-94D6-E68418E92EF2}"/>
                </a:ext>
              </a:extLst>
            </p:cNvPr>
            <p:cNvSpPr/>
            <p:nvPr/>
          </p:nvSpPr>
          <p:spPr>
            <a:xfrm>
              <a:off x="5443550" y="3661625"/>
              <a:ext cx="130500" cy="1308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2" name="Google Shape;196;p29">
              <a:extLst>
                <a:ext uri="{FF2B5EF4-FFF2-40B4-BE49-F238E27FC236}">
                  <a16:creationId xmlns:a16="http://schemas.microsoft.com/office/drawing/2014/main" id="{E4DB0B46-0A7A-4D2E-9D3F-727447F1EB5E}"/>
                </a:ext>
              </a:extLst>
            </p:cNvPr>
            <p:cNvSpPr txBox="1"/>
            <p:nvPr/>
          </p:nvSpPr>
          <p:spPr>
            <a:xfrm>
              <a:off x="5550400" y="3546265"/>
              <a:ext cx="1514700" cy="409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100"/>
                <a:buFont typeface="Arial"/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Color 1</a:t>
              </a:r>
              <a:endParaRPr sz="1200"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  <p:grpSp>
        <p:nvGrpSpPr>
          <p:cNvPr id="63" name="Google Shape;197;p29">
            <a:extLst>
              <a:ext uri="{FF2B5EF4-FFF2-40B4-BE49-F238E27FC236}">
                <a16:creationId xmlns:a16="http://schemas.microsoft.com/office/drawing/2014/main" id="{FB2773ED-3269-4DE2-BD01-49E705F47C8B}"/>
              </a:ext>
            </a:extLst>
          </p:cNvPr>
          <p:cNvGrpSpPr/>
          <p:nvPr userDrawn="1"/>
        </p:nvGrpSpPr>
        <p:grpSpPr>
          <a:xfrm>
            <a:off x="5938545" y="1759547"/>
            <a:ext cx="2209748" cy="558450"/>
            <a:chOff x="5443550" y="4079665"/>
            <a:chExt cx="1621550" cy="409800"/>
          </a:xfrm>
        </p:grpSpPr>
        <p:sp>
          <p:nvSpPr>
            <p:cNvPr id="64" name="Google Shape;198;p29">
              <a:extLst>
                <a:ext uri="{FF2B5EF4-FFF2-40B4-BE49-F238E27FC236}">
                  <a16:creationId xmlns:a16="http://schemas.microsoft.com/office/drawing/2014/main" id="{E96E8502-1BB9-4969-A2E5-D1C1B3985EC1}"/>
                </a:ext>
              </a:extLst>
            </p:cNvPr>
            <p:cNvSpPr/>
            <p:nvPr/>
          </p:nvSpPr>
          <p:spPr>
            <a:xfrm>
              <a:off x="5443550" y="4196449"/>
              <a:ext cx="130500" cy="13080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5" name="Google Shape;199;p29">
              <a:extLst>
                <a:ext uri="{FF2B5EF4-FFF2-40B4-BE49-F238E27FC236}">
                  <a16:creationId xmlns:a16="http://schemas.microsoft.com/office/drawing/2014/main" id="{3C8EE568-9DCE-417C-B626-9ED3F1F26C54}"/>
                </a:ext>
              </a:extLst>
            </p:cNvPr>
            <p:cNvSpPr txBox="1"/>
            <p:nvPr/>
          </p:nvSpPr>
          <p:spPr>
            <a:xfrm>
              <a:off x="5550400" y="4079665"/>
              <a:ext cx="1514700" cy="4098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" sz="1200">
                  <a:solidFill>
                    <a:schemeClr val="dk1"/>
                  </a:solidFill>
                  <a:latin typeface="Roboto"/>
                  <a:ea typeface="Roboto"/>
                  <a:cs typeface="Roboto"/>
                  <a:sym typeface="Roboto"/>
                </a:rPr>
                <a:t>Color 2</a:t>
              </a:r>
              <a:endParaRPr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66622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Mapa_Internacion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grpSp>
        <p:nvGrpSpPr>
          <p:cNvPr id="14" name="Group 6">
            <a:extLst>
              <a:ext uri="{FF2B5EF4-FFF2-40B4-BE49-F238E27FC236}">
                <a16:creationId xmlns:a16="http://schemas.microsoft.com/office/drawing/2014/main" id="{1C130115-3D72-40EC-8F71-41B1CCE49712}"/>
              </a:ext>
            </a:extLst>
          </p:cNvPr>
          <p:cNvGrpSpPr/>
          <p:nvPr userDrawn="1"/>
        </p:nvGrpSpPr>
        <p:grpSpPr>
          <a:xfrm>
            <a:off x="2624545" y="2201763"/>
            <a:ext cx="6733086" cy="3798369"/>
            <a:chOff x="2624545" y="2201763"/>
            <a:chExt cx="6733086" cy="379836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" name="Shape 983">
              <a:extLst>
                <a:ext uri="{FF2B5EF4-FFF2-40B4-BE49-F238E27FC236}">
                  <a16:creationId xmlns:a16="http://schemas.microsoft.com/office/drawing/2014/main" id="{A3F742D5-0C1C-43AA-8A0D-283798FA1D14}"/>
                </a:ext>
              </a:extLst>
            </p:cNvPr>
            <p:cNvSpPr/>
            <p:nvPr/>
          </p:nvSpPr>
          <p:spPr>
            <a:xfrm>
              <a:off x="5375365" y="2201763"/>
              <a:ext cx="3982266" cy="35927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981" y="12766"/>
                  </a:moveTo>
                  <a:lnTo>
                    <a:pt x="13981" y="12766"/>
                  </a:lnTo>
                  <a:lnTo>
                    <a:pt x="13939" y="12750"/>
                  </a:lnTo>
                  <a:lnTo>
                    <a:pt x="13911" y="12766"/>
                  </a:lnTo>
                  <a:lnTo>
                    <a:pt x="13840" y="12844"/>
                  </a:lnTo>
                  <a:lnTo>
                    <a:pt x="13826" y="12875"/>
                  </a:lnTo>
                  <a:lnTo>
                    <a:pt x="13840" y="12922"/>
                  </a:lnTo>
                  <a:lnTo>
                    <a:pt x="13869" y="12938"/>
                  </a:lnTo>
                  <a:lnTo>
                    <a:pt x="13911" y="12922"/>
                  </a:lnTo>
                  <a:lnTo>
                    <a:pt x="13981" y="12844"/>
                  </a:lnTo>
                  <a:lnTo>
                    <a:pt x="13996" y="12797"/>
                  </a:lnTo>
                  <a:lnTo>
                    <a:pt x="13981" y="12766"/>
                  </a:lnTo>
                  <a:close/>
                  <a:moveTo>
                    <a:pt x="14898" y="15523"/>
                  </a:moveTo>
                  <a:lnTo>
                    <a:pt x="14898" y="15523"/>
                  </a:lnTo>
                  <a:lnTo>
                    <a:pt x="14927" y="15617"/>
                  </a:lnTo>
                  <a:lnTo>
                    <a:pt x="14955" y="15664"/>
                  </a:lnTo>
                  <a:lnTo>
                    <a:pt x="14969" y="15711"/>
                  </a:lnTo>
                  <a:lnTo>
                    <a:pt x="14969" y="15773"/>
                  </a:lnTo>
                  <a:lnTo>
                    <a:pt x="14969" y="15804"/>
                  </a:lnTo>
                  <a:lnTo>
                    <a:pt x="14983" y="15836"/>
                  </a:lnTo>
                  <a:lnTo>
                    <a:pt x="14997" y="15851"/>
                  </a:lnTo>
                  <a:lnTo>
                    <a:pt x="15011" y="15867"/>
                  </a:lnTo>
                  <a:lnTo>
                    <a:pt x="15025" y="15867"/>
                  </a:lnTo>
                  <a:lnTo>
                    <a:pt x="15054" y="15867"/>
                  </a:lnTo>
                  <a:lnTo>
                    <a:pt x="15096" y="15851"/>
                  </a:lnTo>
                  <a:lnTo>
                    <a:pt x="15110" y="15836"/>
                  </a:lnTo>
                  <a:lnTo>
                    <a:pt x="15110" y="15726"/>
                  </a:lnTo>
                  <a:lnTo>
                    <a:pt x="15110" y="15632"/>
                  </a:lnTo>
                  <a:lnTo>
                    <a:pt x="15124" y="15601"/>
                  </a:lnTo>
                  <a:lnTo>
                    <a:pt x="15138" y="15617"/>
                  </a:lnTo>
                  <a:lnTo>
                    <a:pt x="15152" y="15664"/>
                  </a:lnTo>
                  <a:lnTo>
                    <a:pt x="15223" y="15758"/>
                  </a:lnTo>
                  <a:lnTo>
                    <a:pt x="15279" y="15820"/>
                  </a:lnTo>
                  <a:lnTo>
                    <a:pt x="15322" y="15851"/>
                  </a:lnTo>
                  <a:lnTo>
                    <a:pt x="15378" y="15867"/>
                  </a:lnTo>
                  <a:lnTo>
                    <a:pt x="15406" y="15867"/>
                  </a:lnTo>
                  <a:lnTo>
                    <a:pt x="15421" y="15867"/>
                  </a:lnTo>
                  <a:lnTo>
                    <a:pt x="15435" y="15851"/>
                  </a:lnTo>
                  <a:lnTo>
                    <a:pt x="15449" y="15836"/>
                  </a:lnTo>
                  <a:lnTo>
                    <a:pt x="15435" y="15820"/>
                  </a:lnTo>
                  <a:lnTo>
                    <a:pt x="15421" y="15773"/>
                  </a:lnTo>
                  <a:lnTo>
                    <a:pt x="15350" y="15679"/>
                  </a:lnTo>
                  <a:lnTo>
                    <a:pt x="15294" y="15601"/>
                  </a:lnTo>
                  <a:lnTo>
                    <a:pt x="15279" y="15570"/>
                  </a:lnTo>
                  <a:lnTo>
                    <a:pt x="15279" y="15538"/>
                  </a:lnTo>
                  <a:lnTo>
                    <a:pt x="15294" y="15523"/>
                  </a:lnTo>
                  <a:lnTo>
                    <a:pt x="15364" y="15444"/>
                  </a:lnTo>
                  <a:lnTo>
                    <a:pt x="15378" y="15413"/>
                  </a:lnTo>
                  <a:lnTo>
                    <a:pt x="15392" y="15366"/>
                  </a:lnTo>
                  <a:lnTo>
                    <a:pt x="15378" y="15350"/>
                  </a:lnTo>
                  <a:lnTo>
                    <a:pt x="15336" y="15335"/>
                  </a:lnTo>
                  <a:lnTo>
                    <a:pt x="15167" y="15335"/>
                  </a:lnTo>
                  <a:lnTo>
                    <a:pt x="15152" y="15335"/>
                  </a:lnTo>
                  <a:lnTo>
                    <a:pt x="15138" y="15319"/>
                  </a:lnTo>
                  <a:lnTo>
                    <a:pt x="15138" y="15303"/>
                  </a:lnTo>
                  <a:lnTo>
                    <a:pt x="15138" y="15272"/>
                  </a:lnTo>
                  <a:lnTo>
                    <a:pt x="15152" y="15241"/>
                  </a:lnTo>
                  <a:lnTo>
                    <a:pt x="15223" y="15147"/>
                  </a:lnTo>
                  <a:lnTo>
                    <a:pt x="15223" y="15131"/>
                  </a:lnTo>
                  <a:lnTo>
                    <a:pt x="15223" y="15115"/>
                  </a:lnTo>
                  <a:lnTo>
                    <a:pt x="15195" y="15100"/>
                  </a:lnTo>
                  <a:lnTo>
                    <a:pt x="15167" y="15100"/>
                  </a:lnTo>
                  <a:lnTo>
                    <a:pt x="15124" y="15115"/>
                  </a:lnTo>
                  <a:lnTo>
                    <a:pt x="15082" y="15147"/>
                  </a:lnTo>
                  <a:lnTo>
                    <a:pt x="15025" y="15241"/>
                  </a:lnTo>
                  <a:lnTo>
                    <a:pt x="14927" y="15429"/>
                  </a:lnTo>
                  <a:lnTo>
                    <a:pt x="14898" y="15523"/>
                  </a:lnTo>
                  <a:close/>
                  <a:moveTo>
                    <a:pt x="13869" y="15194"/>
                  </a:moveTo>
                  <a:lnTo>
                    <a:pt x="13869" y="15194"/>
                  </a:lnTo>
                  <a:lnTo>
                    <a:pt x="13883" y="15256"/>
                  </a:lnTo>
                  <a:lnTo>
                    <a:pt x="13897" y="15303"/>
                  </a:lnTo>
                  <a:lnTo>
                    <a:pt x="13911" y="15350"/>
                  </a:lnTo>
                  <a:lnTo>
                    <a:pt x="13967" y="15460"/>
                  </a:lnTo>
                  <a:lnTo>
                    <a:pt x="13981" y="15507"/>
                  </a:lnTo>
                  <a:lnTo>
                    <a:pt x="14024" y="15538"/>
                  </a:lnTo>
                  <a:lnTo>
                    <a:pt x="14066" y="15554"/>
                  </a:lnTo>
                  <a:lnTo>
                    <a:pt x="14094" y="15554"/>
                  </a:lnTo>
                  <a:lnTo>
                    <a:pt x="14207" y="15554"/>
                  </a:lnTo>
                  <a:lnTo>
                    <a:pt x="14235" y="15554"/>
                  </a:lnTo>
                  <a:lnTo>
                    <a:pt x="14278" y="15570"/>
                  </a:lnTo>
                  <a:lnTo>
                    <a:pt x="14334" y="15585"/>
                  </a:lnTo>
                  <a:lnTo>
                    <a:pt x="14376" y="15601"/>
                  </a:lnTo>
                  <a:lnTo>
                    <a:pt x="14419" y="15632"/>
                  </a:lnTo>
                  <a:lnTo>
                    <a:pt x="14475" y="15632"/>
                  </a:lnTo>
                  <a:lnTo>
                    <a:pt x="14503" y="15632"/>
                  </a:lnTo>
                  <a:lnTo>
                    <a:pt x="14546" y="15617"/>
                  </a:lnTo>
                  <a:lnTo>
                    <a:pt x="14574" y="15570"/>
                  </a:lnTo>
                  <a:lnTo>
                    <a:pt x="14616" y="15460"/>
                  </a:lnTo>
                  <a:lnTo>
                    <a:pt x="14630" y="15413"/>
                  </a:lnTo>
                  <a:lnTo>
                    <a:pt x="14659" y="15366"/>
                  </a:lnTo>
                  <a:lnTo>
                    <a:pt x="14729" y="15272"/>
                  </a:lnTo>
                  <a:lnTo>
                    <a:pt x="14743" y="15225"/>
                  </a:lnTo>
                  <a:lnTo>
                    <a:pt x="14772" y="15131"/>
                  </a:lnTo>
                  <a:lnTo>
                    <a:pt x="14786" y="15100"/>
                  </a:lnTo>
                  <a:lnTo>
                    <a:pt x="14814" y="15068"/>
                  </a:lnTo>
                  <a:lnTo>
                    <a:pt x="14856" y="15053"/>
                  </a:lnTo>
                  <a:lnTo>
                    <a:pt x="14870" y="15037"/>
                  </a:lnTo>
                  <a:lnTo>
                    <a:pt x="14870" y="15021"/>
                  </a:lnTo>
                  <a:lnTo>
                    <a:pt x="14870" y="15006"/>
                  </a:lnTo>
                  <a:lnTo>
                    <a:pt x="14856" y="14990"/>
                  </a:lnTo>
                  <a:lnTo>
                    <a:pt x="14814" y="14974"/>
                  </a:lnTo>
                  <a:lnTo>
                    <a:pt x="14786" y="14943"/>
                  </a:lnTo>
                  <a:lnTo>
                    <a:pt x="14772" y="14880"/>
                  </a:lnTo>
                  <a:lnTo>
                    <a:pt x="14772" y="14865"/>
                  </a:lnTo>
                  <a:lnTo>
                    <a:pt x="14772" y="14739"/>
                  </a:lnTo>
                  <a:lnTo>
                    <a:pt x="14772" y="14708"/>
                  </a:lnTo>
                  <a:lnTo>
                    <a:pt x="14786" y="14645"/>
                  </a:lnTo>
                  <a:lnTo>
                    <a:pt x="14814" y="14614"/>
                  </a:lnTo>
                  <a:lnTo>
                    <a:pt x="14856" y="14598"/>
                  </a:lnTo>
                  <a:lnTo>
                    <a:pt x="14870" y="14583"/>
                  </a:lnTo>
                  <a:lnTo>
                    <a:pt x="14884" y="14551"/>
                  </a:lnTo>
                  <a:lnTo>
                    <a:pt x="14884" y="14536"/>
                  </a:lnTo>
                  <a:lnTo>
                    <a:pt x="14884" y="14504"/>
                  </a:lnTo>
                  <a:lnTo>
                    <a:pt x="14856" y="14473"/>
                  </a:lnTo>
                  <a:lnTo>
                    <a:pt x="14828" y="14426"/>
                  </a:lnTo>
                  <a:lnTo>
                    <a:pt x="14786" y="14379"/>
                  </a:lnTo>
                  <a:lnTo>
                    <a:pt x="14743" y="14363"/>
                  </a:lnTo>
                  <a:lnTo>
                    <a:pt x="14701" y="14348"/>
                  </a:lnTo>
                  <a:lnTo>
                    <a:pt x="14645" y="14363"/>
                  </a:lnTo>
                  <a:lnTo>
                    <a:pt x="14475" y="14457"/>
                  </a:lnTo>
                  <a:lnTo>
                    <a:pt x="14433" y="14489"/>
                  </a:lnTo>
                  <a:lnTo>
                    <a:pt x="14391" y="14536"/>
                  </a:lnTo>
                  <a:lnTo>
                    <a:pt x="14250" y="14739"/>
                  </a:lnTo>
                  <a:lnTo>
                    <a:pt x="14207" y="14786"/>
                  </a:lnTo>
                  <a:lnTo>
                    <a:pt x="14165" y="14818"/>
                  </a:lnTo>
                  <a:lnTo>
                    <a:pt x="14137" y="14849"/>
                  </a:lnTo>
                  <a:lnTo>
                    <a:pt x="14024" y="14896"/>
                  </a:lnTo>
                  <a:lnTo>
                    <a:pt x="13996" y="14912"/>
                  </a:lnTo>
                  <a:lnTo>
                    <a:pt x="13911" y="14990"/>
                  </a:lnTo>
                  <a:lnTo>
                    <a:pt x="13883" y="15037"/>
                  </a:lnTo>
                  <a:lnTo>
                    <a:pt x="13869" y="15084"/>
                  </a:lnTo>
                  <a:lnTo>
                    <a:pt x="13869" y="15194"/>
                  </a:lnTo>
                  <a:close/>
                  <a:moveTo>
                    <a:pt x="15378" y="14175"/>
                  </a:moveTo>
                  <a:lnTo>
                    <a:pt x="15378" y="14175"/>
                  </a:lnTo>
                  <a:lnTo>
                    <a:pt x="15336" y="14207"/>
                  </a:lnTo>
                  <a:lnTo>
                    <a:pt x="15308" y="14238"/>
                  </a:lnTo>
                  <a:lnTo>
                    <a:pt x="15265" y="14348"/>
                  </a:lnTo>
                  <a:lnTo>
                    <a:pt x="15265" y="14363"/>
                  </a:lnTo>
                  <a:lnTo>
                    <a:pt x="15265" y="14379"/>
                  </a:lnTo>
                  <a:lnTo>
                    <a:pt x="15279" y="14395"/>
                  </a:lnTo>
                  <a:lnTo>
                    <a:pt x="15294" y="14379"/>
                  </a:lnTo>
                  <a:lnTo>
                    <a:pt x="15336" y="14363"/>
                  </a:lnTo>
                  <a:lnTo>
                    <a:pt x="15378" y="14348"/>
                  </a:lnTo>
                  <a:lnTo>
                    <a:pt x="15421" y="14363"/>
                  </a:lnTo>
                  <a:lnTo>
                    <a:pt x="15463" y="14395"/>
                  </a:lnTo>
                  <a:lnTo>
                    <a:pt x="15519" y="14410"/>
                  </a:lnTo>
                  <a:lnTo>
                    <a:pt x="15547" y="14410"/>
                  </a:lnTo>
                  <a:lnTo>
                    <a:pt x="15590" y="14410"/>
                  </a:lnTo>
                  <a:lnTo>
                    <a:pt x="15646" y="14442"/>
                  </a:lnTo>
                  <a:lnTo>
                    <a:pt x="15689" y="14457"/>
                  </a:lnTo>
                  <a:lnTo>
                    <a:pt x="15703" y="14457"/>
                  </a:lnTo>
                  <a:lnTo>
                    <a:pt x="15717" y="14457"/>
                  </a:lnTo>
                  <a:lnTo>
                    <a:pt x="15731" y="14442"/>
                  </a:lnTo>
                  <a:lnTo>
                    <a:pt x="15731" y="14426"/>
                  </a:lnTo>
                  <a:lnTo>
                    <a:pt x="15731" y="14238"/>
                  </a:lnTo>
                  <a:lnTo>
                    <a:pt x="15731" y="14191"/>
                  </a:lnTo>
                  <a:lnTo>
                    <a:pt x="15703" y="14144"/>
                  </a:lnTo>
                  <a:lnTo>
                    <a:pt x="15632" y="14082"/>
                  </a:lnTo>
                  <a:lnTo>
                    <a:pt x="15618" y="14066"/>
                  </a:lnTo>
                  <a:lnTo>
                    <a:pt x="15604" y="14050"/>
                  </a:lnTo>
                  <a:lnTo>
                    <a:pt x="15576" y="14066"/>
                  </a:lnTo>
                  <a:lnTo>
                    <a:pt x="15562" y="14082"/>
                  </a:lnTo>
                  <a:lnTo>
                    <a:pt x="15505" y="14144"/>
                  </a:lnTo>
                  <a:lnTo>
                    <a:pt x="15449" y="14175"/>
                  </a:lnTo>
                  <a:lnTo>
                    <a:pt x="15406" y="14175"/>
                  </a:lnTo>
                  <a:lnTo>
                    <a:pt x="15378" y="14175"/>
                  </a:lnTo>
                  <a:close/>
                  <a:moveTo>
                    <a:pt x="15181" y="12092"/>
                  </a:moveTo>
                  <a:lnTo>
                    <a:pt x="15181" y="12092"/>
                  </a:lnTo>
                  <a:lnTo>
                    <a:pt x="15181" y="12077"/>
                  </a:lnTo>
                  <a:lnTo>
                    <a:pt x="15181" y="12061"/>
                  </a:lnTo>
                  <a:lnTo>
                    <a:pt x="15167" y="12061"/>
                  </a:lnTo>
                  <a:lnTo>
                    <a:pt x="15152" y="12077"/>
                  </a:lnTo>
                  <a:lnTo>
                    <a:pt x="15082" y="12139"/>
                  </a:lnTo>
                  <a:lnTo>
                    <a:pt x="15054" y="12202"/>
                  </a:lnTo>
                  <a:lnTo>
                    <a:pt x="15040" y="12249"/>
                  </a:lnTo>
                  <a:lnTo>
                    <a:pt x="15040" y="12280"/>
                  </a:lnTo>
                  <a:lnTo>
                    <a:pt x="15054" y="12343"/>
                  </a:lnTo>
                  <a:lnTo>
                    <a:pt x="15068" y="12406"/>
                  </a:lnTo>
                  <a:lnTo>
                    <a:pt x="15096" y="12437"/>
                  </a:lnTo>
                  <a:lnTo>
                    <a:pt x="15096" y="12453"/>
                  </a:lnTo>
                  <a:lnTo>
                    <a:pt x="15110" y="12468"/>
                  </a:lnTo>
                  <a:lnTo>
                    <a:pt x="15124" y="12453"/>
                  </a:lnTo>
                  <a:lnTo>
                    <a:pt x="15124" y="12437"/>
                  </a:lnTo>
                  <a:lnTo>
                    <a:pt x="15167" y="12249"/>
                  </a:lnTo>
                  <a:lnTo>
                    <a:pt x="15181" y="12124"/>
                  </a:lnTo>
                  <a:lnTo>
                    <a:pt x="15181" y="12092"/>
                  </a:lnTo>
                  <a:close/>
                  <a:moveTo>
                    <a:pt x="14574" y="16306"/>
                  </a:moveTo>
                  <a:lnTo>
                    <a:pt x="14574" y="16306"/>
                  </a:lnTo>
                  <a:lnTo>
                    <a:pt x="14588" y="16306"/>
                  </a:lnTo>
                  <a:lnTo>
                    <a:pt x="14602" y="16306"/>
                  </a:lnTo>
                  <a:lnTo>
                    <a:pt x="14616" y="16290"/>
                  </a:lnTo>
                  <a:lnTo>
                    <a:pt x="14602" y="16274"/>
                  </a:lnTo>
                  <a:lnTo>
                    <a:pt x="14588" y="16227"/>
                  </a:lnTo>
                  <a:lnTo>
                    <a:pt x="14546" y="16180"/>
                  </a:lnTo>
                  <a:lnTo>
                    <a:pt x="14503" y="16149"/>
                  </a:lnTo>
                  <a:lnTo>
                    <a:pt x="14334" y="16118"/>
                  </a:lnTo>
                  <a:lnTo>
                    <a:pt x="14235" y="16071"/>
                  </a:lnTo>
                  <a:lnTo>
                    <a:pt x="14193" y="16039"/>
                  </a:lnTo>
                  <a:lnTo>
                    <a:pt x="14151" y="16024"/>
                  </a:lnTo>
                  <a:lnTo>
                    <a:pt x="14094" y="16024"/>
                  </a:lnTo>
                  <a:lnTo>
                    <a:pt x="14066" y="16024"/>
                  </a:lnTo>
                  <a:lnTo>
                    <a:pt x="13953" y="16024"/>
                  </a:lnTo>
                  <a:lnTo>
                    <a:pt x="13854" y="16024"/>
                  </a:lnTo>
                  <a:lnTo>
                    <a:pt x="13742" y="16024"/>
                  </a:lnTo>
                  <a:lnTo>
                    <a:pt x="13516" y="16024"/>
                  </a:lnTo>
                  <a:lnTo>
                    <a:pt x="13488" y="16024"/>
                  </a:lnTo>
                  <a:lnTo>
                    <a:pt x="13516" y="16039"/>
                  </a:lnTo>
                  <a:lnTo>
                    <a:pt x="13685" y="16149"/>
                  </a:lnTo>
                  <a:lnTo>
                    <a:pt x="13784" y="16180"/>
                  </a:lnTo>
                  <a:lnTo>
                    <a:pt x="14094" y="16243"/>
                  </a:lnTo>
                  <a:lnTo>
                    <a:pt x="14207" y="16243"/>
                  </a:lnTo>
                  <a:lnTo>
                    <a:pt x="14292" y="16243"/>
                  </a:lnTo>
                  <a:lnTo>
                    <a:pt x="14405" y="16259"/>
                  </a:lnTo>
                  <a:lnTo>
                    <a:pt x="14574" y="16306"/>
                  </a:lnTo>
                  <a:close/>
                  <a:moveTo>
                    <a:pt x="14997" y="13126"/>
                  </a:moveTo>
                  <a:lnTo>
                    <a:pt x="14997" y="13126"/>
                  </a:lnTo>
                  <a:lnTo>
                    <a:pt x="14983" y="13189"/>
                  </a:lnTo>
                  <a:lnTo>
                    <a:pt x="14997" y="13251"/>
                  </a:lnTo>
                  <a:lnTo>
                    <a:pt x="15025" y="13361"/>
                  </a:lnTo>
                  <a:lnTo>
                    <a:pt x="15054" y="13408"/>
                  </a:lnTo>
                  <a:lnTo>
                    <a:pt x="15082" y="13455"/>
                  </a:lnTo>
                  <a:lnTo>
                    <a:pt x="15110" y="13486"/>
                  </a:lnTo>
                  <a:lnTo>
                    <a:pt x="15152" y="13486"/>
                  </a:lnTo>
                  <a:lnTo>
                    <a:pt x="15181" y="13502"/>
                  </a:lnTo>
                  <a:lnTo>
                    <a:pt x="15223" y="13533"/>
                  </a:lnTo>
                  <a:lnTo>
                    <a:pt x="15336" y="13612"/>
                  </a:lnTo>
                  <a:lnTo>
                    <a:pt x="15378" y="13659"/>
                  </a:lnTo>
                  <a:lnTo>
                    <a:pt x="15421" y="13706"/>
                  </a:lnTo>
                  <a:lnTo>
                    <a:pt x="15435" y="13737"/>
                  </a:lnTo>
                  <a:lnTo>
                    <a:pt x="15463" y="13784"/>
                  </a:lnTo>
                  <a:lnTo>
                    <a:pt x="15505" y="13831"/>
                  </a:lnTo>
                  <a:lnTo>
                    <a:pt x="15547" y="13847"/>
                  </a:lnTo>
                  <a:lnTo>
                    <a:pt x="15562" y="13847"/>
                  </a:lnTo>
                  <a:lnTo>
                    <a:pt x="15576" y="13847"/>
                  </a:lnTo>
                  <a:lnTo>
                    <a:pt x="15590" y="13831"/>
                  </a:lnTo>
                  <a:lnTo>
                    <a:pt x="15590" y="13815"/>
                  </a:lnTo>
                  <a:lnTo>
                    <a:pt x="15590" y="13784"/>
                  </a:lnTo>
                  <a:lnTo>
                    <a:pt x="15590" y="13721"/>
                  </a:lnTo>
                  <a:lnTo>
                    <a:pt x="15562" y="13674"/>
                  </a:lnTo>
                  <a:lnTo>
                    <a:pt x="15491" y="13549"/>
                  </a:lnTo>
                  <a:lnTo>
                    <a:pt x="15449" y="13502"/>
                  </a:lnTo>
                  <a:lnTo>
                    <a:pt x="15406" y="13455"/>
                  </a:lnTo>
                  <a:lnTo>
                    <a:pt x="15294" y="13377"/>
                  </a:lnTo>
                  <a:lnTo>
                    <a:pt x="15265" y="13345"/>
                  </a:lnTo>
                  <a:lnTo>
                    <a:pt x="15251" y="13298"/>
                  </a:lnTo>
                  <a:lnTo>
                    <a:pt x="15265" y="13204"/>
                  </a:lnTo>
                  <a:lnTo>
                    <a:pt x="15308" y="13095"/>
                  </a:lnTo>
                  <a:lnTo>
                    <a:pt x="15294" y="13048"/>
                  </a:lnTo>
                  <a:lnTo>
                    <a:pt x="15265" y="13001"/>
                  </a:lnTo>
                  <a:lnTo>
                    <a:pt x="15237" y="12985"/>
                  </a:lnTo>
                  <a:lnTo>
                    <a:pt x="15181" y="12969"/>
                  </a:lnTo>
                  <a:lnTo>
                    <a:pt x="15138" y="12985"/>
                  </a:lnTo>
                  <a:lnTo>
                    <a:pt x="15096" y="13001"/>
                  </a:lnTo>
                  <a:lnTo>
                    <a:pt x="15054" y="13048"/>
                  </a:lnTo>
                  <a:lnTo>
                    <a:pt x="15025" y="13095"/>
                  </a:lnTo>
                  <a:lnTo>
                    <a:pt x="14997" y="13126"/>
                  </a:lnTo>
                  <a:close/>
                  <a:moveTo>
                    <a:pt x="21487" y="4856"/>
                  </a:moveTo>
                  <a:lnTo>
                    <a:pt x="21487" y="4856"/>
                  </a:lnTo>
                  <a:lnTo>
                    <a:pt x="21529" y="4824"/>
                  </a:lnTo>
                  <a:lnTo>
                    <a:pt x="21544" y="4777"/>
                  </a:lnTo>
                  <a:lnTo>
                    <a:pt x="21600" y="3744"/>
                  </a:lnTo>
                  <a:lnTo>
                    <a:pt x="21586" y="3697"/>
                  </a:lnTo>
                  <a:lnTo>
                    <a:pt x="21558" y="3650"/>
                  </a:lnTo>
                  <a:lnTo>
                    <a:pt x="21515" y="3634"/>
                  </a:lnTo>
                  <a:lnTo>
                    <a:pt x="21431" y="3603"/>
                  </a:lnTo>
                  <a:lnTo>
                    <a:pt x="21402" y="3587"/>
                  </a:lnTo>
                  <a:lnTo>
                    <a:pt x="21360" y="3556"/>
                  </a:lnTo>
                  <a:lnTo>
                    <a:pt x="21304" y="3493"/>
                  </a:lnTo>
                  <a:lnTo>
                    <a:pt x="21205" y="3430"/>
                  </a:lnTo>
                  <a:lnTo>
                    <a:pt x="21177" y="3399"/>
                  </a:lnTo>
                  <a:lnTo>
                    <a:pt x="21120" y="3383"/>
                  </a:lnTo>
                  <a:lnTo>
                    <a:pt x="21064" y="3383"/>
                  </a:lnTo>
                  <a:lnTo>
                    <a:pt x="20965" y="3383"/>
                  </a:lnTo>
                  <a:lnTo>
                    <a:pt x="20923" y="3368"/>
                  </a:lnTo>
                  <a:lnTo>
                    <a:pt x="20866" y="3352"/>
                  </a:lnTo>
                  <a:lnTo>
                    <a:pt x="20824" y="3321"/>
                  </a:lnTo>
                  <a:lnTo>
                    <a:pt x="20782" y="3305"/>
                  </a:lnTo>
                  <a:lnTo>
                    <a:pt x="20725" y="3305"/>
                  </a:lnTo>
                  <a:lnTo>
                    <a:pt x="20697" y="3305"/>
                  </a:lnTo>
                  <a:lnTo>
                    <a:pt x="20598" y="3305"/>
                  </a:lnTo>
                  <a:lnTo>
                    <a:pt x="20584" y="3321"/>
                  </a:lnTo>
                  <a:lnTo>
                    <a:pt x="20584" y="3368"/>
                  </a:lnTo>
                  <a:lnTo>
                    <a:pt x="20627" y="3540"/>
                  </a:lnTo>
                  <a:lnTo>
                    <a:pt x="20612" y="3603"/>
                  </a:lnTo>
                  <a:lnTo>
                    <a:pt x="20584" y="3634"/>
                  </a:lnTo>
                  <a:lnTo>
                    <a:pt x="20556" y="3650"/>
                  </a:lnTo>
                  <a:lnTo>
                    <a:pt x="20500" y="3665"/>
                  </a:lnTo>
                  <a:lnTo>
                    <a:pt x="20457" y="3650"/>
                  </a:lnTo>
                  <a:lnTo>
                    <a:pt x="20415" y="3634"/>
                  </a:lnTo>
                  <a:lnTo>
                    <a:pt x="20373" y="3603"/>
                  </a:lnTo>
                  <a:lnTo>
                    <a:pt x="20330" y="3556"/>
                  </a:lnTo>
                  <a:lnTo>
                    <a:pt x="20316" y="3509"/>
                  </a:lnTo>
                  <a:lnTo>
                    <a:pt x="20288" y="3415"/>
                  </a:lnTo>
                  <a:lnTo>
                    <a:pt x="20274" y="3383"/>
                  </a:lnTo>
                  <a:lnTo>
                    <a:pt x="20231" y="3383"/>
                  </a:lnTo>
                  <a:lnTo>
                    <a:pt x="20147" y="3383"/>
                  </a:lnTo>
                  <a:lnTo>
                    <a:pt x="20090" y="3383"/>
                  </a:lnTo>
                  <a:lnTo>
                    <a:pt x="20048" y="3415"/>
                  </a:lnTo>
                  <a:lnTo>
                    <a:pt x="20006" y="3430"/>
                  </a:lnTo>
                  <a:lnTo>
                    <a:pt x="19963" y="3430"/>
                  </a:lnTo>
                  <a:lnTo>
                    <a:pt x="19865" y="3399"/>
                  </a:lnTo>
                  <a:lnTo>
                    <a:pt x="19752" y="3383"/>
                  </a:lnTo>
                  <a:lnTo>
                    <a:pt x="19653" y="3383"/>
                  </a:lnTo>
                  <a:lnTo>
                    <a:pt x="19611" y="3383"/>
                  </a:lnTo>
                  <a:lnTo>
                    <a:pt x="19568" y="3415"/>
                  </a:lnTo>
                  <a:lnTo>
                    <a:pt x="19554" y="3430"/>
                  </a:lnTo>
                  <a:lnTo>
                    <a:pt x="19526" y="3430"/>
                  </a:lnTo>
                  <a:lnTo>
                    <a:pt x="19498" y="3415"/>
                  </a:lnTo>
                  <a:lnTo>
                    <a:pt x="19441" y="3336"/>
                  </a:lnTo>
                  <a:lnTo>
                    <a:pt x="19413" y="3289"/>
                  </a:lnTo>
                  <a:lnTo>
                    <a:pt x="19399" y="3242"/>
                  </a:lnTo>
                  <a:lnTo>
                    <a:pt x="19399" y="3133"/>
                  </a:lnTo>
                  <a:lnTo>
                    <a:pt x="19385" y="3086"/>
                  </a:lnTo>
                  <a:lnTo>
                    <a:pt x="19343" y="3039"/>
                  </a:lnTo>
                  <a:lnTo>
                    <a:pt x="19230" y="2945"/>
                  </a:lnTo>
                  <a:lnTo>
                    <a:pt x="19187" y="2929"/>
                  </a:lnTo>
                  <a:lnTo>
                    <a:pt x="19131" y="2913"/>
                  </a:lnTo>
                  <a:lnTo>
                    <a:pt x="18905" y="2913"/>
                  </a:lnTo>
                  <a:lnTo>
                    <a:pt x="18792" y="2913"/>
                  </a:lnTo>
                  <a:lnTo>
                    <a:pt x="18553" y="2913"/>
                  </a:lnTo>
                  <a:lnTo>
                    <a:pt x="18510" y="2898"/>
                  </a:lnTo>
                  <a:lnTo>
                    <a:pt x="18496" y="2882"/>
                  </a:lnTo>
                  <a:lnTo>
                    <a:pt x="18482" y="2835"/>
                  </a:lnTo>
                  <a:lnTo>
                    <a:pt x="18468" y="2804"/>
                  </a:lnTo>
                  <a:lnTo>
                    <a:pt x="18383" y="2725"/>
                  </a:lnTo>
                  <a:lnTo>
                    <a:pt x="18270" y="2647"/>
                  </a:lnTo>
                  <a:lnTo>
                    <a:pt x="18242" y="2600"/>
                  </a:lnTo>
                  <a:lnTo>
                    <a:pt x="18228" y="2553"/>
                  </a:lnTo>
                  <a:lnTo>
                    <a:pt x="18228" y="2522"/>
                  </a:lnTo>
                  <a:lnTo>
                    <a:pt x="18200" y="2475"/>
                  </a:lnTo>
                  <a:lnTo>
                    <a:pt x="18172" y="2444"/>
                  </a:lnTo>
                  <a:lnTo>
                    <a:pt x="17452" y="2240"/>
                  </a:lnTo>
                  <a:lnTo>
                    <a:pt x="17410" y="2240"/>
                  </a:lnTo>
                  <a:lnTo>
                    <a:pt x="17396" y="2256"/>
                  </a:lnTo>
                  <a:lnTo>
                    <a:pt x="17396" y="2271"/>
                  </a:lnTo>
                  <a:lnTo>
                    <a:pt x="17382" y="2303"/>
                  </a:lnTo>
                  <a:lnTo>
                    <a:pt x="17339" y="2334"/>
                  </a:lnTo>
                  <a:lnTo>
                    <a:pt x="17226" y="2428"/>
                  </a:lnTo>
                  <a:lnTo>
                    <a:pt x="17198" y="2459"/>
                  </a:lnTo>
                  <a:lnTo>
                    <a:pt x="17198" y="2522"/>
                  </a:lnTo>
                  <a:lnTo>
                    <a:pt x="17240" y="2631"/>
                  </a:lnTo>
                  <a:lnTo>
                    <a:pt x="17240" y="2647"/>
                  </a:lnTo>
                  <a:lnTo>
                    <a:pt x="17240" y="2678"/>
                  </a:lnTo>
                  <a:lnTo>
                    <a:pt x="17226" y="2694"/>
                  </a:lnTo>
                  <a:lnTo>
                    <a:pt x="17198" y="2710"/>
                  </a:lnTo>
                  <a:lnTo>
                    <a:pt x="17099" y="2741"/>
                  </a:lnTo>
                  <a:lnTo>
                    <a:pt x="16987" y="2757"/>
                  </a:lnTo>
                  <a:lnTo>
                    <a:pt x="16972" y="2757"/>
                  </a:lnTo>
                  <a:lnTo>
                    <a:pt x="16860" y="2741"/>
                  </a:lnTo>
                  <a:lnTo>
                    <a:pt x="16761" y="2710"/>
                  </a:lnTo>
                  <a:lnTo>
                    <a:pt x="16704" y="2710"/>
                  </a:lnTo>
                  <a:lnTo>
                    <a:pt x="16662" y="2725"/>
                  </a:lnTo>
                  <a:lnTo>
                    <a:pt x="16634" y="2741"/>
                  </a:lnTo>
                  <a:lnTo>
                    <a:pt x="16577" y="2741"/>
                  </a:lnTo>
                  <a:lnTo>
                    <a:pt x="16549" y="2710"/>
                  </a:lnTo>
                  <a:lnTo>
                    <a:pt x="16450" y="2663"/>
                  </a:lnTo>
                  <a:lnTo>
                    <a:pt x="16408" y="2631"/>
                  </a:lnTo>
                  <a:lnTo>
                    <a:pt x="16394" y="2631"/>
                  </a:lnTo>
                  <a:lnTo>
                    <a:pt x="16380" y="2631"/>
                  </a:lnTo>
                  <a:lnTo>
                    <a:pt x="16366" y="2647"/>
                  </a:lnTo>
                  <a:lnTo>
                    <a:pt x="16352" y="2678"/>
                  </a:lnTo>
                  <a:lnTo>
                    <a:pt x="16352" y="2772"/>
                  </a:lnTo>
                  <a:lnTo>
                    <a:pt x="16352" y="2835"/>
                  </a:lnTo>
                  <a:lnTo>
                    <a:pt x="16323" y="2882"/>
                  </a:lnTo>
                  <a:lnTo>
                    <a:pt x="16253" y="2945"/>
                  </a:lnTo>
                  <a:lnTo>
                    <a:pt x="16239" y="2960"/>
                  </a:lnTo>
                  <a:lnTo>
                    <a:pt x="16225" y="2960"/>
                  </a:lnTo>
                  <a:lnTo>
                    <a:pt x="16211" y="2960"/>
                  </a:lnTo>
                  <a:lnTo>
                    <a:pt x="16182" y="2945"/>
                  </a:lnTo>
                  <a:lnTo>
                    <a:pt x="16112" y="2819"/>
                  </a:lnTo>
                  <a:lnTo>
                    <a:pt x="16055" y="2710"/>
                  </a:lnTo>
                  <a:lnTo>
                    <a:pt x="15971" y="2584"/>
                  </a:lnTo>
                  <a:lnTo>
                    <a:pt x="15957" y="2537"/>
                  </a:lnTo>
                  <a:lnTo>
                    <a:pt x="15971" y="2475"/>
                  </a:lnTo>
                  <a:lnTo>
                    <a:pt x="16055" y="2350"/>
                  </a:lnTo>
                  <a:lnTo>
                    <a:pt x="16069" y="2303"/>
                  </a:lnTo>
                  <a:lnTo>
                    <a:pt x="16084" y="2240"/>
                  </a:lnTo>
                  <a:lnTo>
                    <a:pt x="16084" y="2209"/>
                  </a:lnTo>
                  <a:lnTo>
                    <a:pt x="16069" y="2162"/>
                  </a:lnTo>
                  <a:lnTo>
                    <a:pt x="16041" y="2099"/>
                  </a:lnTo>
                  <a:lnTo>
                    <a:pt x="15985" y="2036"/>
                  </a:lnTo>
                  <a:lnTo>
                    <a:pt x="15886" y="1974"/>
                  </a:lnTo>
                  <a:lnTo>
                    <a:pt x="15858" y="1942"/>
                  </a:lnTo>
                  <a:lnTo>
                    <a:pt x="15801" y="1927"/>
                  </a:lnTo>
                  <a:lnTo>
                    <a:pt x="15745" y="1927"/>
                  </a:lnTo>
                  <a:lnTo>
                    <a:pt x="15731" y="1927"/>
                  </a:lnTo>
                  <a:lnTo>
                    <a:pt x="15674" y="1911"/>
                  </a:lnTo>
                  <a:lnTo>
                    <a:pt x="15632" y="1880"/>
                  </a:lnTo>
                  <a:lnTo>
                    <a:pt x="15547" y="1817"/>
                  </a:lnTo>
                  <a:lnTo>
                    <a:pt x="15505" y="1801"/>
                  </a:lnTo>
                  <a:lnTo>
                    <a:pt x="15491" y="1786"/>
                  </a:lnTo>
                  <a:lnTo>
                    <a:pt x="15463" y="1786"/>
                  </a:lnTo>
                  <a:lnTo>
                    <a:pt x="15449" y="1801"/>
                  </a:lnTo>
                  <a:lnTo>
                    <a:pt x="15435" y="1817"/>
                  </a:lnTo>
                  <a:lnTo>
                    <a:pt x="15421" y="1864"/>
                  </a:lnTo>
                  <a:lnTo>
                    <a:pt x="15364" y="1974"/>
                  </a:lnTo>
                  <a:lnTo>
                    <a:pt x="15350" y="2021"/>
                  </a:lnTo>
                  <a:lnTo>
                    <a:pt x="15308" y="2052"/>
                  </a:lnTo>
                  <a:lnTo>
                    <a:pt x="15265" y="2068"/>
                  </a:lnTo>
                  <a:lnTo>
                    <a:pt x="15040" y="2068"/>
                  </a:lnTo>
                  <a:lnTo>
                    <a:pt x="14983" y="2068"/>
                  </a:lnTo>
                  <a:lnTo>
                    <a:pt x="14927" y="2052"/>
                  </a:lnTo>
                  <a:lnTo>
                    <a:pt x="14884" y="2021"/>
                  </a:lnTo>
                  <a:lnTo>
                    <a:pt x="14842" y="1989"/>
                  </a:lnTo>
                  <a:lnTo>
                    <a:pt x="14814" y="1942"/>
                  </a:lnTo>
                  <a:lnTo>
                    <a:pt x="14800" y="1895"/>
                  </a:lnTo>
                  <a:lnTo>
                    <a:pt x="14757" y="1864"/>
                  </a:lnTo>
                  <a:lnTo>
                    <a:pt x="14715" y="1848"/>
                  </a:lnTo>
                  <a:lnTo>
                    <a:pt x="14546" y="1848"/>
                  </a:lnTo>
                  <a:lnTo>
                    <a:pt x="14489" y="1848"/>
                  </a:lnTo>
                  <a:lnTo>
                    <a:pt x="14447" y="1880"/>
                  </a:lnTo>
                  <a:lnTo>
                    <a:pt x="14334" y="1958"/>
                  </a:lnTo>
                  <a:lnTo>
                    <a:pt x="14320" y="1974"/>
                  </a:lnTo>
                  <a:lnTo>
                    <a:pt x="14306" y="1974"/>
                  </a:lnTo>
                  <a:lnTo>
                    <a:pt x="14292" y="1958"/>
                  </a:lnTo>
                  <a:lnTo>
                    <a:pt x="14292" y="1927"/>
                  </a:lnTo>
                  <a:lnTo>
                    <a:pt x="14292" y="1911"/>
                  </a:lnTo>
                  <a:lnTo>
                    <a:pt x="14278" y="1848"/>
                  </a:lnTo>
                  <a:lnTo>
                    <a:pt x="14250" y="1801"/>
                  </a:lnTo>
                  <a:lnTo>
                    <a:pt x="14193" y="1739"/>
                  </a:lnTo>
                  <a:lnTo>
                    <a:pt x="14137" y="1707"/>
                  </a:lnTo>
                  <a:lnTo>
                    <a:pt x="14094" y="1692"/>
                  </a:lnTo>
                  <a:lnTo>
                    <a:pt x="14066" y="1692"/>
                  </a:lnTo>
                  <a:lnTo>
                    <a:pt x="14010" y="1707"/>
                  </a:lnTo>
                  <a:lnTo>
                    <a:pt x="13967" y="1739"/>
                  </a:lnTo>
                  <a:lnTo>
                    <a:pt x="13911" y="1801"/>
                  </a:lnTo>
                  <a:lnTo>
                    <a:pt x="13826" y="1880"/>
                  </a:lnTo>
                  <a:lnTo>
                    <a:pt x="13713" y="1958"/>
                  </a:lnTo>
                  <a:lnTo>
                    <a:pt x="13615" y="2036"/>
                  </a:lnTo>
                  <a:lnTo>
                    <a:pt x="13502" y="2115"/>
                  </a:lnTo>
                  <a:lnTo>
                    <a:pt x="13474" y="2130"/>
                  </a:lnTo>
                  <a:lnTo>
                    <a:pt x="13488" y="2099"/>
                  </a:lnTo>
                  <a:lnTo>
                    <a:pt x="13558" y="1974"/>
                  </a:lnTo>
                  <a:lnTo>
                    <a:pt x="13601" y="1927"/>
                  </a:lnTo>
                  <a:lnTo>
                    <a:pt x="13643" y="1895"/>
                  </a:lnTo>
                  <a:lnTo>
                    <a:pt x="13685" y="1864"/>
                  </a:lnTo>
                  <a:lnTo>
                    <a:pt x="13727" y="1833"/>
                  </a:lnTo>
                  <a:lnTo>
                    <a:pt x="13770" y="1786"/>
                  </a:lnTo>
                  <a:lnTo>
                    <a:pt x="13911" y="1519"/>
                  </a:lnTo>
                  <a:lnTo>
                    <a:pt x="13981" y="1410"/>
                  </a:lnTo>
                  <a:lnTo>
                    <a:pt x="14038" y="1347"/>
                  </a:lnTo>
                  <a:lnTo>
                    <a:pt x="14108" y="1253"/>
                  </a:lnTo>
                  <a:lnTo>
                    <a:pt x="14179" y="1128"/>
                  </a:lnTo>
                  <a:lnTo>
                    <a:pt x="14207" y="1081"/>
                  </a:lnTo>
                  <a:lnTo>
                    <a:pt x="14207" y="1018"/>
                  </a:lnTo>
                  <a:lnTo>
                    <a:pt x="14165" y="752"/>
                  </a:lnTo>
                  <a:lnTo>
                    <a:pt x="14137" y="705"/>
                  </a:lnTo>
                  <a:lnTo>
                    <a:pt x="14108" y="658"/>
                  </a:lnTo>
                  <a:lnTo>
                    <a:pt x="13911" y="501"/>
                  </a:lnTo>
                  <a:lnTo>
                    <a:pt x="13812" y="439"/>
                  </a:lnTo>
                  <a:lnTo>
                    <a:pt x="13713" y="407"/>
                  </a:lnTo>
                  <a:lnTo>
                    <a:pt x="13685" y="376"/>
                  </a:lnTo>
                  <a:lnTo>
                    <a:pt x="13671" y="345"/>
                  </a:lnTo>
                  <a:lnTo>
                    <a:pt x="13643" y="251"/>
                  </a:lnTo>
                  <a:lnTo>
                    <a:pt x="13558" y="63"/>
                  </a:lnTo>
                  <a:lnTo>
                    <a:pt x="13516" y="16"/>
                  </a:lnTo>
                  <a:lnTo>
                    <a:pt x="13474" y="0"/>
                  </a:lnTo>
                  <a:lnTo>
                    <a:pt x="13304" y="0"/>
                  </a:lnTo>
                  <a:lnTo>
                    <a:pt x="13262" y="16"/>
                  </a:lnTo>
                  <a:lnTo>
                    <a:pt x="13205" y="47"/>
                  </a:lnTo>
                  <a:lnTo>
                    <a:pt x="13008" y="266"/>
                  </a:lnTo>
                  <a:lnTo>
                    <a:pt x="12980" y="313"/>
                  </a:lnTo>
                  <a:lnTo>
                    <a:pt x="12966" y="376"/>
                  </a:lnTo>
                  <a:lnTo>
                    <a:pt x="12923" y="548"/>
                  </a:lnTo>
                  <a:lnTo>
                    <a:pt x="12895" y="611"/>
                  </a:lnTo>
                  <a:lnTo>
                    <a:pt x="12853" y="642"/>
                  </a:lnTo>
                  <a:lnTo>
                    <a:pt x="12613" y="815"/>
                  </a:lnTo>
                  <a:lnTo>
                    <a:pt x="12556" y="830"/>
                  </a:lnTo>
                  <a:lnTo>
                    <a:pt x="12514" y="815"/>
                  </a:lnTo>
                  <a:lnTo>
                    <a:pt x="12401" y="721"/>
                  </a:lnTo>
                  <a:lnTo>
                    <a:pt x="12345" y="705"/>
                  </a:lnTo>
                  <a:lnTo>
                    <a:pt x="12303" y="721"/>
                  </a:lnTo>
                  <a:lnTo>
                    <a:pt x="12063" y="830"/>
                  </a:lnTo>
                  <a:lnTo>
                    <a:pt x="11964" y="877"/>
                  </a:lnTo>
                  <a:lnTo>
                    <a:pt x="11710" y="1049"/>
                  </a:lnTo>
                  <a:lnTo>
                    <a:pt x="11625" y="1128"/>
                  </a:lnTo>
                  <a:lnTo>
                    <a:pt x="11498" y="1269"/>
                  </a:lnTo>
                  <a:lnTo>
                    <a:pt x="11470" y="1316"/>
                  </a:lnTo>
                  <a:lnTo>
                    <a:pt x="11442" y="1363"/>
                  </a:lnTo>
                  <a:lnTo>
                    <a:pt x="11400" y="1707"/>
                  </a:lnTo>
                  <a:lnTo>
                    <a:pt x="11371" y="1754"/>
                  </a:lnTo>
                  <a:lnTo>
                    <a:pt x="11329" y="1786"/>
                  </a:lnTo>
                  <a:lnTo>
                    <a:pt x="10892" y="1911"/>
                  </a:lnTo>
                  <a:lnTo>
                    <a:pt x="10835" y="1927"/>
                  </a:lnTo>
                  <a:lnTo>
                    <a:pt x="10807" y="1974"/>
                  </a:lnTo>
                  <a:lnTo>
                    <a:pt x="10793" y="2021"/>
                  </a:lnTo>
                  <a:lnTo>
                    <a:pt x="10779" y="2068"/>
                  </a:lnTo>
                  <a:lnTo>
                    <a:pt x="10765" y="2130"/>
                  </a:lnTo>
                  <a:lnTo>
                    <a:pt x="10765" y="2397"/>
                  </a:lnTo>
                  <a:lnTo>
                    <a:pt x="10751" y="2428"/>
                  </a:lnTo>
                  <a:lnTo>
                    <a:pt x="10737" y="2412"/>
                  </a:lnTo>
                  <a:lnTo>
                    <a:pt x="10694" y="2381"/>
                  </a:lnTo>
                  <a:lnTo>
                    <a:pt x="10638" y="2365"/>
                  </a:lnTo>
                  <a:lnTo>
                    <a:pt x="10539" y="2318"/>
                  </a:lnTo>
                  <a:lnTo>
                    <a:pt x="10497" y="2318"/>
                  </a:lnTo>
                  <a:lnTo>
                    <a:pt x="10454" y="2350"/>
                  </a:lnTo>
                  <a:lnTo>
                    <a:pt x="10384" y="2475"/>
                  </a:lnTo>
                  <a:lnTo>
                    <a:pt x="10356" y="2506"/>
                  </a:lnTo>
                  <a:lnTo>
                    <a:pt x="10327" y="2506"/>
                  </a:lnTo>
                  <a:lnTo>
                    <a:pt x="10313" y="2491"/>
                  </a:lnTo>
                  <a:lnTo>
                    <a:pt x="10285" y="2459"/>
                  </a:lnTo>
                  <a:lnTo>
                    <a:pt x="10285" y="2412"/>
                  </a:lnTo>
                  <a:lnTo>
                    <a:pt x="10271" y="2381"/>
                  </a:lnTo>
                  <a:lnTo>
                    <a:pt x="10243" y="2334"/>
                  </a:lnTo>
                  <a:lnTo>
                    <a:pt x="10186" y="2271"/>
                  </a:lnTo>
                  <a:lnTo>
                    <a:pt x="10144" y="2240"/>
                  </a:lnTo>
                  <a:lnTo>
                    <a:pt x="10116" y="2224"/>
                  </a:lnTo>
                  <a:lnTo>
                    <a:pt x="10073" y="2240"/>
                  </a:lnTo>
                  <a:lnTo>
                    <a:pt x="10059" y="2287"/>
                  </a:lnTo>
                  <a:lnTo>
                    <a:pt x="10017" y="2397"/>
                  </a:lnTo>
                  <a:lnTo>
                    <a:pt x="10003" y="2522"/>
                  </a:lnTo>
                  <a:lnTo>
                    <a:pt x="10003" y="2631"/>
                  </a:lnTo>
                  <a:lnTo>
                    <a:pt x="10003" y="2757"/>
                  </a:lnTo>
                  <a:lnTo>
                    <a:pt x="10003" y="2929"/>
                  </a:lnTo>
                  <a:lnTo>
                    <a:pt x="9989" y="2992"/>
                  </a:lnTo>
                  <a:lnTo>
                    <a:pt x="9975" y="3039"/>
                  </a:lnTo>
                  <a:lnTo>
                    <a:pt x="9961" y="3039"/>
                  </a:lnTo>
                  <a:lnTo>
                    <a:pt x="9932" y="3039"/>
                  </a:lnTo>
                  <a:lnTo>
                    <a:pt x="9904" y="3007"/>
                  </a:lnTo>
                  <a:lnTo>
                    <a:pt x="9890" y="2976"/>
                  </a:lnTo>
                  <a:lnTo>
                    <a:pt x="9876" y="2913"/>
                  </a:lnTo>
                  <a:lnTo>
                    <a:pt x="9876" y="2851"/>
                  </a:lnTo>
                  <a:lnTo>
                    <a:pt x="9918" y="2663"/>
                  </a:lnTo>
                  <a:lnTo>
                    <a:pt x="9932" y="2616"/>
                  </a:lnTo>
                  <a:lnTo>
                    <a:pt x="9918" y="2553"/>
                  </a:lnTo>
                  <a:lnTo>
                    <a:pt x="9890" y="2444"/>
                  </a:lnTo>
                  <a:lnTo>
                    <a:pt x="9862" y="2318"/>
                  </a:lnTo>
                  <a:lnTo>
                    <a:pt x="9862" y="2287"/>
                  </a:lnTo>
                  <a:lnTo>
                    <a:pt x="9848" y="2240"/>
                  </a:lnTo>
                  <a:lnTo>
                    <a:pt x="9819" y="2209"/>
                  </a:lnTo>
                  <a:lnTo>
                    <a:pt x="9707" y="2177"/>
                  </a:lnTo>
                  <a:lnTo>
                    <a:pt x="9608" y="2146"/>
                  </a:lnTo>
                  <a:lnTo>
                    <a:pt x="9509" y="2146"/>
                  </a:lnTo>
                  <a:lnTo>
                    <a:pt x="9467" y="2162"/>
                  </a:lnTo>
                  <a:lnTo>
                    <a:pt x="9439" y="2209"/>
                  </a:lnTo>
                  <a:lnTo>
                    <a:pt x="9326" y="2631"/>
                  </a:lnTo>
                  <a:lnTo>
                    <a:pt x="9312" y="2678"/>
                  </a:lnTo>
                  <a:lnTo>
                    <a:pt x="9283" y="2725"/>
                  </a:lnTo>
                  <a:lnTo>
                    <a:pt x="9227" y="2819"/>
                  </a:lnTo>
                  <a:lnTo>
                    <a:pt x="9199" y="2866"/>
                  </a:lnTo>
                  <a:lnTo>
                    <a:pt x="9199" y="2913"/>
                  </a:lnTo>
                  <a:lnTo>
                    <a:pt x="9199" y="2976"/>
                  </a:lnTo>
                  <a:lnTo>
                    <a:pt x="9227" y="3007"/>
                  </a:lnTo>
                  <a:lnTo>
                    <a:pt x="9241" y="3070"/>
                  </a:lnTo>
                  <a:lnTo>
                    <a:pt x="9241" y="3133"/>
                  </a:lnTo>
                  <a:lnTo>
                    <a:pt x="9241" y="3242"/>
                  </a:lnTo>
                  <a:lnTo>
                    <a:pt x="9241" y="3336"/>
                  </a:lnTo>
                  <a:lnTo>
                    <a:pt x="9255" y="3383"/>
                  </a:lnTo>
                  <a:lnTo>
                    <a:pt x="9283" y="3415"/>
                  </a:lnTo>
                  <a:lnTo>
                    <a:pt x="9410" y="3556"/>
                  </a:lnTo>
                  <a:lnTo>
                    <a:pt x="9439" y="3603"/>
                  </a:lnTo>
                  <a:lnTo>
                    <a:pt x="9424" y="3665"/>
                  </a:lnTo>
                  <a:lnTo>
                    <a:pt x="9340" y="3791"/>
                  </a:lnTo>
                  <a:lnTo>
                    <a:pt x="9326" y="3806"/>
                  </a:lnTo>
                  <a:lnTo>
                    <a:pt x="9312" y="3806"/>
                  </a:lnTo>
                  <a:lnTo>
                    <a:pt x="9297" y="3806"/>
                  </a:lnTo>
                  <a:lnTo>
                    <a:pt x="9269" y="3791"/>
                  </a:lnTo>
                  <a:lnTo>
                    <a:pt x="9142" y="3650"/>
                  </a:lnTo>
                  <a:lnTo>
                    <a:pt x="9058" y="3571"/>
                  </a:lnTo>
                  <a:lnTo>
                    <a:pt x="8874" y="3415"/>
                  </a:lnTo>
                  <a:lnTo>
                    <a:pt x="8832" y="3383"/>
                  </a:lnTo>
                  <a:lnTo>
                    <a:pt x="8775" y="3383"/>
                  </a:lnTo>
                  <a:lnTo>
                    <a:pt x="8677" y="3383"/>
                  </a:lnTo>
                  <a:lnTo>
                    <a:pt x="8564" y="3383"/>
                  </a:lnTo>
                  <a:lnTo>
                    <a:pt x="8550" y="3383"/>
                  </a:lnTo>
                  <a:lnTo>
                    <a:pt x="8521" y="3383"/>
                  </a:lnTo>
                  <a:lnTo>
                    <a:pt x="8507" y="3399"/>
                  </a:lnTo>
                  <a:lnTo>
                    <a:pt x="8493" y="3415"/>
                  </a:lnTo>
                  <a:lnTo>
                    <a:pt x="8493" y="3446"/>
                  </a:lnTo>
                  <a:lnTo>
                    <a:pt x="8493" y="3540"/>
                  </a:lnTo>
                  <a:lnTo>
                    <a:pt x="8479" y="3603"/>
                  </a:lnTo>
                  <a:lnTo>
                    <a:pt x="8451" y="3650"/>
                  </a:lnTo>
                  <a:lnTo>
                    <a:pt x="8409" y="3665"/>
                  </a:lnTo>
                  <a:lnTo>
                    <a:pt x="8366" y="3650"/>
                  </a:lnTo>
                  <a:lnTo>
                    <a:pt x="8324" y="3634"/>
                  </a:lnTo>
                  <a:lnTo>
                    <a:pt x="8282" y="3618"/>
                  </a:lnTo>
                  <a:lnTo>
                    <a:pt x="8225" y="3634"/>
                  </a:lnTo>
                  <a:lnTo>
                    <a:pt x="8197" y="3650"/>
                  </a:lnTo>
                  <a:lnTo>
                    <a:pt x="8084" y="3712"/>
                  </a:lnTo>
                  <a:lnTo>
                    <a:pt x="8056" y="3728"/>
                  </a:lnTo>
                  <a:lnTo>
                    <a:pt x="7999" y="3744"/>
                  </a:lnTo>
                  <a:lnTo>
                    <a:pt x="7943" y="3759"/>
                  </a:lnTo>
                  <a:lnTo>
                    <a:pt x="7929" y="3759"/>
                  </a:lnTo>
                  <a:lnTo>
                    <a:pt x="7873" y="3744"/>
                  </a:lnTo>
                  <a:lnTo>
                    <a:pt x="7830" y="3728"/>
                  </a:lnTo>
                  <a:lnTo>
                    <a:pt x="7788" y="3697"/>
                  </a:lnTo>
                  <a:lnTo>
                    <a:pt x="7746" y="3712"/>
                  </a:lnTo>
                  <a:lnTo>
                    <a:pt x="7703" y="3728"/>
                  </a:lnTo>
                  <a:lnTo>
                    <a:pt x="7604" y="3791"/>
                  </a:lnTo>
                  <a:lnTo>
                    <a:pt x="7492" y="3885"/>
                  </a:lnTo>
                  <a:lnTo>
                    <a:pt x="7407" y="3947"/>
                  </a:lnTo>
                  <a:lnTo>
                    <a:pt x="7224" y="4041"/>
                  </a:lnTo>
                  <a:lnTo>
                    <a:pt x="7139" y="4073"/>
                  </a:lnTo>
                  <a:lnTo>
                    <a:pt x="7111" y="4088"/>
                  </a:lnTo>
                  <a:lnTo>
                    <a:pt x="7082" y="4120"/>
                  </a:lnTo>
                  <a:lnTo>
                    <a:pt x="7054" y="4229"/>
                  </a:lnTo>
                  <a:lnTo>
                    <a:pt x="7026" y="4276"/>
                  </a:lnTo>
                  <a:lnTo>
                    <a:pt x="6998" y="4292"/>
                  </a:lnTo>
                  <a:lnTo>
                    <a:pt x="6970" y="4276"/>
                  </a:lnTo>
                  <a:lnTo>
                    <a:pt x="6927" y="4245"/>
                  </a:lnTo>
                  <a:lnTo>
                    <a:pt x="6871" y="4182"/>
                  </a:lnTo>
                  <a:lnTo>
                    <a:pt x="6857" y="4151"/>
                  </a:lnTo>
                  <a:lnTo>
                    <a:pt x="6857" y="4120"/>
                  </a:lnTo>
                  <a:lnTo>
                    <a:pt x="6871" y="4104"/>
                  </a:lnTo>
                  <a:lnTo>
                    <a:pt x="6927" y="4026"/>
                  </a:lnTo>
                  <a:lnTo>
                    <a:pt x="6955" y="3979"/>
                  </a:lnTo>
                  <a:lnTo>
                    <a:pt x="6970" y="3932"/>
                  </a:lnTo>
                  <a:lnTo>
                    <a:pt x="6970" y="3900"/>
                  </a:lnTo>
                  <a:lnTo>
                    <a:pt x="6955" y="3853"/>
                  </a:lnTo>
                  <a:lnTo>
                    <a:pt x="6913" y="3806"/>
                  </a:lnTo>
                  <a:lnTo>
                    <a:pt x="6885" y="3791"/>
                  </a:lnTo>
                  <a:lnTo>
                    <a:pt x="6800" y="3759"/>
                  </a:lnTo>
                  <a:lnTo>
                    <a:pt x="6701" y="3759"/>
                  </a:lnTo>
                  <a:lnTo>
                    <a:pt x="6673" y="3759"/>
                  </a:lnTo>
                  <a:lnTo>
                    <a:pt x="6659" y="3759"/>
                  </a:lnTo>
                  <a:lnTo>
                    <a:pt x="6645" y="3775"/>
                  </a:lnTo>
                  <a:lnTo>
                    <a:pt x="6645" y="3791"/>
                  </a:lnTo>
                  <a:lnTo>
                    <a:pt x="6645" y="3822"/>
                  </a:lnTo>
                  <a:lnTo>
                    <a:pt x="6659" y="3853"/>
                  </a:lnTo>
                  <a:lnTo>
                    <a:pt x="6687" y="3916"/>
                  </a:lnTo>
                  <a:lnTo>
                    <a:pt x="6687" y="3979"/>
                  </a:lnTo>
                  <a:lnTo>
                    <a:pt x="6687" y="4073"/>
                  </a:lnTo>
                  <a:lnTo>
                    <a:pt x="6701" y="4135"/>
                  </a:lnTo>
                  <a:lnTo>
                    <a:pt x="6716" y="4198"/>
                  </a:lnTo>
                  <a:lnTo>
                    <a:pt x="6730" y="4245"/>
                  </a:lnTo>
                  <a:lnTo>
                    <a:pt x="6744" y="4292"/>
                  </a:lnTo>
                  <a:lnTo>
                    <a:pt x="6744" y="4354"/>
                  </a:lnTo>
                  <a:lnTo>
                    <a:pt x="6716" y="4464"/>
                  </a:lnTo>
                  <a:lnTo>
                    <a:pt x="6687" y="4495"/>
                  </a:lnTo>
                  <a:lnTo>
                    <a:pt x="6673" y="4495"/>
                  </a:lnTo>
                  <a:lnTo>
                    <a:pt x="6659" y="4480"/>
                  </a:lnTo>
                  <a:lnTo>
                    <a:pt x="6617" y="4464"/>
                  </a:lnTo>
                  <a:lnTo>
                    <a:pt x="6560" y="4448"/>
                  </a:lnTo>
                  <a:lnTo>
                    <a:pt x="6546" y="4448"/>
                  </a:lnTo>
                  <a:lnTo>
                    <a:pt x="6490" y="4464"/>
                  </a:lnTo>
                  <a:lnTo>
                    <a:pt x="6448" y="4480"/>
                  </a:lnTo>
                  <a:lnTo>
                    <a:pt x="6363" y="4558"/>
                  </a:lnTo>
                  <a:lnTo>
                    <a:pt x="6321" y="4574"/>
                  </a:lnTo>
                  <a:lnTo>
                    <a:pt x="6236" y="4636"/>
                  </a:lnTo>
                  <a:lnTo>
                    <a:pt x="6222" y="4683"/>
                  </a:lnTo>
                  <a:lnTo>
                    <a:pt x="6236" y="4730"/>
                  </a:lnTo>
                  <a:lnTo>
                    <a:pt x="6321" y="4934"/>
                  </a:lnTo>
                  <a:lnTo>
                    <a:pt x="6335" y="4965"/>
                  </a:lnTo>
                  <a:lnTo>
                    <a:pt x="6306" y="4950"/>
                  </a:lnTo>
                  <a:lnTo>
                    <a:pt x="6264" y="4918"/>
                  </a:lnTo>
                  <a:lnTo>
                    <a:pt x="6222" y="4903"/>
                  </a:lnTo>
                  <a:lnTo>
                    <a:pt x="6123" y="4903"/>
                  </a:lnTo>
                  <a:lnTo>
                    <a:pt x="6067" y="4903"/>
                  </a:lnTo>
                  <a:lnTo>
                    <a:pt x="6024" y="4887"/>
                  </a:lnTo>
                  <a:lnTo>
                    <a:pt x="5982" y="4856"/>
                  </a:lnTo>
                  <a:lnTo>
                    <a:pt x="5940" y="4856"/>
                  </a:lnTo>
                  <a:lnTo>
                    <a:pt x="5926" y="4871"/>
                  </a:lnTo>
                  <a:lnTo>
                    <a:pt x="5940" y="4934"/>
                  </a:lnTo>
                  <a:lnTo>
                    <a:pt x="5940" y="4950"/>
                  </a:lnTo>
                  <a:lnTo>
                    <a:pt x="5897" y="4934"/>
                  </a:lnTo>
                  <a:lnTo>
                    <a:pt x="5770" y="4887"/>
                  </a:lnTo>
                  <a:lnTo>
                    <a:pt x="5728" y="4871"/>
                  </a:lnTo>
                  <a:lnTo>
                    <a:pt x="5700" y="4824"/>
                  </a:lnTo>
                  <a:lnTo>
                    <a:pt x="5672" y="4730"/>
                  </a:lnTo>
                  <a:lnTo>
                    <a:pt x="5672" y="4683"/>
                  </a:lnTo>
                  <a:lnTo>
                    <a:pt x="5686" y="4636"/>
                  </a:lnTo>
                  <a:lnTo>
                    <a:pt x="5714" y="4605"/>
                  </a:lnTo>
                  <a:lnTo>
                    <a:pt x="5728" y="4558"/>
                  </a:lnTo>
                  <a:lnTo>
                    <a:pt x="5714" y="4527"/>
                  </a:lnTo>
                  <a:lnTo>
                    <a:pt x="5672" y="4495"/>
                  </a:lnTo>
                  <a:lnTo>
                    <a:pt x="5643" y="4480"/>
                  </a:lnTo>
                  <a:lnTo>
                    <a:pt x="5545" y="4401"/>
                  </a:lnTo>
                  <a:lnTo>
                    <a:pt x="5488" y="4339"/>
                  </a:lnTo>
                  <a:lnTo>
                    <a:pt x="5418" y="4260"/>
                  </a:lnTo>
                  <a:lnTo>
                    <a:pt x="5404" y="4229"/>
                  </a:lnTo>
                  <a:lnTo>
                    <a:pt x="5418" y="4213"/>
                  </a:lnTo>
                  <a:lnTo>
                    <a:pt x="5446" y="4229"/>
                  </a:lnTo>
                  <a:lnTo>
                    <a:pt x="5488" y="4260"/>
                  </a:lnTo>
                  <a:lnTo>
                    <a:pt x="5531" y="4276"/>
                  </a:lnTo>
                  <a:lnTo>
                    <a:pt x="5573" y="4292"/>
                  </a:lnTo>
                  <a:lnTo>
                    <a:pt x="5601" y="4292"/>
                  </a:lnTo>
                  <a:lnTo>
                    <a:pt x="5643" y="4307"/>
                  </a:lnTo>
                  <a:lnTo>
                    <a:pt x="5686" y="4354"/>
                  </a:lnTo>
                  <a:lnTo>
                    <a:pt x="5700" y="4386"/>
                  </a:lnTo>
                  <a:lnTo>
                    <a:pt x="5728" y="4433"/>
                  </a:lnTo>
                  <a:lnTo>
                    <a:pt x="5784" y="4464"/>
                  </a:lnTo>
                  <a:lnTo>
                    <a:pt x="5940" y="4511"/>
                  </a:lnTo>
                  <a:lnTo>
                    <a:pt x="5996" y="4511"/>
                  </a:lnTo>
                  <a:lnTo>
                    <a:pt x="6053" y="4511"/>
                  </a:lnTo>
                  <a:lnTo>
                    <a:pt x="6151" y="4464"/>
                  </a:lnTo>
                  <a:lnTo>
                    <a:pt x="6264" y="4417"/>
                  </a:lnTo>
                  <a:lnTo>
                    <a:pt x="6292" y="4401"/>
                  </a:lnTo>
                  <a:lnTo>
                    <a:pt x="6335" y="4370"/>
                  </a:lnTo>
                  <a:lnTo>
                    <a:pt x="6363" y="4307"/>
                  </a:lnTo>
                  <a:lnTo>
                    <a:pt x="6391" y="4198"/>
                  </a:lnTo>
                  <a:lnTo>
                    <a:pt x="6391" y="4151"/>
                  </a:lnTo>
                  <a:lnTo>
                    <a:pt x="6377" y="4104"/>
                  </a:lnTo>
                  <a:lnTo>
                    <a:pt x="6179" y="3885"/>
                  </a:lnTo>
                  <a:lnTo>
                    <a:pt x="6095" y="3806"/>
                  </a:lnTo>
                  <a:lnTo>
                    <a:pt x="5982" y="3712"/>
                  </a:lnTo>
                  <a:lnTo>
                    <a:pt x="5897" y="3634"/>
                  </a:lnTo>
                  <a:lnTo>
                    <a:pt x="5827" y="3571"/>
                  </a:lnTo>
                  <a:lnTo>
                    <a:pt x="5784" y="3540"/>
                  </a:lnTo>
                  <a:lnTo>
                    <a:pt x="5742" y="3509"/>
                  </a:lnTo>
                  <a:lnTo>
                    <a:pt x="5643" y="3477"/>
                  </a:lnTo>
                  <a:lnTo>
                    <a:pt x="5559" y="3446"/>
                  </a:lnTo>
                  <a:lnTo>
                    <a:pt x="5531" y="3430"/>
                  </a:lnTo>
                  <a:lnTo>
                    <a:pt x="5516" y="3383"/>
                  </a:lnTo>
                  <a:lnTo>
                    <a:pt x="5516" y="3368"/>
                  </a:lnTo>
                  <a:lnTo>
                    <a:pt x="5516" y="3336"/>
                  </a:lnTo>
                  <a:lnTo>
                    <a:pt x="5502" y="3321"/>
                  </a:lnTo>
                  <a:lnTo>
                    <a:pt x="5488" y="3305"/>
                  </a:lnTo>
                  <a:lnTo>
                    <a:pt x="5460" y="3305"/>
                  </a:lnTo>
                  <a:lnTo>
                    <a:pt x="5432" y="3305"/>
                  </a:lnTo>
                  <a:lnTo>
                    <a:pt x="5319" y="3305"/>
                  </a:lnTo>
                  <a:lnTo>
                    <a:pt x="5305" y="3305"/>
                  </a:lnTo>
                  <a:lnTo>
                    <a:pt x="5234" y="3305"/>
                  </a:lnTo>
                  <a:lnTo>
                    <a:pt x="5206" y="3258"/>
                  </a:lnTo>
                  <a:lnTo>
                    <a:pt x="5178" y="3227"/>
                  </a:lnTo>
                  <a:lnTo>
                    <a:pt x="5178" y="3180"/>
                  </a:lnTo>
                  <a:lnTo>
                    <a:pt x="5192" y="3086"/>
                  </a:lnTo>
                  <a:lnTo>
                    <a:pt x="5220" y="3054"/>
                  </a:lnTo>
                  <a:lnTo>
                    <a:pt x="5220" y="3007"/>
                  </a:lnTo>
                  <a:lnTo>
                    <a:pt x="5206" y="2960"/>
                  </a:lnTo>
                  <a:lnTo>
                    <a:pt x="5135" y="2882"/>
                  </a:lnTo>
                  <a:lnTo>
                    <a:pt x="5079" y="2804"/>
                  </a:lnTo>
                  <a:lnTo>
                    <a:pt x="5051" y="2804"/>
                  </a:lnTo>
                  <a:lnTo>
                    <a:pt x="5037" y="2788"/>
                  </a:lnTo>
                  <a:lnTo>
                    <a:pt x="5008" y="2804"/>
                  </a:lnTo>
                  <a:lnTo>
                    <a:pt x="4994" y="2804"/>
                  </a:lnTo>
                  <a:lnTo>
                    <a:pt x="4938" y="2882"/>
                  </a:lnTo>
                  <a:lnTo>
                    <a:pt x="4896" y="2898"/>
                  </a:lnTo>
                  <a:lnTo>
                    <a:pt x="4839" y="2898"/>
                  </a:lnTo>
                  <a:lnTo>
                    <a:pt x="4811" y="2866"/>
                  </a:lnTo>
                  <a:lnTo>
                    <a:pt x="4726" y="2835"/>
                  </a:lnTo>
                  <a:lnTo>
                    <a:pt x="4628" y="2835"/>
                  </a:lnTo>
                  <a:lnTo>
                    <a:pt x="4613" y="2835"/>
                  </a:lnTo>
                  <a:lnTo>
                    <a:pt x="4557" y="2851"/>
                  </a:lnTo>
                  <a:lnTo>
                    <a:pt x="4515" y="2882"/>
                  </a:lnTo>
                  <a:lnTo>
                    <a:pt x="4458" y="2945"/>
                  </a:lnTo>
                  <a:lnTo>
                    <a:pt x="4416" y="2976"/>
                  </a:lnTo>
                  <a:lnTo>
                    <a:pt x="4374" y="2992"/>
                  </a:lnTo>
                  <a:lnTo>
                    <a:pt x="4303" y="2992"/>
                  </a:lnTo>
                  <a:lnTo>
                    <a:pt x="4275" y="3007"/>
                  </a:lnTo>
                  <a:lnTo>
                    <a:pt x="4233" y="3039"/>
                  </a:lnTo>
                  <a:lnTo>
                    <a:pt x="4204" y="3054"/>
                  </a:lnTo>
                  <a:lnTo>
                    <a:pt x="4176" y="3070"/>
                  </a:lnTo>
                  <a:lnTo>
                    <a:pt x="4134" y="3086"/>
                  </a:lnTo>
                  <a:lnTo>
                    <a:pt x="4120" y="3133"/>
                  </a:lnTo>
                  <a:lnTo>
                    <a:pt x="4077" y="3242"/>
                  </a:lnTo>
                  <a:lnTo>
                    <a:pt x="4049" y="3289"/>
                  </a:lnTo>
                  <a:lnTo>
                    <a:pt x="4007" y="3305"/>
                  </a:lnTo>
                  <a:lnTo>
                    <a:pt x="3922" y="3305"/>
                  </a:lnTo>
                  <a:lnTo>
                    <a:pt x="3866" y="3321"/>
                  </a:lnTo>
                  <a:lnTo>
                    <a:pt x="3837" y="3368"/>
                  </a:lnTo>
                  <a:lnTo>
                    <a:pt x="3809" y="3477"/>
                  </a:lnTo>
                  <a:lnTo>
                    <a:pt x="3795" y="3571"/>
                  </a:lnTo>
                  <a:lnTo>
                    <a:pt x="3767" y="3603"/>
                  </a:lnTo>
                  <a:lnTo>
                    <a:pt x="3739" y="3603"/>
                  </a:lnTo>
                  <a:lnTo>
                    <a:pt x="3711" y="3603"/>
                  </a:lnTo>
                  <a:lnTo>
                    <a:pt x="3654" y="3618"/>
                  </a:lnTo>
                  <a:lnTo>
                    <a:pt x="3626" y="3665"/>
                  </a:lnTo>
                  <a:lnTo>
                    <a:pt x="3541" y="3791"/>
                  </a:lnTo>
                  <a:lnTo>
                    <a:pt x="3527" y="3838"/>
                  </a:lnTo>
                  <a:lnTo>
                    <a:pt x="3513" y="3900"/>
                  </a:lnTo>
                  <a:lnTo>
                    <a:pt x="3513" y="3932"/>
                  </a:lnTo>
                  <a:lnTo>
                    <a:pt x="3499" y="3994"/>
                  </a:lnTo>
                  <a:lnTo>
                    <a:pt x="3485" y="4041"/>
                  </a:lnTo>
                  <a:lnTo>
                    <a:pt x="3400" y="4166"/>
                  </a:lnTo>
                  <a:lnTo>
                    <a:pt x="3344" y="4276"/>
                  </a:lnTo>
                  <a:lnTo>
                    <a:pt x="3330" y="4323"/>
                  </a:lnTo>
                  <a:lnTo>
                    <a:pt x="3287" y="4433"/>
                  </a:lnTo>
                  <a:lnTo>
                    <a:pt x="3259" y="4464"/>
                  </a:lnTo>
                  <a:lnTo>
                    <a:pt x="3217" y="4589"/>
                  </a:lnTo>
                  <a:lnTo>
                    <a:pt x="3189" y="4621"/>
                  </a:lnTo>
                  <a:lnTo>
                    <a:pt x="3132" y="4730"/>
                  </a:lnTo>
                  <a:lnTo>
                    <a:pt x="2991" y="5012"/>
                  </a:lnTo>
                  <a:lnTo>
                    <a:pt x="2920" y="5106"/>
                  </a:lnTo>
                  <a:lnTo>
                    <a:pt x="2864" y="5169"/>
                  </a:lnTo>
                  <a:lnTo>
                    <a:pt x="2765" y="5247"/>
                  </a:lnTo>
                  <a:lnTo>
                    <a:pt x="2737" y="5263"/>
                  </a:lnTo>
                  <a:lnTo>
                    <a:pt x="2695" y="5294"/>
                  </a:lnTo>
                  <a:lnTo>
                    <a:pt x="2652" y="5341"/>
                  </a:lnTo>
                  <a:lnTo>
                    <a:pt x="2638" y="5388"/>
                  </a:lnTo>
                  <a:lnTo>
                    <a:pt x="2582" y="5482"/>
                  </a:lnTo>
                  <a:lnTo>
                    <a:pt x="2511" y="5561"/>
                  </a:lnTo>
                  <a:lnTo>
                    <a:pt x="2483" y="5592"/>
                  </a:lnTo>
                  <a:lnTo>
                    <a:pt x="2469" y="5639"/>
                  </a:lnTo>
                  <a:lnTo>
                    <a:pt x="2441" y="5733"/>
                  </a:lnTo>
                  <a:lnTo>
                    <a:pt x="2427" y="5764"/>
                  </a:lnTo>
                  <a:lnTo>
                    <a:pt x="2413" y="5827"/>
                  </a:lnTo>
                  <a:lnTo>
                    <a:pt x="2398" y="5889"/>
                  </a:lnTo>
                  <a:lnTo>
                    <a:pt x="2398" y="5921"/>
                  </a:lnTo>
                  <a:lnTo>
                    <a:pt x="2413" y="5983"/>
                  </a:lnTo>
                  <a:lnTo>
                    <a:pt x="2427" y="6030"/>
                  </a:lnTo>
                  <a:lnTo>
                    <a:pt x="2441" y="6077"/>
                  </a:lnTo>
                  <a:lnTo>
                    <a:pt x="2455" y="6140"/>
                  </a:lnTo>
                  <a:lnTo>
                    <a:pt x="2469" y="6203"/>
                  </a:lnTo>
                  <a:lnTo>
                    <a:pt x="2469" y="6218"/>
                  </a:lnTo>
                  <a:lnTo>
                    <a:pt x="2469" y="6344"/>
                  </a:lnTo>
                  <a:lnTo>
                    <a:pt x="2469" y="6375"/>
                  </a:lnTo>
                  <a:lnTo>
                    <a:pt x="2483" y="6422"/>
                  </a:lnTo>
                  <a:lnTo>
                    <a:pt x="2511" y="6469"/>
                  </a:lnTo>
                  <a:lnTo>
                    <a:pt x="2568" y="6485"/>
                  </a:lnTo>
                  <a:lnTo>
                    <a:pt x="2610" y="6500"/>
                  </a:lnTo>
                  <a:lnTo>
                    <a:pt x="2666" y="6516"/>
                  </a:lnTo>
                  <a:lnTo>
                    <a:pt x="2695" y="6516"/>
                  </a:lnTo>
                  <a:lnTo>
                    <a:pt x="2751" y="6500"/>
                  </a:lnTo>
                  <a:lnTo>
                    <a:pt x="2793" y="6485"/>
                  </a:lnTo>
                  <a:lnTo>
                    <a:pt x="2906" y="6391"/>
                  </a:lnTo>
                  <a:lnTo>
                    <a:pt x="2991" y="6328"/>
                  </a:lnTo>
                  <a:lnTo>
                    <a:pt x="3033" y="6297"/>
                  </a:lnTo>
                  <a:lnTo>
                    <a:pt x="3062" y="6281"/>
                  </a:lnTo>
                  <a:lnTo>
                    <a:pt x="3090" y="6265"/>
                  </a:lnTo>
                  <a:lnTo>
                    <a:pt x="3118" y="6234"/>
                  </a:lnTo>
                  <a:lnTo>
                    <a:pt x="3146" y="6187"/>
                  </a:lnTo>
                  <a:lnTo>
                    <a:pt x="3203" y="6093"/>
                  </a:lnTo>
                  <a:lnTo>
                    <a:pt x="3231" y="6062"/>
                  </a:lnTo>
                  <a:lnTo>
                    <a:pt x="3203" y="6093"/>
                  </a:lnTo>
                  <a:lnTo>
                    <a:pt x="3146" y="6187"/>
                  </a:lnTo>
                  <a:lnTo>
                    <a:pt x="3118" y="6234"/>
                  </a:lnTo>
                  <a:lnTo>
                    <a:pt x="3104" y="6328"/>
                  </a:lnTo>
                  <a:lnTo>
                    <a:pt x="3118" y="6422"/>
                  </a:lnTo>
                  <a:lnTo>
                    <a:pt x="3146" y="6469"/>
                  </a:lnTo>
                  <a:lnTo>
                    <a:pt x="3160" y="6516"/>
                  </a:lnTo>
                  <a:lnTo>
                    <a:pt x="3160" y="6579"/>
                  </a:lnTo>
                  <a:lnTo>
                    <a:pt x="3160" y="6610"/>
                  </a:lnTo>
                  <a:lnTo>
                    <a:pt x="3189" y="6735"/>
                  </a:lnTo>
                  <a:lnTo>
                    <a:pt x="3217" y="6845"/>
                  </a:lnTo>
                  <a:lnTo>
                    <a:pt x="3231" y="6939"/>
                  </a:lnTo>
                  <a:lnTo>
                    <a:pt x="3245" y="6986"/>
                  </a:lnTo>
                  <a:lnTo>
                    <a:pt x="3273" y="7017"/>
                  </a:lnTo>
                  <a:lnTo>
                    <a:pt x="3287" y="7064"/>
                  </a:lnTo>
                  <a:lnTo>
                    <a:pt x="3301" y="7096"/>
                  </a:lnTo>
                  <a:lnTo>
                    <a:pt x="3315" y="7127"/>
                  </a:lnTo>
                  <a:lnTo>
                    <a:pt x="3358" y="7127"/>
                  </a:lnTo>
                  <a:lnTo>
                    <a:pt x="3386" y="7127"/>
                  </a:lnTo>
                  <a:lnTo>
                    <a:pt x="3428" y="7127"/>
                  </a:lnTo>
                  <a:lnTo>
                    <a:pt x="3442" y="7096"/>
                  </a:lnTo>
                  <a:lnTo>
                    <a:pt x="3457" y="7064"/>
                  </a:lnTo>
                  <a:lnTo>
                    <a:pt x="3471" y="7017"/>
                  </a:lnTo>
                  <a:lnTo>
                    <a:pt x="3513" y="6986"/>
                  </a:lnTo>
                  <a:lnTo>
                    <a:pt x="3569" y="6986"/>
                  </a:lnTo>
                  <a:lnTo>
                    <a:pt x="3598" y="6986"/>
                  </a:lnTo>
                  <a:lnTo>
                    <a:pt x="3640" y="6970"/>
                  </a:lnTo>
                  <a:lnTo>
                    <a:pt x="3668" y="6923"/>
                  </a:lnTo>
                  <a:lnTo>
                    <a:pt x="3696" y="6876"/>
                  </a:lnTo>
                  <a:lnTo>
                    <a:pt x="3711" y="6829"/>
                  </a:lnTo>
                  <a:lnTo>
                    <a:pt x="3725" y="6767"/>
                  </a:lnTo>
                  <a:lnTo>
                    <a:pt x="3725" y="6579"/>
                  </a:lnTo>
                  <a:lnTo>
                    <a:pt x="3725" y="6453"/>
                  </a:lnTo>
                  <a:lnTo>
                    <a:pt x="3725" y="6438"/>
                  </a:lnTo>
                  <a:lnTo>
                    <a:pt x="3725" y="6391"/>
                  </a:lnTo>
                  <a:lnTo>
                    <a:pt x="3753" y="6375"/>
                  </a:lnTo>
                  <a:lnTo>
                    <a:pt x="3837" y="6344"/>
                  </a:lnTo>
                  <a:lnTo>
                    <a:pt x="3880" y="6312"/>
                  </a:lnTo>
                  <a:lnTo>
                    <a:pt x="3908" y="6281"/>
                  </a:lnTo>
                  <a:lnTo>
                    <a:pt x="3922" y="6234"/>
                  </a:lnTo>
                  <a:lnTo>
                    <a:pt x="3922" y="6203"/>
                  </a:lnTo>
                  <a:lnTo>
                    <a:pt x="3922" y="6140"/>
                  </a:lnTo>
                  <a:lnTo>
                    <a:pt x="3908" y="6077"/>
                  </a:lnTo>
                  <a:lnTo>
                    <a:pt x="3880" y="6046"/>
                  </a:lnTo>
                  <a:lnTo>
                    <a:pt x="3823" y="5952"/>
                  </a:lnTo>
                  <a:lnTo>
                    <a:pt x="3795" y="5905"/>
                  </a:lnTo>
                  <a:lnTo>
                    <a:pt x="3781" y="5842"/>
                  </a:lnTo>
                  <a:lnTo>
                    <a:pt x="3781" y="5733"/>
                  </a:lnTo>
                  <a:lnTo>
                    <a:pt x="3781" y="5608"/>
                  </a:lnTo>
                  <a:lnTo>
                    <a:pt x="3781" y="5514"/>
                  </a:lnTo>
                  <a:lnTo>
                    <a:pt x="3795" y="5451"/>
                  </a:lnTo>
                  <a:lnTo>
                    <a:pt x="3823" y="5404"/>
                  </a:lnTo>
                  <a:lnTo>
                    <a:pt x="3880" y="5341"/>
                  </a:lnTo>
                  <a:lnTo>
                    <a:pt x="3964" y="5263"/>
                  </a:lnTo>
                  <a:lnTo>
                    <a:pt x="4035" y="5185"/>
                  </a:lnTo>
                  <a:lnTo>
                    <a:pt x="4162" y="5106"/>
                  </a:lnTo>
                  <a:lnTo>
                    <a:pt x="4190" y="5059"/>
                  </a:lnTo>
                  <a:lnTo>
                    <a:pt x="4233" y="5012"/>
                  </a:lnTo>
                  <a:lnTo>
                    <a:pt x="4247" y="4965"/>
                  </a:lnTo>
                  <a:lnTo>
                    <a:pt x="4261" y="4918"/>
                  </a:lnTo>
                  <a:lnTo>
                    <a:pt x="4233" y="4871"/>
                  </a:lnTo>
                  <a:lnTo>
                    <a:pt x="4218" y="4824"/>
                  </a:lnTo>
                  <a:lnTo>
                    <a:pt x="4233" y="4777"/>
                  </a:lnTo>
                  <a:lnTo>
                    <a:pt x="4247" y="4730"/>
                  </a:lnTo>
                  <a:lnTo>
                    <a:pt x="4317" y="4636"/>
                  </a:lnTo>
                  <a:lnTo>
                    <a:pt x="4374" y="4574"/>
                  </a:lnTo>
                  <a:lnTo>
                    <a:pt x="4402" y="4542"/>
                  </a:lnTo>
                  <a:lnTo>
                    <a:pt x="4444" y="4511"/>
                  </a:lnTo>
                  <a:lnTo>
                    <a:pt x="4472" y="4527"/>
                  </a:lnTo>
                  <a:lnTo>
                    <a:pt x="4515" y="4558"/>
                  </a:lnTo>
                  <a:lnTo>
                    <a:pt x="4571" y="4652"/>
                  </a:lnTo>
                  <a:lnTo>
                    <a:pt x="4599" y="4699"/>
                  </a:lnTo>
                  <a:lnTo>
                    <a:pt x="4599" y="4762"/>
                  </a:lnTo>
                  <a:lnTo>
                    <a:pt x="4599" y="4809"/>
                  </a:lnTo>
                  <a:lnTo>
                    <a:pt x="4501" y="5012"/>
                  </a:lnTo>
                  <a:lnTo>
                    <a:pt x="4472" y="5059"/>
                  </a:lnTo>
                  <a:lnTo>
                    <a:pt x="4430" y="5091"/>
                  </a:lnTo>
                  <a:lnTo>
                    <a:pt x="4317" y="5185"/>
                  </a:lnTo>
                  <a:lnTo>
                    <a:pt x="4275" y="5216"/>
                  </a:lnTo>
                  <a:lnTo>
                    <a:pt x="4261" y="5279"/>
                  </a:lnTo>
                  <a:lnTo>
                    <a:pt x="4218" y="5388"/>
                  </a:lnTo>
                  <a:lnTo>
                    <a:pt x="4204" y="5514"/>
                  </a:lnTo>
                  <a:lnTo>
                    <a:pt x="4204" y="5686"/>
                  </a:lnTo>
                  <a:lnTo>
                    <a:pt x="4204" y="5749"/>
                  </a:lnTo>
                  <a:lnTo>
                    <a:pt x="4233" y="5811"/>
                  </a:lnTo>
                  <a:lnTo>
                    <a:pt x="4247" y="5858"/>
                  </a:lnTo>
                  <a:lnTo>
                    <a:pt x="4303" y="5952"/>
                  </a:lnTo>
                  <a:lnTo>
                    <a:pt x="4374" y="6030"/>
                  </a:lnTo>
                  <a:lnTo>
                    <a:pt x="4416" y="6046"/>
                  </a:lnTo>
                  <a:lnTo>
                    <a:pt x="4472" y="6062"/>
                  </a:lnTo>
                  <a:lnTo>
                    <a:pt x="4486" y="6062"/>
                  </a:lnTo>
                  <a:lnTo>
                    <a:pt x="4599" y="6046"/>
                  </a:lnTo>
                  <a:lnTo>
                    <a:pt x="4769" y="5999"/>
                  </a:lnTo>
                  <a:lnTo>
                    <a:pt x="4867" y="5983"/>
                  </a:lnTo>
                  <a:lnTo>
                    <a:pt x="4896" y="5983"/>
                  </a:lnTo>
                  <a:lnTo>
                    <a:pt x="4938" y="5983"/>
                  </a:lnTo>
                  <a:lnTo>
                    <a:pt x="4966" y="5999"/>
                  </a:lnTo>
                  <a:lnTo>
                    <a:pt x="4994" y="6015"/>
                  </a:lnTo>
                  <a:lnTo>
                    <a:pt x="5023" y="6062"/>
                  </a:lnTo>
                  <a:lnTo>
                    <a:pt x="5037" y="6124"/>
                  </a:lnTo>
                  <a:lnTo>
                    <a:pt x="5037" y="6156"/>
                  </a:lnTo>
                  <a:lnTo>
                    <a:pt x="5023" y="6187"/>
                  </a:lnTo>
                  <a:lnTo>
                    <a:pt x="4994" y="6218"/>
                  </a:lnTo>
                  <a:lnTo>
                    <a:pt x="4966" y="6218"/>
                  </a:lnTo>
                  <a:lnTo>
                    <a:pt x="4938" y="6203"/>
                  </a:lnTo>
                  <a:lnTo>
                    <a:pt x="4839" y="6203"/>
                  </a:lnTo>
                  <a:lnTo>
                    <a:pt x="4740" y="6203"/>
                  </a:lnTo>
                  <a:lnTo>
                    <a:pt x="4642" y="6234"/>
                  </a:lnTo>
                  <a:lnTo>
                    <a:pt x="4529" y="6265"/>
                  </a:lnTo>
                  <a:lnTo>
                    <a:pt x="4501" y="6297"/>
                  </a:lnTo>
                  <a:lnTo>
                    <a:pt x="4472" y="6328"/>
                  </a:lnTo>
                  <a:lnTo>
                    <a:pt x="4472" y="6406"/>
                  </a:lnTo>
                  <a:lnTo>
                    <a:pt x="4486" y="6438"/>
                  </a:lnTo>
                  <a:lnTo>
                    <a:pt x="4515" y="6485"/>
                  </a:lnTo>
                  <a:lnTo>
                    <a:pt x="4543" y="6516"/>
                  </a:lnTo>
                  <a:lnTo>
                    <a:pt x="4543" y="6563"/>
                  </a:lnTo>
                  <a:lnTo>
                    <a:pt x="4543" y="6594"/>
                  </a:lnTo>
                  <a:lnTo>
                    <a:pt x="4529" y="6657"/>
                  </a:lnTo>
                  <a:lnTo>
                    <a:pt x="4501" y="6688"/>
                  </a:lnTo>
                  <a:lnTo>
                    <a:pt x="4486" y="6704"/>
                  </a:lnTo>
                  <a:lnTo>
                    <a:pt x="4472" y="6720"/>
                  </a:lnTo>
                  <a:lnTo>
                    <a:pt x="4458" y="6720"/>
                  </a:lnTo>
                  <a:lnTo>
                    <a:pt x="4430" y="6720"/>
                  </a:lnTo>
                  <a:lnTo>
                    <a:pt x="4388" y="6704"/>
                  </a:lnTo>
                  <a:lnTo>
                    <a:pt x="4303" y="6673"/>
                  </a:lnTo>
                  <a:lnTo>
                    <a:pt x="4275" y="6688"/>
                  </a:lnTo>
                  <a:lnTo>
                    <a:pt x="4247" y="6720"/>
                  </a:lnTo>
                  <a:lnTo>
                    <a:pt x="4233" y="6767"/>
                  </a:lnTo>
                  <a:lnTo>
                    <a:pt x="4218" y="6829"/>
                  </a:lnTo>
                  <a:lnTo>
                    <a:pt x="4204" y="6892"/>
                  </a:lnTo>
                  <a:lnTo>
                    <a:pt x="4204" y="6908"/>
                  </a:lnTo>
                  <a:lnTo>
                    <a:pt x="4204" y="6970"/>
                  </a:lnTo>
                  <a:lnTo>
                    <a:pt x="4204" y="7033"/>
                  </a:lnTo>
                  <a:lnTo>
                    <a:pt x="4204" y="7064"/>
                  </a:lnTo>
                  <a:lnTo>
                    <a:pt x="4204" y="7127"/>
                  </a:lnTo>
                  <a:lnTo>
                    <a:pt x="4176" y="7127"/>
                  </a:lnTo>
                  <a:lnTo>
                    <a:pt x="4134" y="7143"/>
                  </a:lnTo>
                  <a:lnTo>
                    <a:pt x="4106" y="7174"/>
                  </a:lnTo>
                  <a:lnTo>
                    <a:pt x="4077" y="7205"/>
                  </a:lnTo>
                  <a:lnTo>
                    <a:pt x="4063" y="7252"/>
                  </a:lnTo>
                  <a:lnTo>
                    <a:pt x="4049" y="7268"/>
                  </a:lnTo>
                  <a:lnTo>
                    <a:pt x="4007" y="7284"/>
                  </a:lnTo>
                  <a:lnTo>
                    <a:pt x="3979" y="7284"/>
                  </a:lnTo>
                  <a:lnTo>
                    <a:pt x="3894" y="7284"/>
                  </a:lnTo>
                  <a:lnTo>
                    <a:pt x="3809" y="7299"/>
                  </a:lnTo>
                  <a:lnTo>
                    <a:pt x="3640" y="7346"/>
                  </a:lnTo>
                  <a:lnTo>
                    <a:pt x="3527" y="7393"/>
                  </a:lnTo>
                  <a:lnTo>
                    <a:pt x="3499" y="7409"/>
                  </a:lnTo>
                  <a:lnTo>
                    <a:pt x="3442" y="7440"/>
                  </a:lnTo>
                  <a:lnTo>
                    <a:pt x="3400" y="7409"/>
                  </a:lnTo>
                  <a:lnTo>
                    <a:pt x="3358" y="7393"/>
                  </a:lnTo>
                  <a:lnTo>
                    <a:pt x="3301" y="7378"/>
                  </a:lnTo>
                  <a:lnTo>
                    <a:pt x="3259" y="7393"/>
                  </a:lnTo>
                  <a:lnTo>
                    <a:pt x="3217" y="7409"/>
                  </a:lnTo>
                  <a:lnTo>
                    <a:pt x="3174" y="7409"/>
                  </a:lnTo>
                  <a:lnTo>
                    <a:pt x="3132" y="7393"/>
                  </a:lnTo>
                  <a:lnTo>
                    <a:pt x="3104" y="7362"/>
                  </a:lnTo>
                  <a:lnTo>
                    <a:pt x="3104" y="7315"/>
                  </a:lnTo>
                  <a:lnTo>
                    <a:pt x="3076" y="7299"/>
                  </a:lnTo>
                  <a:lnTo>
                    <a:pt x="3047" y="7284"/>
                  </a:lnTo>
                  <a:lnTo>
                    <a:pt x="3019" y="7284"/>
                  </a:lnTo>
                  <a:lnTo>
                    <a:pt x="2991" y="7284"/>
                  </a:lnTo>
                  <a:lnTo>
                    <a:pt x="2977" y="7268"/>
                  </a:lnTo>
                  <a:lnTo>
                    <a:pt x="2963" y="7237"/>
                  </a:lnTo>
                  <a:lnTo>
                    <a:pt x="2963" y="7221"/>
                  </a:lnTo>
                  <a:lnTo>
                    <a:pt x="2963" y="7190"/>
                  </a:lnTo>
                  <a:lnTo>
                    <a:pt x="2963" y="7064"/>
                  </a:lnTo>
                  <a:lnTo>
                    <a:pt x="2963" y="7033"/>
                  </a:lnTo>
                  <a:lnTo>
                    <a:pt x="2977" y="7002"/>
                  </a:lnTo>
                  <a:lnTo>
                    <a:pt x="2991" y="6970"/>
                  </a:lnTo>
                  <a:lnTo>
                    <a:pt x="3033" y="6970"/>
                  </a:lnTo>
                  <a:lnTo>
                    <a:pt x="3062" y="6939"/>
                  </a:lnTo>
                  <a:lnTo>
                    <a:pt x="3076" y="6908"/>
                  </a:lnTo>
                  <a:lnTo>
                    <a:pt x="3062" y="6908"/>
                  </a:lnTo>
                  <a:lnTo>
                    <a:pt x="3033" y="6892"/>
                  </a:lnTo>
                  <a:lnTo>
                    <a:pt x="3033" y="6861"/>
                  </a:lnTo>
                  <a:lnTo>
                    <a:pt x="3033" y="6767"/>
                  </a:lnTo>
                  <a:lnTo>
                    <a:pt x="3033" y="6735"/>
                  </a:lnTo>
                  <a:lnTo>
                    <a:pt x="3019" y="6720"/>
                  </a:lnTo>
                  <a:lnTo>
                    <a:pt x="3019" y="6704"/>
                  </a:lnTo>
                  <a:lnTo>
                    <a:pt x="3005" y="6688"/>
                  </a:lnTo>
                  <a:lnTo>
                    <a:pt x="2977" y="6704"/>
                  </a:lnTo>
                  <a:lnTo>
                    <a:pt x="2949" y="6720"/>
                  </a:lnTo>
                  <a:lnTo>
                    <a:pt x="2864" y="6751"/>
                  </a:lnTo>
                  <a:lnTo>
                    <a:pt x="2822" y="6767"/>
                  </a:lnTo>
                  <a:lnTo>
                    <a:pt x="2808" y="6798"/>
                  </a:lnTo>
                  <a:lnTo>
                    <a:pt x="2779" y="6845"/>
                  </a:lnTo>
                  <a:lnTo>
                    <a:pt x="2765" y="6908"/>
                  </a:lnTo>
                  <a:lnTo>
                    <a:pt x="2765" y="6970"/>
                  </a:lnTo>
                  <a:lnTo>
                    <a:pt x="2765" y="6986"/>
                  </a:lnTo>
                  <a:lnTo>
                    <a:pt x="2765" y="7049"/>
                  </a:lnTo>
                  <a:lnTo>
                    <a:pt x="2793" y="7096"/>
                  </a:lnTo>
                  <a:lnTo>
                    <a:pt x="2850" y="7190"/>
                  </a:lnTo>
                  <a:lnTo>
                    <a:pt x="2864" y="7221"/>
                  </a:lnTo>
                  <a:lnTo>
                    <a:pt x="2892" y="7284"/>
                  </a:lnTo>
                  <a:lnTo>
                    <a:pt x="2864" y="7331"/>
                  </a:lnTo>
                  <a:lnTo>
                    <a:pt x="2850" y="7378"/>
                  </a:lnTo>
                  <a:lnTo>
                    <a:pt x="2822" y="7472"/>
                  </a:lnTo>
                  <a:lnTo>
                    <a:pt x="2808" y="7503"/>
                  </a:lnTo>
                  <a:lnTo>
                    <a:pt x="2793" y="7503"/>
                  </a:lnTo>
                  <a:lnTo>
                    <a:pt x="2723" y="7503"/>
                  </a:lnTo>
                  <a:lnTo>
                    <a:pt x="2681" y="7518"/>
                  </a:lnTo>
                  <a:lnTo>
                    <a:pt x="2652" y="7518"/>
                  </a:lnTo>
                  <a:lnTo>
                    <a:pt x="2568" y="7550"/>
                  </a:lnTo>
                  <a:lnTo>
                    <a:pt x="2525" y="7565"/>
                  </a:lnTo>
                  <a:lnTo>
                    <a:pt x="2483" y="7597"/>
                  </a:lnTo>
                  <a:lnTo>
                    <a:pt x="2441" y="7644"/>
                  </a:lnTo>
                  <a:lnTo>
                    <a:pt x="2370" y="7769"/>
                  </a:lnTo>
                  <a:lnTo>
                    <a:pt x="2300" y="7863"/>
                  </a:lnTo>
                  <a:lnTo>
                    <a:pt x="2257" y="7894"/>
                  </a:lnTo>
                  <a:lnTo>
                    <a:pt x="2229" y="7926"/>
                  </a:lnTo>
                  <a:lnTo>
                    <a:pt x="2201" y="7973"/>
                  </a:lnTo>
                  <a:lnTo>
                    <a:pt x="2159" y="8020"/>
                  </a:lnTo>
                  <a:lnTo>
                    <a:pt x="2102" y="8098"/>
                  </a:lnTo>
                  <a:lnTo>
                    <a:pt x="2088" y="8145"/>
                  </a:lnTo>
                  <a:lnTo>
                    <a:pt x="2060" y="8192"/>
                  </a:lnTo>
                  <a:lnTo>
                    <a:pt x="2032" y="8208"/>
                  </a:lnTo>
                  <a:lnTo>
                    <a:pt x="1989" y="8223"/>
                  </a:lnTo>
                  <a:lnTo>
                    <a:pt x="1961" y="8255"/>
                  </a:lnTo>
                  <a:lnTo>
                    <a:pt x="1947" y="8302"/>
                  </a:lnTo>
                  <a:lnTo>
                    <a:pt x="1919" y="8333"/>
                  </a:lnTo>
                  <a:lnTo>
                    <a:pt x="1862" y="8349"/>
                  </a:lnTo>
                  <a:lnTo>
                    <a:pt x="1834" y="8349"/>
                  </a:lnTo>
                  <a:lnTo>
                    <a:pt x="1806" y="8349"/>
                  </a:lnTo>
                  <a:lnTo>
                    <a:pt x="1778" y="8317"/>
                  </a:lnTo>
                  <a:lnTo>
                    <a:pt x="1778" y="8286"/>
                  </a:lnTo>
                  <a:lnTo>
                    <a:pt x="1749" y="8286"/>
                  </a:lnTo>
                  <a:lnTo>
                    <a:pt x="1721" y="8286"/>
                  </a:lnTo>
                  <a:lnTo>
                    <a:pt x="1707" y="8317"/>
                  </a:lnTo>
                  <a:lnTo>
                    <a:pt x="1707" y="8396"/>
                  </a:lnTo>
                  <a:lnTo>
                    <a:pt x="1707" y="8427"/>
                  </a:lnTo>
                  <a:lnTo>
                    <a:pt x="1679" y="8427"/>
                  </a:lnTo>
                  <a:lnTo>
                    <a:pt x="1608" y="8427"/>
                  </a:lnTo>
                  <a:lnTo>
                    <a:pt x="1538" y="8427"/>
                  </a:lnTo>
                  <a:lnTo>
                    <a:pt x="1453" y="8458"/>
                  </a:lnTo>
                  <a:lnTo>
                    <a:pt x="1425" y="8474"/>
                  </a:lnTo>
                  <a:lnTo>
                    <a:pt x="1383" y="8505"/>
                  </a:lnTo>
                  <a:lnTo>
                    <a:pt x="1369" y="8552"/>
                  </a:lnTo>
                  <a:lnTo>
                    <a:pt x="1383" y="8584"/>
                  </a:lnTo>
                  <a:lnTo>
                    <a:pt x="1425" y="8615"/>
                  </a:lnTo>
                  <a:lnTo>
                    <a:pt x="1453" y="8631"/>
                  </a:lnTo>
                  <a:lnTo>
                    <a:pt x="1510" y="8662"/>
                  </a:lnTo>
                  <a:lnTo>
                    <a:pt x="1566" y="8662"/>
                  </a:lnTo>
                  <a:lnTo>
                    <a:pt x="1594" y="8662"/>
                  </a:lnTo>
                  <a:lnTo>
                    <a:pt x="1622" y="8678"/>
                  </a:lnTo>
                  <a:lnTo>
                    <a:pt x="1651" y="8693"/>
                  </a:lnTo>
                  <a:lnTo>
                    <a:pt x="1651" y="8740"/>
                  </a:lnTo>
                  <a:lnTo>
                    <a:pt x="1679" y="8772"/>
                  </a:lnTo>
                  <a:lnTo>
                    <a:pt x="1707" y="8819"/>
                  </a:lnTo>
                  <a:lnTo>
                    <a:pt x="1707" y="8881"/>
                  </a:lnTo>
                  <a:lnTo>
                    <a:pt x="1707" y="8913"/>
                  </a:lnTo>
                  <a:lnTo>
                    <a:pt x="1721" y="8944"/>
                  </a:lnTo>
                  <a:lnTo>
                    <a:pt x="1749" y="8975"/>
                  </a:lnTo>
                  <a:lnTo>
                    <a:pt x="1778" y="8991"/>
                  </a:lnTo>
                  <a:lnTo>
                    <a:pt x="1778" y="9038"/>
                  </a:lnTo>
                  <a:lnTo>
                    <a:pt x="1778" y="9054"/>
                  </a:lnTo>
                  <a:lnTo>
                    <a:pt x="1764" y="9179"/>
                  </a:lnTo>
                  <a:lnTo>
                    <a:pt x="1721" y="9367"/>
                  </a:lnTo>
                  <a:lnTo>
                    <a:pt x="1707" y="9429"/>
                  </a:lnTo>
                  <a:lnTo>
                    <a:pt x="1651" y="9414"/>
                  </a:lnTo>
                  <a:lnTo>
                    <a:pt x="1354" y="9351"/>
                  </a:lnTo>
                  <a:lnTo>
                    <a:pt x="1242" y="9351"/>
                  </a:lnTo>
                  <a:lnTo>
                    <a:pt x="1143" y="9351"/>
                  </a:lnTo>
                  <a:lnTo>
                    <a:pt x="1058" y="9351"/>
                  </a:lnTo>
                  <a:lnTo>
                    <a:pt x="988" y="9351"/>
                  </a:lnTo>
                  <a:lnTo>
                    <a:pt x="945" y="9367"/>
                  </a:lnTo>
                  <a:lnTo>
                    <a:pt x="917" y="9382"/>
                  </a:lnTo>
                  <a:lnTo>
                    <a:pt x="903" y="9429"/>
                  </a:lnTo>
                  <a:lnTo>
                    <a:pt x="903" y="9492"/>
                  </a:lnTo>
                  <a:lnTo>
                    <a:pt x="931" y="9602"/>
                  </a:lnTo>
                  <a:lnTo>
                    <a:pt x="945" y="9664"/>
                  </a:lnTo>
                  <a:lnTo>
                    <a:pt x="917" y="9664"/>
                  </a:lnTo>
                  <a:lnTo>
                    <a:pt x="903" y="9664"/>
                  </a:lnTo>
                  <a:lnTo>
                    <a:pt x="903" y="9680"/>
                  </a:lnTo>
                  <a:lnTo>
                    <a:pt x="903" y="9711"/>
                  </a:lnTo>
                  <a:lnTo>
                    <a:pt x="931" y="9758"/>
                  </a:lnTo>
                  <a:lnTo>
                    <a:pt x="945" y="9821"/>
                  </a:lnTo>
                  <a:lnTo>
                    <a:pt x="945" y="9884"/>
                  </a:lnTo>
                  <a:lnTo>
                    <a:pt x="945" y="9899"/>
                  </a:lnTo>
                  <a:lnTo>
                    <a:pt x="945" y="9962"/>
                  </a:lnTo>
                  <a:lnTo>
                    <a:pt x="931" y="10025"/>
                  </a:lnTo>
                  <a:lnTo>
                    <a:pt x="903" y="10072"/>
                  </a:lnTo>
                  <a:lnTo>
                    <a:pt x="903" y="10119"/>
                  </a:lnTo>
                  <a:lnTo>
                    <a:pt x="917" y="10166"/>
                  </a:lnTo>
                  <a:lnTo>
                    <a:pt x="945" y="10213"/>
                  </a:lnTo>
                  <a:lnTo>
                    <a:pt x="945" y="10260"/>
                  </a:lnTo>
                  <a:lnTo>
                    <a:pt x="945" y="10291"/>
                  </a:lnTo>
                  <a:lnTo>
                    <a:pt x="959" y="10307"/>
                  </a:lnTo>
                  <a:lnTo>
                    <a:pt x="973" y="10338"/>
                  </a:lnTo>
                  <a:lnTo>
                    <a:pt x="988" y="10354"/>
                  </a:lnTo>
                  <a:lnTo>
                    <a:pt x="1002" y="10354"/>
                  </a:lnTo>
                  <a:lnTo>
                    <a:pt x="1030" y="10354"/>
                  </a:lnTo>
                  <a:lnTo>
                    <a:pt x="1086" y="10354"/>
                  </a:lnTo>
                  <a:lnTo>
                    <a:pt x="1129" y="10354"/>
                  </a:lnTo>
                  <a:lnTo>
                    <a:pt x="1157" y="10354"/>
                  </a:lnTo>
                  <a:lnTo>
                    <a:pt x="1199" y="10385"/>
                  </a:lnTo>
                  <a:lnTo>
                    <a:pt x="1256" y="10448"/>
                  </a:lnTo>
                  <a:lnTo>
                    <a:pt x="1298" y="10479"/>
                  </a:lnTo>
                  <a:lnTo>
                    <a:pt x="1354" y="10479"/>
                  </a:lnTo>
                  <a:lnTo>
                    <a:pt x="1453" y="10448"/>
                  </a:lnTo>
                  <a:lnTo>
                    <a:pt x="1552" y="10401"/>
                  </a:lnTo>
                  <a:lnTo>
                    <a:pt x="1651" y="10369"/>
                  </a:lnTo>
                  <a:lnTo>
                    <a:pt x="1707" y="10338"/>
                  </a:lnTo>
                  <a:lnTo>
                    <a:pt x="1735" y="10291"/>
                  </a:lnTo>
                  <a:lnTo>
                    <a:pt x="1749" y="10244"/>
                  </a:lnTo>
                  <a:lnTo>
                    <a:pt x="1820" y="10150"/>
                  </a:lnTo>
                  <a:lnTo>
                    <a:pt x="1876" y="10087"/>
                  </a:lnTo>
                  <a:lnTo>
                    <a:pt x="1905" y="10040"/>
                  </a:lnTo>
                  <a:lnTo>
                    <a:pt x="1919" y="9993"/>
                  </a:lnTo>
                  <a:lnTo>
                    <a:pt x="1933" y="9899"/>
                  </a:lnTo>
                  <a:lnTo>
                    <a:pt x="1975" y="9790"/>
                  </a:lnTo>
                  <a:lnTo>
                    <a:pt x="1989" y="9743"/>
                  </a:lnTo>
                  <a:lnTo>
                    <a:pt x="2032" y="9696"/>
                  </a:lnTo>
                  <a:lnTo>
                    <a:pt x="2144" y="9617"/>
                  </a:lnTo>
                  <a:lnTo>
                    <a:pt x="2187" y="9586"/>
                  </a:lnTo>
                  <a:lnTo>
                    <a:pt x="2229" y="9523"/>
                  </a:lnTo>
                  <a:lnTo>
                    <a:pt x="2243" y="9492"/>
                  </a:lnTo>
                  <a:lnTo>
                    <a:pt x="2271" y="9445"/>
                  </a:lnTo>
                  <a:lnTo>
                    <a:pt x="2300" y="9429"/>
                  </a:lnTo>
                  <a:lnTo>
                    <a:pt x="2398" y="9429"/>
                  </a:lnTo>
                  <a:lnTo>
                    <a:pt x="2413" y="9429"/>
                  </a:lnTo>
                  <a:lnTo>
                    <a:pt x="2469" y="9414"/>
                  </a:lnTo>
                  <a:lnTo>
                    <a:pt x="2525" y="9398"/>
                  </a:lnTo>
                  <a:lnTo>
                    <a:pt x="2638" y="9304"/>
                  </a:lnTo>
                  <a:lnTo>
                    <a:pt x="2681" y="9288"/>
                  </a:lnTo>
                  <a:lnTo>
                    <a:pt x="2723" y="9273"/>
                  </a:lnTo>
                  <a:lnTo>
                    <a:pt x="2751" y="9257"/>
                  </a:lnTo>
                  <a:lnTo>
                    <a:pt x="2793" y="9241"/>
                  </a:lnTo>
                  <a:lnTo>
                    <a:pt x="2836" y="9226"/>
                  </a:lnTo>
                  <a:lnTo>
                    <a:pt x="2878" y="9226"/>
                  </a:lnTo>
                  <a:lnTo>
                    <a:pt x="2906" y="9241"/>
                  </a:lnTo>
                  <a:lnTo>
                    <a:pt x="2963" y="9288"/>
                  </a:lnTo>
                  <a:lnTo>
                    <a:pt x="2991" y="9335"/>
                  </a:lnTo>
                  <a:lnTo>
                    <a:pt x="3076" y="9461"/>
                  </a:lnTo>
                  <a:lnTo>
                    <a:pt x="3132" y="9555"/>
                  </a:lnTo>
                  <a:lnTo>
                    <a:pt x="3146" y="9602"/>
                  </a:lnTo>
                  <a:lnTo>
                    <a:pt x="3174" y="9649"/>
                  </a:lnTo>
                  <a:lnTo>
                    <a:pt x="3217" y="9680"/>
                  </a:lnTo>
                  <a:lnTo>
                    <a:pt x="3400" y="9790"/>
                  </a:lnTo>
                  <a:lnTo>
                    <a:pt x="3442" y="9821"/>
                  </a:lnTo>
                  <a:lnTo>
                    <a:pt x="3471" y="9868"/>
                  </a:lnTo>
                  <a:lnTo>
                    <a:pt x="3541" y="9978"/>
                  </a:lnTo>
                  <a:lnTo>
                    <a:pt x="3569" y="10040"/>
                  </a:lnTo>
                  <a:lnTo>
                    <a:pt x="3569" y="10103"/>
                  </a:lnTo>
                  <a:lnTo>
                    <a:pt x="3569" y="10213"/>
                  </a:lnTo>
                  <a:lnTo>
                    <a:pt x="3569" y="10275"/>
                  </a:lnTo>
                  <a:lnTo>
                    <a:pt x="3584" y="10307"/>
                  </a:lnTo>
                  <a:lnTo>
                    <a:pt x="3598" y="10307"/>
                  </a:lnTo>
                  <a:lnTo>
                    <a:pt x="3612" y="10307"/>
                  </a:lnTo>
                  <a:lnTo>
                    <a:pt x="3626" y="10275"/>
                  </a:lnTo>
                  <a:lnTo>
                    <a:pt x="3654" y="10197"/>
                  </a:lnTo>
                  <a:lnTo>
                    <a:pt x="3682" y="10134"/>
                  </a:lnTo>
                  <a:lnTo>
                    <a:pt x="3696" y="10087"/>
                  </a:lnTo>
                  <a:lnTo>
                    <a:pt x="3711" y="10040"/>
                  </a:lnTo>
                  <a:lnTo>
                    <a:pt x="3725" y="9978"/>
                  </a:lnTo>
                  <a:lnTo>
                    <a:pt x="3725" y="9946"/>
                  </a:lnTo>
                  <a:lnTo>
                    <a:pt x="3725" y="9931"/>
                  </a:lnTo>
                  <a:lnTo>
                    <a:pt x="3739" y="9915"/>
                  </a:lnTo>
                  <a:lnTo>
                    <a:pt x="3753" y="9915"/>
                  </a:lnTo>
                  <a:lnTo>
                    <a:pt x="3767" y="9915"/>
                  </a:lnTo>
                  <a:lnTo>
                    <a:pt x="3809" y="9931"/>
                  </a:lnTo>
                  <a:lnTo>
                    <a:pt x="3894" y="9962"/>
                  </a:lnTo>
                  <a:lnTo>
                    <a:pt x="3908" y="9962"/>
                  </a:lnTo>
                  <a:lnTo>
                    <a:pt x="3908" y="9946"/>
                  </a:lnTo>
                  <a:lnTo>
                    <a:pt x="3894" y="9915"/>
                  </a:lnTo>
                  <a:lnTo>
                    <a:pt x="3767" y="9774"/>
                  </a:lnTo>
                  <a:lnTo>
                    <a:pt x="3668" y="9711"/>
                  </a:lnTo>
                  <a:lnTo>
                    <a:pt x="3640" y="9680"/>
                  </a:lnTo>
                  <a:lnTo>
                    <a:pt x="3555" y="9617"/>
                  </a:lnTo>
                  <a:lnTo>
                    <a:pt x="3485" y="9523"/>
                  </a:lnTo>
                  <a:lnTo>
                    <a:pt x="3414" y="9398"/>
                  </a:lnTo>
                  <a:lnTo>
                    <a:pt x="3358" y="9304"/>
                  </a:lnTo>
                  <a:lnTo>
                    <a:pt x="3330" y="9257"/>
                  </a:lnTo>
                  <a:lnTo>
                    <a:pt x="3315" y="9194"/>
                  </a:lnTo>
                  <a:lnTo>
                    <a:pt x="3301" y="9132"/>
                  </a:lnTo>
                  <a:lnTo>
                    <a:pt x="3301" y="9116"/>
                  </a:lnTo>
                  <a:lnTo>
                    <a:pt x="3315" y="9069"/>
                  </a:lnTo>
                  <a:lnTo>
                    <a:pt x="3344" y="9054"/>
                  </a:lnTo>
                  <a:lnTo>
                    <a:pt x="3372" y="9038"/>
                  </a:lnTo>
                  <a:lnTo>
                    <a:pt x="3400" y="9054"/>
                  </a:lnTo>
                  <a:lnTo>
                    <a:pt x="3442" y="9054"/>
                  </a:lnTo>
                  <a:lnTo>
                    <a:pt x="3499" y="9101"/>
                  </a:lnTo>
                  <a:lnTo>
                    <a:pt x="3541" y="9147"/>
                  </a:lnTo>
                  <a:lnTo>
                    <a:pt x="3584" y="9210"/>
                  </a:lnTo>
                  <a:lnTo>
                    <a:pt x="3598" y="9257"/>
                  </a:lnTo>
                  <a:lnTo>
                    <a:pt x="3640" y="9367"/>
                  </a:lnTo>
                  <a:lnTo>
                    <a:pt x="3668" y="9429"/>
                  </a:lnTo>
                  <a:lnTo>
                    <a:pt x="3696" y="9461"/>
                  </a:lnTo>
                  <a:lnTo>
                    <a:pt x="3809" y="9555"/>
                  </a:lnTo>
                  <a:lnTo>
                    <a:pt x="3866" y="9586"/>
                  </a:lnTo>
                  <a:lnTo>
                    <a:pt x="3894" y="9633"/>
                  </a:lnTo>
                  <a:lnTo>
                    <a:pt x="3950" y="9696"/>
                  </a:lnTo>
                  <a:lnTo>
                    <a:pt x="3979" y="9743"/>
                  </a:lnTo>
                  <a:lnTo>
                    <a:pt x="3993" y="9774"/>
                  </a:lnTo>
                  <a:lnTo>
                    <a:pt x="4021" y="9868"/>
                  </a:lnTo>
                  <a:lnTo>
                    <a:pt x="4035" y="9915"/>
                  </a:lnTo>
                  <a:lnTo>
                    <a:pt x="4063" y="9962"/>
                  </a:lnTo>
                  <a:lnTo>
                    <a:pt x="4091" y="10025"/>
                  </a:lnTo>
                  <a:lnTo>
                    <a:pt x="4120" y="10072"/>
                  </a:lnTo>
                  <a:lnTo>
                    <a:pt x="4148" y="10103"/>
                  </a:lnTo>
                  <a:lnTo>
                    <a:pt x="4190" y="10119"/>
                  </a:lnTo>
                  <a:lnTo>
                    <a:pt x="4218" y="10119"/>
                  </a:lnTo>
                  <a:lnTo>
                    <a:pt x="4247" y="10134"/>
                  </a:lnTo>
                  <a:lnTo>
                    <a:pt x="4247" y="10150"/>
                  </a:lnTo>
                  <a:lnTo>
                    <a:pt x="4247" y="10166"/>
                  </a:lnTo>
                  <a:lnTo>
                    <a:pt x="4218" y="10213"/>
                  </a:lnTo>
                  <a:lnTo>
                    <a:pt x="4204" y="10260"/>
                  </a:lnTo>
                  <a:lnTo>
                    <a:pt x="4204" y="10291"/>
                  </a:lnTo>
                  <a:lnTo>
                    <a:pt x="4218" y="10338"/>
                  </a:lnTo>
                  <a:lnTo>
                    <a:pt x="4261" y="10385"/>
                  </a:lnTo>
                  <a:lnTo>
                    <a:pt x="4289" y="10401"/>
                  </a:lnTo>
                  <a:lnTo>
                    <a:pt x="4345" y="10416"/>
                  </a:lnTo>
                  <a:lnTo>
                    <a:pt x="4374" y="10385"/>
                  </a:lnTo>
                  <a:lnTo>
                    <a:pt x="4402" y="10354"/>
                  </a:lnTo>
                  <a:lnTo>
                    <a:pt x="4416" y="10307"/>
                  </a:lnTo>
                  <a:lnTo>
                    <a:pt x="4430" y="10275"/>
                  </a:lnTo>
                  <a:lnTo>
                    <a:pt x="4458" y="10244"/>
                  </a:lnTo>
                  <a:lnTo>
                    <a:pt x="4501" y="10228"/>
                  </a:lnTo>
                  <a:lnTo>
                    <a:pt x="4515" y="10213"/>
                  </a:lnTo>
                  <a:lnTo>
                    <a:pt x="4529" y="10197"/>
                  </a:lnTo>
                  <a:lnTo>
                    <a:pt x="4515" y="10181"/>
                  </a:lnTo>
                  <a:lnTo>
                    <a:pt x="4515" y="10150"/>
                  </a:lnTo>
                  <a:lnTo>
                    <a:pt x="4458" y="10087"/>
                  </a:lnTo>
                  <a:lnTo>
                    <a:pt x="4430" y="10040"/>
                  </a:lnTo>
                  <a:lnTo>
                    <a:pt x="4416" y="10009"/>
                  </a:lnTo>
                  <a:lnTo>
                    <a:pt x="4402" y="9962"/>
                  </a:lnTo>
                  <a:lnTo>
                    <a:pt x="4374" y="9931"/>
                  </a:lnTo>
                  <a:lnTo>
                    <a:pt x="4374" y="9915"/>
                  </a:lnTo>
                  <a:lnTo>
                    <a:pt x="4374" y="9899"/>
                  </a:lnTo>
                  <a:lnTo>
                    <a:pt x="4402" y="9868"/>
                  </a:lnTo>
                  <a:lnTo>
                    <a:pt x="4501" y="9837"/>
                  </a:lnTo>
                  <a:lnTo>
                    <a:pt x="4599" y="9821"/>
                  </a:lnTo>
                  <a:lnTo>
                    <a:pt x="4628" y="9821"/>
                  </a:lnTo>
                  <a:lnTo>
                    <a:pt x="4684" y="9821"/>
                  </a:lnTo>
                  <a:lnTo>
                    <a:pt x="4712" y="9868"/>
                  </a:lnTo>
                  <a:lnTo>
                    <a:pt x="4726" y="9915"/>
                  </a:lnTo>
                  <a:lnTo>
                    <a:pt x="4755" y="9962"/>
                  </a:lnTo>
                  <a:lnTo>
                    <a:pt x="4783" y="10025"/>
                  </a:lnTo>
                  <a:lnTo>
                    <a:pt x="4797" y="10056"/>
                  </a:lnTo>
                  <a:lnTo>
                    <a:pt x="4853" y="10181"/>
                  </a:lnTo>
                  <a:lnTo>
                    <a:pt x="4867" y="10213"/>
                  </a:lnTo>
                  <a:lnTo>
                    <a:pt x="4924" y="10322"/>
                  </a:lnTo>
                  <a:lnTo>
                    <a:pt x="4938" y="10369"/>
                  </a:lnTo>
                  <a:lnTo>
                    <a:pt x="4966" y="10401"/>
                  </a:lnTo>
                  <a:lnTo>
                    <a:pt x="5023" y="10416"/>
                  </a:lnTo>
                  <a:lnTo>
                    <a:pt x="5178" y="10416"/>
                  </a:lnTo>
                  <a:lnTo>
                    <a:pt x="5277" y="10416"/>
                  </a:lnTo>
                  <a:lnTo>
                    <a:pt x="5361" y="10448"/>
                  </a:lnTo>
                  <a:lnTo>
                    <a:pt x="5460" y="10479"/>
                  </a:lnTo>
                  <a:lnTo>
                    <a:pt x="5516" y="10479"/>
                  </a:lnTo>
                  <a:lnTo>
                    <a:pt x="5559" y="10479"/>
                  </a:lnTo>
                  <a:lnTo>
                    <a:pt x="5601" y="10448"/>
                  </a:lnTo>
                  <a:lnTo>
                    <a:pt x="5657" y="10432"/>
                  </a:lnTo>
                  <a:lnTo>
                    <a:pt x="5700" y="10448"/>
                  </a:lnTo>
                  <a:lnTo>
                    <a:pt x="5742" y="10479"/>
                  </a:lnTo>
                  <a:lnTo>
                    <a:pt x="5784" y="10495"/>
                  </a:lnTo>
                  <a:lnTo>
                    <a:pt x="5813" y="10557"/>
                  </a:lnTo>
                  <a:lnTo>
                    <a:pt x="5827" y="10604"/>
                  </a:lnTo>
                  <a:lnTo>
                    <a:pt x="5841" y="10651"/>
                  </a:lnTo>
                  <a:lnTo>
                    <a:pt x="5841" y="10714"/>
                  </a:lnTo>
                  <a:lnTo>
                    <a:pt x="5742" y="10980"/>
                  </a:lnTo>
                  <a:lnTo>
                    <a:pt x="5714" y="11027"/>
                  </a:lnTo>
                  <a:lnTo>
                    <a:pt x="5686" y="11043"/>
                  </a:lnTo>
                  <a:lnTo>
                    <a:pt x="5657" y="11058"/>
                  </a:lnTo>
                  <a:lnTo>
                    <a:pt x="5629" y="11090"/>
                  </a:lnTo>
                  <a:lnTo>
                    <a:pt x="5615" y="11137"/>
                  </a:lnTo>
                  <a:lnTo>
                    <a:pt x="5587" y="11184"/>
                  </a:lnTo>
                  <a:lnTo>
                    <a:pt x="5545" y="11231"/>
                  </a:lnTo>
                  <a:lnTo>
                    <a:pt x="5502" y="11262"/>
                  </a:lnTo>
                  <a:lnTo>
                    <a:pt x="5460" y="11262"/>
                  </a:lnTo>
                  <a:lnTo>
                    <a:pt x="5361" y="11262"/>
                  </a:lnTo>
                  <a:lnTo>
                    <a:pt x="5319" y="11262"/>
                  </a:lnTo>
                  <a:lnTo>
                    <a:pt x="5277" y="11231"/>
                  </a:lnTo>
                  <a:lnTo>
                    <a:pt x="5234" y="11199"/>
                  </a:lnTo>
                  <a:lnTo>
                    <a:pt x="5178" y="11199"/>
                  </a:lnTo>
                  <a:lnTo>
                    <a:pt x="5023" y="11246"/>
                  </a:lnTo>
                  <a:lnTo>
                    <a:pt x="4966" y="11262"/>
                  </a:lnTo>
                  <a:lnTo>
                    <a:pt x="4910" y="11246"/>
                  </a:lnTo>
                  <a:lnTo>
                    <a:pt x="4811" y="11215"/>
                  </a:lnTo>
                  <a:lnTo>
                    <a:pt x="4698" y="11184"/>
                  </a:lnTo>
                  <a:lnTo>
                    <a:pt x="4670" y="11184"/>
                  </a:lnTo>
                  <a:lnTo>
                    <a:pt x="4628" y="11184"/>
                  </a:lnTo>
                  <a:lnTo>
                    <a:pt x="4585" y="11152"/>
                  </a:lnTo>
                  <a:lnTo>
                    <a:pt x="4501" y="11090"/>
                  </a:lnTo>
                  <a:lnTo>
                    <a:pt x="4458" y="11058"/>
                  </a:lnTo>
                  <a:lnTo>
                    <a:pt x="4416" y="11043"/>
                  </a:lnTo>
                  <a:lnTo>
                    <a:pt x="4360" y="11043"/>
                  </a:lnTo>
                  <a:lnTo>
                    <a:pt x="4331" y="11043"/>
                  </a:lnTo>
                  <a:lnTo>
                    <a:pt x="4218" y="11058"/>
                  </a:lnTo>
                  <a:lnTo>
                    <a:pt x="4120" y="11090"/>
                  </a:lnTo>
                  <a:lnTo>
                    <a:pt x="4077" y="11121"/>
                  </a:lnTo>
                  <a:lnTo>
                    <a:pt x="4063" y="11184"/>
                  </a:lnTo>
                  <a:lnTo>
                    <a:pt x="4063" y="11199"/>
                  </a:lnTo>
                  <a:lnTo>
                    <a:pt x="4049" y="11262"/>
                  </a:lnTo>
                  <a:lnTo>
                    <a:pt x="4021" y="11293"/>
                  </a:lnTo>
                  <a:lnTo>
                    <a:pt x="3908" y="11325"/>
                  </a:lnTo>
                  <a:lnTo>
                    <a:pt x="3866" y="11325"/>
                  </a:lnTo>
                  <a:lnTo>
                    <a:pt x="3823" y="11293"/>
                  </a:lnTo>
                  <a:lnTo>
                    <a:pt x="3767" y="11231"/>
                  </a:lnTo>
                  <a:lnTo>
                    <a:pt x="3682" y="11152"/>
                  </a:lnTo>
                  <a:lnTo>
                    <a:pt x="3612" y="11074"/>
                  </a:lnTo>
                  <a:lnTo>
                    <a:pt x="3584" y="11043"/>
                  </a:lnTo>
                  <a:lnTo>
                    <a:pt x="3527" y="11043"/>
                  </a:lnTo>
                  <a:lnTo>
                    <a:pt x="3358" y="11043"/>
                  </a:lnTo>
                  <a:lnTo>
                    <a:pt x="3315" y="11027"/>
                  </a:lnTo>
                  <a:lnTo>
                    <a:pt x="3259" y="11011"/>
                  </a:lnTo>
                  <a:lnTo>
                    <a:pt x="3217" y="10996"/>
                  </a:lnTo>
                  <a:lnTo>
                    <a:pt x="3118" y="10933"/>
                  </a:lnTo>
                  <a:lnTo>
                    <a:pt x="3076" y="10917"/>
                  </a:lnTo>
                  <a:lnTo>
                    <a:pt x="2991" y="10855"/>
                  </a:lnTo>
                  <a:lnTo>
                    <a:pt x="2977" y="10808"/>
                  </a:lnTo>
                  <a:lnTo>
                    <a:pt x="2991" y="10761"/>
                  </a:lnTo>
                  <a:lnTo>
                    <a:pt x="3062" y="10636"/>
                  </a:lnTo>
                  <a:lnTo>
                    <a:pt x="3076" y="10573"/>
                  </a:lnTo>
                  <a:lnTo>
                    <a:pt x="3076" y="10526"/>
                  </a:lnTo>
                  <a:lnTo>
                    <a:pt x="3062" y="10479"/>
                  </a:lnTo>
                  <a:lnTo>
                    <a:pt x="3019" y="10432"/>
                  </a:lnTo>
                  <a:lnTo>
                    <a:pt x="2977" y="10401"/>
                  </a:lnTo>
                  <a:lnTo>
                    <a:pt x="2949" y="10385"/>
                  </a:lnTo>
                  <a:lnTo>
                    <a:pt x="2864" y="10354"/>
                  </a:lnTo>
                  <a:lnTo>
                    <a:pt x="2836" y="10354"/>
                  </a:lnTo>
                  <a:lnTo>
                    <a:pt x="2822" y="10369"/>
                  </a:lnTo>
                  <a:lnTo>
                    <a:pt x="2822" y="10401"/>
                  </a:lnTo>
                  <a:lnTo>
                    <a:pt x="2822" y="10369"/>
                  </a:lnTo>
                  <a:lnTo>
                    <a:pt x="2808" y="10369"/>
                  </a:lnTo>
                  <a:lnTo>
                    <a:pt x="2793" y="10385"/>
                  </a:lnTo>
                  <a:lnTo>
                    <a:pt x="2751" y="10416"/>
                  </a:lnTo>
                  <a:lnTo>
                    <a:pt x="2695" y="10432"/>
                  </a:lnTo>
                  <a:lnTo>
                    <a:pt x="2666" y="10432"/>
                  </a:lnTo>
                  <a:lnTo>
                    <a:pt x="2554" y="10432"/>
                  </a:lnTo>
                  <a:lnTo>
                    <a:pt x="2257" y="10432"/>
                  </a:lnTo>
                  <a:lnTo>
                    <a:pt x="2201" y="10432"/>
                  </a:lnTo>
                  <a:lnTo>
                    <a:pt x="2144" y="10448"/>
                  </a:lnTo>
                  <a:lnTo>
                    <a:pt x="1905" y="10557"/>
                  </a:lnTo>
                  <a:lnTo>
                    <a:pt x="1792" y="10604"/>
                  </a:lnTo>
                  <a:lnTo>
                    <a:pt x="1764" y="10636"/>
                  </a:lnTo>
                  <a:lnTo>
                    <a:pt x="1721" y="10651"/>
                  </a:lnTo>
                  <a:lnTo>
                    <a:pt x="1707" y="10667"/>
                  </a:lnTo>
                  <a:lnTo>
                    <a:pt x="1707" y="10683"/>
                  </a:lnTo>
                  <a:lnTo>
                    <a:pt x="1707" y="10667"/>
                  </a:lnTo>
                  <a:lnTo>
                    <a:pt x="1693" y="10667"/>
                  </a:lnTo>
                  <a:lnTo>
                    <a:pt x="1679" y="10651"/>
                  </a:lnTo>
                  <a:lnTo>
                    <a:pt x="1580" y="10651"/>
                  </a:lnTo>
                  <a:lnTo>
                    <a:pt x="1552" y="10651"/>
                  </a:lnTo>
                  <a:lnTo>
                    <a:pt x="1467" y="10651"/>
                  </a:lnTo>
                  <a:lnTo>
                    <a:pt x="1383" y="10620"/>
                  </a:lnTo>
                  <a:lnTo>
                    <a:pt x="1340" y="10604"/>
                  </a:lnTo>
                  <a:lnTo>
                    <a:pt x="1326" y="10604"/>
                  </a:lnTo>
                  <a:lnTo>
                    <a:pt x="1298" y="10604"/>
                  </a:lnTo>
                  <a:lnTo>
                    <a:pt x="1284" y="10620"/>
                  </a:lnTo>
                  <a:lnTo>
                    <a:pt x="1270" y="10636"/>
                  </a:lnTo>
                  <a:lnTo>
                    <a:pt x="1185" y="10761"/>
                  </a:lnTo>
                  <a:lnTo>
                    <a:pt x="1115" y="10855"/>
                  </a:lnTo>
                  <a:lnTo>
                    <a:pt x="1058" y="10917"/>
                  </a:lnTo>
                  <a:lnTo>
                    <a:pt x="988" y="11011"/>
                  </a:lnTo>
                  <a:lnTo>
                    <a:pt x="917" y="11137"/>
                  </a:lnTo>
                  <a:lnTo>
                    <a:pt x="861" y="11246"/>
                  </a:lnTo>
                  <a:lnTo>
                    <a:pt x="818" y="11434"/>
                  </a:lnTo>
                  <a:lnTo>
                    <a:pt x="804" y="11481"/>
                  </a:lnTo>
                  <a:lnTo>
                    <a:pt x="762" y="11528"/>
                  </a:lnTo>
                  <a:lnTo>
                    <a:pt x="578" y="11622"/>
                  </a:lnTo>
                  <a:lnTo>
                    <a:pt x="494" y="11685"/>
                  </a:lnTo>
                  <a:lnTo>
                    <a:pt x="466" y="11732"/>
                  </a:lnTo>
                  <a:lnTo>
                    <a:pt x="437" y="11763"/>
                  </a:lnTo>
                  <a:lnTo>
                    <a:pt x="367" y="11857"/>
                  </a:lnTo>
                  <a:lnTo>
                    <a:pt x="226" y="12139"/>
                  </a:lnTo>
                  <a:lnTo>
                    <a:pt x="169" y="12249"/>
                  </a:lnTo>
                  <a:lnTo>
                    <a:pt x="85" y="12515"/>
                  </a:lnTo>
                  <a:lnTo>
                    <a:pt x="56" y="12578"/>
                  </a:lnTo>
                  <a:lnTo>
                    <a:pt x="71" y="12640"/>
                  </a:lnTo>
                  <a:lnTo>
                    <a:pt x="113" y="12734"/>
                  </a:lnTo>
                  <a:lnTo>
                    <a:pt x="127" y="12860"/>
                  </a:lnTo>
                  <a:lnTo>
                    <a:pt x="127" y="13048"/>
                  </a:lnTo>
                  <a:lnTo>
                    <a:pt x="113" y="13095"/>
                  </a:lnTo>
                  <a:lnTo>
                    <a:pt x="85" y="13142"/>
                  </a:lnTo>
                  <a:lnTo>
                    <a:pt x="56" y="13189"/>
                  </a:lnTo>
                  <a:lnTo>
                    <a:pt x="42" y="13251"/>
                  </a:lnTo>
                  <a:lnTo>
                    <a:pt x="0" y="13361"/>
                  </a:lnTo>
                  <a:lnTo>
                    <a:pt x="0" y="13408"/>
                  </a:lnTo>
                  <a:lnTo>
                    <a:pt x="0" y="13471"/>
                  </a:lnTo>
                  <a:lnTo>
                    <a:pt x="42" y="13659"/>
                  </a:lnTo>
                  <a:lnTo>
                    <a:pt x="56" y="13706"/>
                  </a:lnTo>
                  <a:lnTo>
                    <a:pt x="85" y="13721"/>
                  </a:lnTo>
                  <a:lnTo>
                    <a:pt x="127" y="13721"/>
                  </a:lnTo>
                  <a:lnTo>
                    <a:pt x="141" y="13721"/>
                  </a:lnTo>
                  <a:lnTo>
                    <a:pt x="127" y="13721"/>
                  </a:lnTo>
                  <a:lnTo>
                    <a:pt x="141" y="13784"/>
                  </a:lnTo>
                  <a:lnTo>
                    <a:pt x="169" y="13815"/>
                  </a:lnTo>
                  <a:lnTo>
                    <a:pt x="183" y="13847"/>
                  </a:lnTo>
                  <a:lnTo>
                    <a:pt x="212" y="13862"/>
                  </a:lnTo>
                  <a:lnTo>
                    <a:pt x="226" y="13847"/>
                  </a:lnTo>
                  <a:lnTo>
                    <a:pt x="212" y="13862"/>
                  </a:lnTo>
                  <a:lnTo>
                    <a:pt x="212" y="13878"/>
                  </a:lnTo>
                  <a:lnTo>
                    <a:pt x="226" y="13878"/>
                  </a:lnTo>
                  <a:lnTo>
                    <a:pt x="254" y="13894"/>
                  </a:lnTo>
                  <a:lnTo>
                    <a:pt x="282" y="13925"/>
                  </a:lnTo>
                  <a:lnTo>
                    <a:pt x="367" y="14128"/>
                  </a:lnTo>
                  <a:lnTo>
                    <a:pt x="395" y="14175"/>
                  </a:lnTo>
                  <a:lnTo>
                    <a:pt x="423" y="14222"/>
                  </a:lnTo>
                  <a:lnTo>
                    <a:pt x="508" y="14285"/>
                  </a:lnTo>
                  <a:lnTo>
                    <a:pt x="593" y="14348"/>
                  </a:lnTo>
                  <a:lnTo>
                    <a:pt x="663" y="14395"/>
                  </a:lnTo>
                  <a:lnTo>
                    <a:pt x="720" y="14442"/>
                  </a:lnTo>
                  <a:lnTo>
                    <a:pt x="903" y="14598"/>
                  </a:lnTo>
                  <a:lnTo>
                    <a:pt x="959" y="14630"/>
                  </a:lnTo>
                  <a:lnTo>
                    <a:pt x="1002" y="14645"/>
                  </a:lnTo>
                  <a:lnTo>
                    <a:pt x="1030" y="14645"/>
                  </a:lnTo>
                  <a:lnTo>
                    <a:pt x="1072" y="14630"/>
                  </a:lnTo>
                  <a:lnTo>
                    <a:pt x="1086" y="14630"/>
                  </a:lnTo>
                  <a:lnTo>
                    <a:pt x="1086" y="14614"/>
                  </a:lnTo>
                  <a:lnTo>
                    <a:pt x="1086" y="14630"/>
                  </a:lnTo>
                  <a:lnTo>
                    <a:pt x="1115" y="14630"/>
                  </a:lnTo>
                  <a:lnTo>
                    <a:pt x="1143" y="14645"/>
                  </a:lnTo>
                  <a:lnTo>
                    <a:pt x="1171" y="14645"/>
                  </a:lnTo>
                  <a:lnTo>
                    <a:pt x="1284" y="14630"/>
                  </a:lnTo>
                  <a:lnTo>
                    <a:pt x="1453" y="14583"/>
                  </a:lnTo>
                  <a:lnTo>
                    <a:pt x="1538" y="14567"/>
                  </a:lnTo>
                  <a:lnTo>
                    <a:pt x="1580" y="14567"/>
                  </a:lnTo>
                  <a:lnTo>
                    <a:pt x="1637" y="14567"/>
                  </a:lnTo>
                  <a:lnTo>
                    <a:pt x="1721" y="14567"/>
                  </a:lnTo>
                  <a:lnTo>
                    <a:pt x="1834" y="14536"/>
                  </a:lnTo>
                  <a:lnTo>
                    <a:pt x="1933" y="14504"/>
                  </a:lnTo>
                  <a:lnTo>
                    <a:pt x="1989" y="14489"/>
                  </a:lnTo>
                  <a:lnTo>
                    <a:pt x="2032" y="14442"/>
                  </a:lnTo>
                  <a:lnTo>
                    <a:pt x="2074" y="14426"/>
                  </a:lnTo>
                  <a:lnTo>
                    <a:pt x="2116" y="14395"/>
                  </a:lnTo>
                  <a:lnTo>
                    <a:pt x="2159" y="14395"/>
                  </a:lnTo>
                  <a:lnTo>
                    <a:pt x="2201" y="14410"/>
                  </a:lnTo>
                  <a:lnTo>
                    <a:pt x="2257" y="14410"/>
                  </a:lnTo>
                  <a:lnTo>
                    <a:pt x="2271" y="14410"/>
                  </a:lnTo>
                  <a:lnTo>
                    <a:pt x="2328" y="14426"/>
                  </a:lnTo>
                  <a:lnTo>
                    <a:pt x="2356" y="14457"/>
                  </a:lnTo>
                  <a:lnTo>
                    <a:pt x="2441" y="14583"/>
                  </a:lnTo>
                  <a:lnTo>
                    <a:pt x="2483" y="14630"/>
                  </a:lnTo>
                  <a:lnTo>
                    <a:pt x="2525" y="14645"/>
                  </a:lnTo>
                  <a:lnTo>
                    <a:pt x="2554" y="14645"/>
                  </a:lnTo>
                  <a:lnTo>
                    <a:pt x="2610" y="14645"/>
                  </a:lnTo>
                  <a:lnTo>
                    <a:pt x="2666" y="14677"/>
                  </a:lnTo>
                  <a:lnTo>
                    <a:pt x="2709" y="14692"/>
                  </a:lnTo>
                  <a:lnTo>
                    <a:pt x="2737" y="14708"/>
                  </a:lnTo>
                  <a:lnTo>
                    <a:pt x="2765" y="14708"/>
                  </a:lnTo>
                  <a:lnTo>
                    <a:pt x="2765" y="14692"/>
                  </a:lnTo>
                  <a:lnTo>
                    <a:pt x="2765" y="14708"/>
                  </a:lnTo>
                  <a:lnTo>
                    <a:pt x="2779" y="14708"/>
                  </a:lnTo>
                  <a:lnTo>
                    <a:pt x="2808" y="14708"/>
                  </a:lnTo>
                  <a:lnTo>
                    <a:pt x="2850" y="14724"/>
                  </a:lnTo>
                  <a:lnTo>
                    <a:pt x="2878" y="14755"/>
                  </a:lnTo>
                  <a:lnTo>
                    <a:pt x="2892" y="14802"/>
                  </a:lnTo>
                  <a:lnTo>
                    <a:pt x="2892" y="14849"/>
                  </a:lnTo>
                  <a:lnTo>
                    <a:pt x="2892" y="14880"/>
                  </a:lnTo>
                  <a:lnTo>
                    <a:pt x="2892" y="14943"/>
                  </a:lnTo>
                  <a:lnTo>
                    <a:pt x="2892" y="15006"/>
                  </a:lnTo>
                  <a:lnTo>
                    <a:pt x="2892" y="15037"/>
                  </a:lnTo>
                  <a:lnTo>
                    <a:pt x="2892" y="15162"/>
                  </a:lnTo>
                  <a:lnTo>
                    <a:pt x="2892" y="15272"/>
                  </a:lnTo>
                  <a:lnTo>
                    <a:pt x="2906" y="15319"/>
                  </a:lnTo>
                  <a:lnTo>
                    <a:pt x="2920" y="15382"/>
                  </a:lnTo>
                  <a:lnTo>
                    <a:pt x="3062" y="15585"/>
                  </a:lnTo>
                  <a:lnTo>
                    <a:pt x="3090" y="15617"/>
                  </a:lnTo>
                  <a:lnTo>
                    <a:pt x="3104" y="15617"/>
                  </a:lnTo>
                  <a:lnTo>
                    <a:pt x="3118" y="15617"/>
                  </a:lnTo>
                  <a:lnTo>
                    <a:pt x="3104" y="15632"/>
                  </a:lnTo>
                  <a:lnTo>
                    <a:pt x="3104" y="15648"/>
                  </a:lnTo>
                  <a:lnTo>
                    <a:pt x="3132" y="15679"/>
                  </a:lnTo>
                  <a:lnTo>
                    <a:pt x="3189" y="15773"/>
                  </a:lnTo>
                  <a:lnTo>
                    <a:pt x="3217" y="15820"/>
                  </a:lnTo>
                  <a:lnTo>
                    <a:pt x="3231" y="15867"/>
                  </a:lnTo>
                  <a:lnTo>
                    <a:pt x="3231" y="15930"/>
                  </a:lnTo>
                  <a:lnTo>
                    <a:pt x="3231" y="15961"/>
                  </a:lnTo>
                  <a:lnTo>
                    <a:pt x="3231" y="16024"/>
                  </a:lnTo>
                  <a:lnTo>
                    <a:pt x="3245" y="16086"/>
                  </a:lnTo>
                  <a:lnTo>
                    <a:pt x="3301" y="16415"/>
                  </a:lnTo>
                  <a:lnTo>
                    <a:pt x="3330" y="16541"/>
                  </a:lnTo>
                  <a:lnTo>
                    <a:pt x="3358" y="16635"/>
                  </a:lnTo>
                  <a:lnTo>
                    <a:pt x="3372" y="16713"/>
                  </a:lnTo>
                  <a:lnTo>
                    <a:pt x="3330" y="16791"/>
                  </a:lnTo>
                  <a:lnTo>
                    <a:pt x="3259" y="16964"/>
                  </a:lnTo>
                  <a:lnTo>
                    <a:pt x="3245" y="17011"/>
                  </a:lnTo>
                  <a:lnTo>
                    <a:pt x="3231" y="17073"/>
                  </a:lnTo>
                  <a:lnTo>
                    <a:pt x="3231" y="17261"/>
                  </a:lnTo>
                  <a:lnTo>
                    <a:pt x="3245" y="17324"/>
                  </a:lnTo>
                  <a:lnTo>
                    <a:pt x="3245" y="17308"/>
                  </a:lnTo>
                  <a:lnTo>
                    <a:pt x="3245" y="17324"/>
                  </a:lnTo>
                  <a:lnTo>
                    <a:pt x="3217" y="17387"/>
                  </a:lnTo>
                  <a:lnTo>
                    <a:pt x="3189" y="17496"/>
                  </a:lnTo>
                  <a:lnTo>
                    <a:pt x="3174" y="17559"/>
                  </a:lnTo>
                  <a:lnTo>
                    <a:pt x="3189" y="17606"/>
                  </a:lnTo>
                  <a:lnTo>
                    <a:pt x="3414" y="18029"/>
                  </a:lnTo>
                  <a:lnTo>
                    <a:pt x="3442" y="18076"/>
                  </a:lnTo>
                  <a:lnTo>
                    <a:pt x="3442" y="18123"/>
                  </a:lnTo>
                  <a:lnTo>
                    <a:pt x="3457" y="18232"/>
                  </a:lnTo>
                  <a:lnTo>
                    <a:pt x="3499" y="18640"/>
                  </a:lnTo>
                  <a:lnTo>
                    <a:pt x="3527" y="18687"/>
                  </a:lnTo>
                  <a:lnTo>
                    <a:pt x="3555" y="18734"/>
                  </a:lnTo>
                  <a:lnTo>
                    <a:pt x="3668" y="18812"/>
                  </a:lnTo>
                  <a:lnTo>
                    <a:pt x="3725" y="18843"/>
                  </a:lnTo>
                  <a:lnTo>
                    <a:pt x="3725" y="18828"/>
                  </a:lnTo>
                  <a:lnTo>
                    <a:pt x="3725" y="18843"/>
                  </a:lnTo>
                  <a:lnTo>
                    <a:pt x="3753" y="18906"/>
                  </a:lnTo>
                  <a:lnTo>
                    <a:pt x="3767" y="18953"/>
                  </a:lnTo>
                  <a:lnTo>
                    <a:pt x="3809" y="19063"/>
                  </a:lnTo>
                  <a:lnTo>
                    <a:pt x="3852" y="19250"/>
                  </a:lnTo>
                  <a:lnTo>
                    <a:pt x="3866" y="19376"/>
                  </a:lnTo>
                  <a:lnTo>
                    <a:pt x="3866" y="19407"/>
                  </a:lnTo>
                  <a:lnTo>
                    <a:pt x="3866" y="19470"/>
                  </a:lnTo>
                  <a:lnTo>
                    <a:pt x="3894" y="19517"/>
                  </a:lnTo>
                  <a:lnTo>
                    <a:pt x="3964" y="19642"/>
                  </a:lnTo>
                  <a:lnTo>
                    <a:pt x="4007" y="19673"/>
                  </a:lnTo>
                  <a:lnTo>
                    <a:pt x="4049" y="19689"/>
                  </a:lnTo>
                  <a:lnTo>
                    <a:pt x="4218" y="19642"/>
                  </a:lnTo>
                  <a:lnTo>
                    <a:pt x="4331" y="19611"/>
                  </a:lnTo>
                  <a:lnTo>
                    <a:pt x="4501" y="19564"/>
                  </a:lnTo>
                  <a:lnTo>
                    <a:pt x="4613" y="19548"/>
                  </a:lnTo>
                  <a:lnTo>
                    <a:pt x="4769" y="19548"/>
                  </a:lnTo>
                  <a:lnTo>
                    <a:pt x="4825" y="19532"/>
                  </a:lnTo>
                  <a:lnTo>
                    <a:pt x="4867" y="19501"/>
                  </a:lnTo>
                  <a:lnTo>
                    <a:pt x="5277" y="18984"/>
                  </a:lnTo>
                  <a:lnTo>
                    <a:pt x="5333" y="18875"/>
                  </a:lnTo>
                  <a:lnTo>
                    <a:pt x="5432" y="18608"/>
                  </a:lnTo>
                  <a:lnTo>
                    <a:pt x="5432" y="18561"/>
                  </a:lnTo>
                  <a:lnTo>
                    <a:pt x="5432" y="18546"/>
                  </a:lnTo>
                  <a:lnTo>
                    <a:pt x="5418" y="18546"/>
                  </a:lnTo>
                  <a:lnTo>
                    <a:pt x="5432" y="18546"/>
                  </a:lnTo>
                  <a:lnTo>
                    <a:pt x="5446" y="18530"/>
                  </a:lnTo>
                  <a:lnTo>
                    <a:pt x="5446" y="18514"/>
                  </a:lnTo>
                  <a:lnTo>
                    <a:pt x="5460" y="18467"/>
                  </a:lnTo>
                  <a:lnTo>
                    <a:pt x="5488" y="18436"/>
                  </a:lnTo>
                  <a:lnTo>
                    <a:pt x="5686" y="18279"/>
                  </a:lnTo>
                  <a:lnTo>
                    <a:pt x="5714" y="18232"/>
                  </a:lnTo>
                  <a:lnTo>
                    <a:pt x="5742" y="18185"/>
                  </a:lnTo>
                  <a:lnTo>
                    <a:pt x="5770" y="18076"/>
                  </a:lnTo>
                  <a:lnTo>
                    <a:pt x="5784" y="18013"/>
                  </a:lnTo>
                  <a:lnTo>
                    <a:pt x="5784" y="17950"/>
                  </a:lnTo>
                  <a:lnTo>
                    <a:pt x="5742" y="17762"/>
                  </a:lnTo>
                  <a:lnTo>
                    <a:pt x="5742" y="17700"/>
                  </a:lnTo>
                  <a:lnTo>
                    <a:pt x="5756" y="17653"/>
                  </a:lnTo>
                  <a:lnTo>
                    <a:pt x="5827" y="17527"/>
                  </a:lnTo>
                  <a:lnTo>
                    <a:pt x="5869" y="17480"/>
                  </a:lnTo>
                  <a:lnTo>
                    <a:pt x="5911" y="17449"/>
                  </a:lnTo>
                  <a:lnTo>
                    <a:pt x="6165" y="17277"/>
                  </a:lnTo>
                  <a:lnTo>
                    <a:pt x="6208" y="17246"/>
                  </a:lnTo>
                  <a:lnTo>
                    <a:pt x="6236" y="17183"/>
                  </a:lnTo>
                  <a:lnTo>
                    <a:pt x="6250" y="17152"/>
                  </a:lnTo>
                  <a:lnTo>
                    <a:pt x="6306" y="17042"/>
                  </a:lnTo>
                  <a:lnTo>
                    <a:pt x="6321" y="16995"/>
                  </a:lnTo>
                  <a:lnTo>
                    <a:pt x="6335" y="16932"/>
                  </a:lnTo>
                  <a:lnTo>
                    <a:pt x="6335" y="16885"/>
                  </a:lnTo>
                  <a:lnTo>
                    <a:pt x="6292" y="16697"/>
                  </a:lnTo>
                  <a:lnTo>
                    <a:pt x="6278" y="16572"/>
                  </a:lnTo>
                  <a:lnTo>
                    <a:pt x="6278" y="16541"/>
                  </a:lnTo>
                  <a:lnTo>
                    <a:pt x="6278" y="16509"/>
                  </a:lnTo>
                  <a:lnTo>
                    <a:pt x="6264" y="16494"/>
                  </a:lnTo>
                  <a:lnTo>
                    <a:pt x="6250" y="16509"/>
                  </a:lnTo>
                  <a:lnTo>
                    <a:pt x="6264" y="16494"/>
                  </a:lnTo>
                  <a:lnTo>
                    <a:pt x="6264" y="16462"/>
                  </a:lnTo>
                  <a:lnTo>
                    <a:pt x="6250" y="16431"/>
                  </a:lnTo>
                  <a:lnTo>
                    <a:pt x="6222" y="16400"/>
                  </a:lnTo>
                  <a:lnTo>
                    <a:pt x="6208" y="16337"/>
                  </a:lnTo>
                  <a:lnTo>
                    <a:pt x="6208" y="16086"/>
                  </a:lnTo>
                  <a:lnTo>
                    <a:pt x="6208" y="16024"/>
                  </a:lnTo>
                  <a:lnTo>
                    <a:pt x="6179" y="15961"/>
                  </a:lnTo>
                  <a:lnTo>
                    <a:pt x="6165" y="15914"/>
                  </a:lnTo>
                  <a:lnTo>
                    <a:pt x="6151" y="15867"/>
                  </a:lnTo>
                  <a:lnTo>
                    <a:pt x="6179" y="15820"/>
                  </a:lnTo>
                  <a:lnTo>
                    <a:pt x="6208" y="15789"/>
                  </a:lnTo>
                  <a:lnTo>
                    <a:pt x="6208" y="15758"/>
                  </a:lnTo>
                  <a:lnTo>
                    <a:pt x="6222" y="15711"/>
                  </a:lnTo>
                  <a:lnTo>
                    <a:pt x="6236" y="15664"/>
                  </a:lnTo>
                  <a:lnTo>
                    <a:pt x="6306" y="15538"/>
                  </a:lnTo>
                  <a:lnTo>
                    <a:pt x="6349" y="15491"/>
                  </a:lnTo>
                  <a:lnTo>
                    <a:pt x="6391" y="15460"/>
                  </a:lnTo>
                  <a:lnTo>
                    <a:pt x="6433" y="15429"/>
                  </a:lnTo>
                  <a:lnTo>
                    <a:pt x="6476" y="15413"/>
                  </a:lnTo>
                  <a:lnTo>
                    <a:pt x="6504" y="15350"/>
                  </a:lnTo>
                  <a:lnTo>
                    <a:pt x="6589" y="15162"/>
                  </a:lnTo>
                  <a:lnTo>
                    <a:pt x="6631" y="15115"/>
                  </a:lnTo>
                  <a:lnTo>
                    <a:pt x="6673" y="15068"/>
                  </a:lnTo>
                  <a:lnTo>
                    <a:pt x="6843" y="14974"/>
                  </a:lnTo>
                  <a:lnTo>
                    <a:pt x="6941" y="14896"/>
                  </a:lnTo>
                  <a:lnTo>
                    <a:pt x="7139" y="14677"/>
                  </a:lnTo>
                  <a:lnTo>
                    <a:pt x="7167" y="14630"/>
                  </a:lnTo>
                  <a:lnTo>
                    <a:pt x="7195" y="14583"/>
                  </a:lnTo>
                  <a:lnTo>
                    <a:pt x="7365" y="14160"/>
                  </a:lnTo>
                  <a:lnTo>
                    <a:pt x="7393" y="14035"/>
                  </a:lnTo>
                  <a:lnTo>
                    <a:pt x="7435" y="13862"/>
                  </a:lnTo>
                  <a:lnTo>
                    <a:pt x="7435" y="13831"/>
                  </a:lnTo>
                  <a:lnTo>
                    <a:pt x="7435" y="13815"/>
                  </a:lnTo>
                  <a:lnTo>
                    <a:pt x="7407" y="13815"/>
                  </a:lnTo>
                  <a:lnTo>
                    <a:pt x="7393" y="13815"/>
                  </a:lnTo>
                  <a:lnTo>
                    <a:pt x="6885" y="13941"/>
                  </a:lnTo>
                  <a:lnTo>
                    <a:pt x="6828" y="13941"/>
                  </a:lnTo>
                  <a:lnTo>
                    <a:pt x="6772" y="13925"/>
                  </a:lnTo>
                  <a:lnTo>
                    <a:pt x="6744" y="13894"/>
                  </a:lnTo>
                  <a:lnTo>
                    <a:pt x="6659" y="13831"/>
                  </a:lnTo>
                  <a:lnTo>
                    <a:pt x="6589" y="13737"/>
                  </a:lnTo>
                  <a:lnTo>
                    <a:pt x="6377" y="13392"/>
                  </a:lnTo>
                  <a:lnTo>
                    <a:pt x="6335" y="13345"/>
                  </a:lnTo>
                  <a:lnTo>
                    <a:pt x="6292" y="13314"/>
                  </a:lnTo>
                  <a:lnTo>
                    <a:pt x="6250" y="13283"/>
                  </a:lnTo>
                  <a:lnTo>
                    <a:pt x="6208" y="13251"/>
                  </a:lnTo>
                  <a:lnTo>
                    <a:pt x="6179" y="13204"/>
                  </a:lnTo>
                  <a:lnTo>
                    <a:pt x="6095" y="13079"/>
                  </a:lnTo>
                  <a:lnTo>
                    <a:pt x="6067" y="13032"/>
                  </a:lnTo>
                  <a:lnTo>
                    <a:pt x="6053" y="12969"/>
                  </a:lnTo>
                  <a:lnTo>
                    <a:pt x="6010" y="12860"/>
                  </a:lnTo>
                  <a:lnTo>
                    <a:pt x="5982" y="12734"/>
                  </a:lnTo>
                  <a:lnTo>
                    <a:pt x="5940" y="12546"/>
                  </a:lnTo>
                  <a:lnTo>
                    <a:pt x="5926" y="12499"/>
                  </a:lnTo>
                  <a:lnTo>
                    <a:pt x="5883" y="12453"/>
                  </a:lnTo>
                  <a:lnTo>
                    <a:pt x="5827" y="12390"/>
                  </a:lnTo>
                  <a:lnTo>
                    <a:pt x="5799" y="12327"/>
                  </a:lnTo>
                  <a:lnTo>
                    <a:pt x="5770" y="12280"/>
                  </a:lnTo>
                  <a:lnTo>
                    <a:pt x="5742" y="12092"/>
                  </a:lnTo>
                  <a:lnTo>
                    <a:pt x="5700" y="11983"/>
                  </a:lnTo>
                  <a:lnTo>
                    <a:pt x="5615" y="11779"/>
                  </a:lnTo>
                  <a:lnTo>
                    <a:pt x="5545" y="11685"/>
                  </a:lnTo>
                  <a:lnTo>
                    <a:pt x="5418" y="11544"/>
                  </a:lnTo>
                  <a:lnTo>
                    <a:pt x="5404" y="11513"/>
                  </a:lnTo>
                  <a:lnTo>
                    <a:pt x="5432" y="11528"/>
                  </a:lnTo>
                  <a:lnTo>
                    <a:pt x="5601" y="11622"/>
                  </a:lnTo>
                  <a:lnTo>
                    <a:pt x="5629" y="11622"/>
                  </a:lnTo>
                  <a:lnTo>
                    <a:pt x="5643" y="11622"/>
                  </a:lnTo>
                  <a:lnTo>
                    <a:pt x="5672" y="11607"/>
                  </a:lnTo>
                  <a:lnTo>
                    <a:pt x="5672" y="11591"/>
                  </a:lnTo>
                  <a:lnTo>
                    <a:pt x="5700" y="11560"/>
                  </a:lnTo>
                  <a:lnTo>
                    <a:pt x="5714" y="11544"/>
                  </a:lnTo>
                  <a:lnTo>
                    <a:pt x="5714" y="11528"/>
                  </a:lnTo>
                  <a:lnTo>
                    <a:pt x="5728" y="11544"/>
                  </a:lnTo>
                  <a:lnTo>
                    <a:pt x="5742" y="11560"/>
                  </a:lnTo>
                  <a:lnTo>
                    <a:pt x="5770" y="11591"/>
                  </a:lnTo>
                  <a:lnTo>
                    <a:pt x="5813" y="11701"/>
                  </a:lnTo>
                  <a:lnTo>
                    <a:pt x="6038" y="12139"/>
                  </a:lnTo>
                  <a:lnTo>
                    <a:pt x="6109" y="12233"/>
                  </a:lnTo>
                  <a:lnTo>
                    <a:pt x="6165" y="12296"/>
                  </a:lnTo>
                  <a:lnTo>
                    <a:pt x="6194" y="12343"/>
                  </a:lnTo>
                  <a:lnTo>
                    <a:pt x="6222" y="12406"/>
                  </a:lnTo>
                  <a:lnTo>
                    <a:pt x="6250" y="12515"/>
                  </a:lnTo>
                  <a:lnTo>
                    <a:pt x="6292" y="12640"/>
                  </a:lnTo>
                  <a:lnTo>
                    <a:pt x="6335" y="12813"/>
                  </a:lnTo>
                  <a:lnTo>
                    <a:pt x="6349" y="12875"/>
                  </a:lnTo>
                  <a:lnTo>
                    <a:pt x="6377" y="12922"/>
                  </a:lnTo>
                  <a:lnTo>
                    <a:pt x="6518" y="13063"/>
                  </a:lnTo>
                  <a:lnTo>
                    <a:pt x="6546" y="13110"/>
                  </a:lnTo>
                  <a:lnTo>
                    <a:pt x="6546" y="13142"/>
                  </a:lnTo>
                  <a:lnTo>
                    <a:pt x="6546" y="13189"/>
                  </a:lnTo>
                  <a:lnTo>
                    <a:pt x="6575" y="13236"/>
                  </a:lnTo>
                  <a:lnTo>
                    <a:pt x="6603" y="13283"/>
                  </a:lnTo>
                  <a:lnTo>
                    <a:pt x="6645" y="13392"/>
                  </a:lnTo>
                  <a:lnTo>
                    <a:pt x="6730" y="13596"/>
                  </a:lnTo>
                  <a:lnTo>
                    <a:pt x="6772" y="13627"/>
                  </a:lnTo>
                  <a:lnTo>
                    <a:pt x="6814" y="13627"/>
                  </a:lnTo>
                  <a:lnTo>
                    <a:pt x="6913" y="13596"/>
                  </a:lnTo>
                  <a:lnTo>
                    <a:pt x="7026" y="13565"/>
                  </a:lnTo>
                  <a:lnTo>
                    <a:pt x="7054" y="13565"/>
                  </a:lnTo>
                  <a:lnTo>
                    <a:pt x="7097" y="13565"/>
                  </a:lnTo>
                  <a:lnTo>
                    <a:pt x="7139" y="13533"/>
                  </a:lnTo>
                  <a:lnTo>
                    <a:pt x="7195" y="13455"/>
                  </a:lnTo>
                  <a:lnTo>
                    <a:pt x="7252" y="13424"/>
                  </a:lnTo>
                  <a:lnTo>
                    <a:pt x="7294" y="13392"/>
                  </a:lnTo>
                  <a:lnTo>
                    <a:pt x="7393" y="13361"/>
                  </a:lnTo>
                  <a:lnTo>
                    <a:pt x="7506" y="13314"/>
                  </a:lnTo>
                  <a:lnTo>
                    <a:pt x="7675" y="13220"/>
                  </a:lnTo>
                  <a:lnTo>
                    <a:pt x="7731" y="13189"/>
                  </a:lnTo>
                  <a:lnTo>
                    <a:pt x="7774" y="13157"/>
                  </a:lnTo>
                  <a:lnTo>
                    <a:pt x="7957" y="13063"/>
                  </a:lnTo>
                  <a:lnTo>
                    <a:pt x="7999" y="13032"/>
                  </a:lnTo>
                  <a:lnTo>
                    <a:pt x="8042" y="12985"/>
                  </a:lnTo>
                  <a:lnTo>
                    <a:pt x="8169" y="12781"/>
                  </a:lnTo>
                  <a:lnTo>
                    <a:pt x="8239" y="12672"/>
                  </a:lnTo>
                  <a:lnTo>
                    <a:pt x="8253" y="12625"/>
                  </a:lnTo>
                  <a:lnTo>
                    <a:pt x="8324" y="12531"/>
                  </a:lnTo>
                  <a:lnTo>
                    <a:pt x="8380" y="12468"/>
                  </a:lnTo>
                  <a:lnTo>
                    <a:pt x="8380" y="12437"/>
                  </a:lnTo>
                  <a:lnTo>
                    <a:pt x="8395" y="12421"/>
                  </a:lnTo>
                  <a:lnTo>
                    <a:pt x="8380" y="12406"/>
                  </a:lnTo>
                  <a:lnTo>
                    <a:pt x="8366" y="12390"/>
                  </a:lnTo>
                  <a:lnTo>
                    <a:pt x="8183" y="12233"/>
                  </a:lnTo>
                  <a:lnTo>
                    <a:pt x="8141" y="12202"/>
                  </a:lnTo>
                  <a:lnTo>
                    <a:pt x="8098" y="12186"/>
                  </a:lnTo>
                  <a:lnTo>
                    <a:pt x="8070" y="12171"/>
                  </a:lnTo>
                  <a:lnTo>
                    <a:pt x="8042" y="12124"/>
                  </a:lnTo>
                  <a:lnTo>
                    <a:pt x="8028" y="12092"/>
                  </a:lnTo>
                  <a:lnTo>
                    <a:pt x="7985" y="12061"/>
                  </a:lnTo>
                  <a:lnTo>
                    <a:pt x="7943" y="12045"/>
                  </a:lnTo>
                  <a:lnTo>
                    <a:pt x="7774" y="12092"/>
                  </a:lnTo>
                  <a:lnTo>
                    <a:pt x="7731" y="12092"/>
                  </a:lnTo>
                  <a:lnTo>
                    <a:pt x="7675" y="12077"/>
                  </a:lnTo>
                  <a:lnTo>
                    <a:pt x="7633" y="12061"/>
                  </a:lnTo>
                  <a:lnTo>
                    <a:pt x="7590" y="12030"/>
                  </a:lnTo>
                  <a:lnTo>
                    <a:pt x="7548" y="12030"/>
                  </a:lnTo>
                  <a:lnTo>
                    <a:pt x="7463" y="12014"/>
                  </a:lnTo>
                  <a:lnTo>
                    <a:pt x="7435" y="11983"/>
                  </a:lnTo>
                  <a:lnTo>
                    <a:pt x="7393" y="11951"/>
                  </a:lnTo>
                  <a:lnTo>
                    <a:pt x="7365" y="11904"/>
                  </a:lnTo>
                  <a:lnTo>
                    <a:pt x="7336" y="11795"/>
                  </a:lnTo>
                  <a:lnTo>
                    <a:pt x="7308" y="11732"/>
                  </a:lnTo>
                  <a:lnTo>
                    <a:pt x="7280" y="11685"/>
                  </a:lnTo>
                  <a:lnTo>
                    <a:pt x="7209" y="11622"/>
                  </a:lnTo>
                  <a:lnTo>
                    <a:pt x="7181" y="11575"/>
                  </a:lnTo>
                  <a:lnTo>
                    <a:pt x="7181" y="11528"/>
                  </a:lnTo>
                  <a:lnTo>
                    <a:pt x="7181" y="11497"/>
                  </a:lnTo>
                  <a:lnTo>
                    <a:pt x="7209" y="11450"/>
                  </a:lnTo>
                  <a:lnTo>
                    <a:pt x="7238" y="11419"/>
                  </a:lnTo>
                  <a:lnTo>
                    <a:pt x="7238" y="11372"/>
                  </a:lnTo>
                  <a:lnTo>
                    <a:pt x="7252" y="11372"/>
                  </a:lnTo>
                  <a:lnTo>
                    <a:pt x="7280" y="11387"/>
                  </a:lnTo>
                  <a:lnTo>
                    <a:pt x="7336" y="11450"/>
                  </a:lnTo>
                  <a:lnTo>
                    <a:pt x="7421" y="11544"/>
                  </a:lnTo>
                  <a:lnTo>
                    <a:pt x="7477" y="11607"/>
                  </a:lnTo>
                  <a:lnTo>
                    <a:pt x="7562" y="11685"/>
                  </a:lnTo>
                  <a:lnTo>
                    <a:pt x="7675" y="11779"/>
                  </a:lnTo>
                  <a:lnTo>
                    <a:pt x="7774" y="11826"/>
                  </a:lnTo>
                  <a:lnTo>
                    <a:pt x="7873" y="11857"/>
                  </a:lnTo>
                  <a:lnTo>
                    <a:pt x="7929" y="11873"/>
                  </a:lnTo>
                  <a:lnTo>
                    <a:pt x="7985" y="11857"/>
                  </a:lnTo>
                  <a:lnTo>
                    <a:pt x="8014" y="11826"/>
                  </a:lnTo>
                  <a:lnTo>
                    <a:pt x="8070" y="11826"/>
                  </a:lnTo>
                  <a:lnTo>
                    <a:pt x="8112" y="11857"/>
                  </a:lnTo>
                  <a:lnTo>
                    <a:pt x="8169" y="11920"/>
                  </a:lnTo>
                  <a:lnTo>
                    <a:pt x="8211" y="11951"/>
                  </a:lnTo>
                  <a:lnTo>
                    <a:pt x="8268" y="11983"/>
                  </a:lnTo>
                  <a:lnTo>
                    <a:pt x="8507" y="12092"/>
                  </a:lnTo>
                  <a:lnTo>
                    <a:pt x="8592" y="12108"/>
                  </a:lnTo>
                  <a:lnTo>
                    <a:pt x="8620" y="12108"/>
                  </a:lnTo>
                  <a:lnTo>
                    <a:pt x="8677" y="12092"/>
                  </a:lnTo>
                  <a:lnTo>
                    <a:pt x="8775" y="12045"/>
                  </a:lnTo>
                  <a:lnTo>
                    <a:pt x="8888" y="12030"/>
                  </a:lnTo>
                  <a:lnTo>
                    <a:pt x="9114" y="12030"/>
                  </a:lnTo>
                  <a:lnTo>
                    <a:pt x="9170" y="12045"/>
                  </a:lnTo>
                  <a:lnTo>
                    <a:pt x="9213" y="12092"/>
                  </a:lnTo>
                  <a:lnTo>
                    <a:pt x="9283" y="12202"/>
                  </a:lnTo>
                  <a:lnTo>
                    <a:pt x="9312" y="12265"/>
                  </a:lnTo>
                  <a:lnTo>
                    <a:pt x="9354" y="12312"/>
                  </a:lnTo>
                  <a:lnTo>
                    <a:pt x="9424" y="12437"/>
                  </a:lnTo>
                  <a:lnTo>
                    <a:pt x="9495" y="12546"/>
                  </a:lnTo>
                  <a:lnTo>
                    <a:pt x="9551" y="12609"/>
                  </a:lnTo>
                  <a:lnTo>
                    <a:pt x="9594" y="12625"/>
                  </a:lnTo>
                  <a:lnTo>
                    <a:pt x="9636" y="12609"/>
                  </a:lnTo>
                  <a:lnTo>
                    <a:pt x="9749" y="12531"/>
                  </a:lnTo>
                  <a:lnTo>
                    <a:pt x="9777" y="12515"/>
                  </a:lnTo>
                  <a:lnTo>
                    <a:pt x="9791" y="12531"/>
                  </a:lnTo>
                  <a:lnTo>
                    <a:pt x="9805" y="12531"/>
                  </a:lnTo>
                  <a:lnTo>
                    <a:pt x="9805" y="12562"/>
                  </a:lnTo>
                  <a:lnTo>
                    <a:pt x="9862" y="13126"/>
                  </a:lnTo>
                  <a:lnTo>
                    <a:pt x="9890" y="13251"/>
                  </a:lnTo>
                  <a:lnTo>
                    <a:pt x="9932" y="13424"/>
                  </a:lnTo>
                  <a:lnTo>
                    <a:pt x="9975" y="13549"/>
                  </a:lnTo>
                  <a:lnTo>
                    <a:pt x="10116" y="13815"/>
                  </a:lnTo>
                  <a:lnTo>
                    <a:pt x="10172" y="13925"/>
                  </a:lnTo>
                  <a:lnTo>
                    <a:pt x="10186" y="13972"/>
                  </a:lnTo>
                  <a:lnTo>
                    <a:pt x="10243" y="14082"/>
                  </a:lnTo>
                  <a:lnTo>
                    <a:pt x="10327" y="14207"/>
                  </a:lnTo>
                  <a:lnTo>
                    <a:pt x="10341" y="14222"/>
                  </a:lnTo>
                  <a:lnTo>
                    <a:pt x="10356" y="14222"/>
                  </a:lnTo>
                  <a:lnTo>
                    <a:pt x="10370" y="14222"/>
                  </a:lnTo>
                  <a:lnTo>
                    <a:pt x="10384" y="14207"/>
                  </a:lnTo>
                  <a:lnTo>
                    <a:pt x="10398" y="14160"/>
                  </a:lnTo>
                  <a:lnTo>
                    <a:pt x="10468" y="14066"/>
                  </a:lnTo>
                  <a:lnTo>
                    <a:pt x="10525" y="13988"/>
                  </a:lnTo>
                  <a:lnTo>
                    <a:pt x="10581" y="13894"/>
                  </a:lnTo>
                  <a:lnTo>
                    <a:pt x="10610" y="13847"/>
                  </a:lnTo>
                  <a:lnTo>
                    <a:pt x="10624" y="13800"/>
                  </a:lnTo>
                  <a:lnTo>
                    <a:pt x="10624" y="13737"/>
                  </a:lnTo>
                  <a:lnTo>
                    <a:pt x="10624" y="13549"/>
                  </a:lnTo>
                  <a:lnTo>
                    <a:pt x="10652" y="13439"/>
                  </a:lnTo>
                  <a:lnTo>
                    <a:pt x="10680" y="13314"/>
                  </a:lnTo>
                  <a:lnTo>
                    <a:pt x="10708" y="13267"/>
                  </a:lnTo>
                  <a:lnTo>
                    <a:pt x="10737" y="13220"/>
                  </a:lnTo>
                  <a:lnTo>
                    <a:pt x="10863" y="13079"/>
                  </a:lnTo>
                  <a:lnTo>
                    <a:pt x="10962" y="13001"/>
                  </a:lnTo>
                  <a:lnTo>
                    <a:pt x="11132" y="12907"/>
                  </a:lnTo>
                  <a:lnTo>
                    <a:pt x="11216" y="12828"/>
                  </a:lnTo>
                  <a:lnTo>
                    <a:pt x="11273" y="12766"/>
                  </a:lnTo>
                  <a:lnTo>
                    <a:pt x="11315" y="12719"/>
                  </a:lnTo>
                  <a:lnTo>
                    <a:pt x="11343" y="12672"/>
                  </a:lnTo>
                  <a:lnTo>
                    <a:pt x="11371" y="12562"/>
                  </a:lnTo>
                  <a:lnTo>
                    <a:pt x="11400" y="12515"/>
                  </a:lnTo>
                  <a:lnTo>
                    <a:pt x="11442" y="12499"/>
                  </a:lnTo>
                  <a:lnTo>
                    <a:pt x="11541" y="12499"/>
                  </a:lnTo>
                  <a:lnTo>
                    <a:pt x="11597" y="12499"/>
                  </a:lnTo>
                  <a:lnTo>
                    <a:pt x="11654" y="12468"/>
                  </a:lnTo>
                  <a:lnTo>
                    <a:pt x="11752" y="12437"/>
                  </a:lnTo>
                  <a:lnTo>
                    <a:pt x="11823" y="12421"/>
                  </a:lnTo>
                  <a:lnTo>
                    <a:pt x="11893" y="12437"/>
                  </a:lnTo>
                  <a:lnTo>
                    <a:pt x="11908" y="12453"/>
                  </a:lnTo>
                  <a:lnTo>
                    <a:pt x="11950" y="12484"/>
                  </a:lnTo>
                  <a:lnTo>
                    <a:pt x="11992" y="12515"/>
                  </a:lnTo>
                  <a:lnTo>
                    <a:pt x="12006" y="12562"/>
                  </a:lnTo>
                  <a:lnTo>
                    <a:pt x="12034" y="12625"/>
                  </a:lnTo>
                  <a:lnTo>
                    <a:pt x="12049" y="12672"/>
                  </a:lnTo>
                  <a:lnTo>
                    <a:pt x="12091" y="12781"/>
                  </a:lnTo>
                  <a:lnTo>
                    <a:pt x="12190" y="13126"/>
                  </a:lnTo>
                  <a:lnTo>
                    <a:pt x="12218" y="13173"/>
                  </a:lnTo>
                  <a:lnTo>
                    <a:pt x="12260" y="13220"/>
                  </a:lnTo>
                  <a:lnTo>
                    <a:pt x="12303" y="13236"/>
                  </a:lnTo>
                  <a:lnTo>
                    <a:pt x="12345" y="13251"/>
                  </a:lnTo>
                  <a:lnTo>
                    <a:pt x="12401" y="13236"/>
                  </a:lnTo>
                  <a:lnTo>
                    <a:pt x="12444" y="13220"/>
                  </a:lnTo>
                  <a:lnTo>
                    <a:pt x="12486" y="13204"/>
                  </a:lnTo>
                  <a:lnTo>
                    <a:pt x="12528" y="13220"/>
                  </a:lnTo>
                  <a:lnTo>
                    <a:pt x="12556" y="13267"/>
                  </a:lnTo>
                  <a:lnTo>
                    <a:pt x="12571" y="13314"/>
                  </a:lnTo>
                  <a:lnTo>
                    <a:pt x="12613" y="13439"/>
                  </a:lnTo>
                  <a:lnTo>
                    <a:pt x="12627" y="13549"/>
                  </a:lnTo>
                  <a:lnTo>
                    <a:pt x="12627" y="13737"/>
                  </a:lnTo>
                  <a:lnTo>
                    <a:pt x="12627" y="13862"/>
                  </a:lnTo>
                  <a:lnTo>
                    <a:pt x="12627" y="14113"/>
                  </a:lnTo>
                  <a:lnTo>
                    <a:pt x="12641" y="14175"/>
                  </a:lnTo>
                  <a:lnTo>
                    <a:pt x="12669" y="14222"/>
                  </a:lnTo>
                  <a:lnTo>
                    <a:pt x="12726" y="14285"/>
                  </a:lnTo>
                  <a:lnTo>
                    <a:pt x="12796" y="14395"/>
                  </a:lnTo>
                  <a:lnTo>
                    <a:pt x="12810" y="14426"/>
                  </a:lnTo>
                  <a:lnTo>
                    <a:pt x="12853" y="14551"/>
                  </a:lnTo>
                  <a:lnTo>
                    <a:pt x="12881" y="14583"/>
                  </a:lnTo>
                  <a:lnTo>
                    <a:pt x="12937" y="14692"/>
                  </a:lnTo>
                  <a:lnTo>
                    <a:pt x="12994" y="14755"/>
                  </a:lnTo>
                  <a:lnTo>
                    <a:pt x="13079" y="14833"/>
                  </a:lnTo>
                  <a:lnTo>
                    <a:pt x="13205" y="14974"/>
                  </a:lnTo>
                  <a:lnTo>
                    <a:pt x="13248" y="15006"/>
                  </a:lnTo>
                  <a:lnTo>
                    <a:pt x="13262" y="14990"/>
                  </a:lnTo>
                  <a:lnTo>
                    <a:pt x="13290" y="14990"/>
                  </a:lnTo>
                  <a:lnTo>
                    <a:pt x="13304" y="14943"/>
                  </a:lnTo>
                  <a:lnTo>
                    <a:pt x="13304" y="14880"/>
                  </a:lnTo>
                  <a:lnTo>
                    <a:pt x="13262" y="14771"/>
                  </a:lnTo>
                  <a:lnTo>
                    <a:pt x="13220" y="14661"/>
                  </a:lnTo>
                  <a:lnTo>
                    <a:pt x="13205" y="14614"/>
                  </a:lnTo>
                  <a:lnTo>
                    <a:pt x="13135" y="14520"/>
                  </a:lnTo>
                  <a:lnTo>
                    <a:pt x="13079" y="14457"/>
                  </a:lnTo>
                  <a:lnTo>
                    <a:pt x="12994" y="14379"/>
                  </a:lnTo>
                  <a:lnTo>
                    <a:pt x="12952" y="14363"/>
                  </a:lnTo>
                  <a:lnTo>
                    <a:pt x="12867" y="14301"/>
                  </a:lnTo>
                  <a:lnTo>
                    <a:pt x="12839" y="14254"/>
                  </a:lnTo>
                  <a:lnTo>
                    <a:pt x="12825" y="14191"/>
                  </a:lnTo>
                  <a:lnTo>
                    <a:pt x="12782" y="14019"/>
                  </a:lnTo>
                  <a:lnTo>
                    <a:pt x="12768" y="13894"/>
                  </a:lnTo>
                  <a:lnTo>
                    <a:pt x="12768" y="13862"/>
                  </a:lnTo>
                  <a:lnTo>
                    <a:pt x="12782" y="13737"/>
                  </a:lnTo>
                  <a:lnTo>
                    <a:pt x="12810" y="13627"/>
                  </a:lnTo>
                  <a:lnTo>
                    <a:pt x="12825" y="13596"/>
                  </a:lnTo>
                  <a:lnTo>
                    <a:pt x="12839" y="13580"/>
                  </a:lnTo>
                  <a:lnTo>
                    <a:pt x="12867" y="13580"/>
                  </a:lnTo>
                  <a:lnTo>
                    <a:pt x="12881" y="13580"/>
                  </a:lnTo>
                  <a:lnTo>
                    <a:pt x="12994" y="13627"/>
                  </a:lnTo>
                  <a:lnTo>
                    <a:pt x="13036" y="13643"/>
                  </a:lnTo>
                  <a:lnTo>
                    <a:pt x="13079" y="13674"/>
                  </a:lnTo>
                  <a:lnTo>
                    <a:pt x="13107" y="13721"/>
                  </a:lnTo>
                  <a:lnTo>
                    <a:pt x="13149" y="13768"/>
                  </a:lnTo>
                  <a:lnTo>
                    <a:pt x="13205" y="13831"/>
                  </a:lnTo>
                  <a:lnTo>
                    <a:pt x="13290" y="13909"/>
                  </a:lnTo>
                  <a:lnTo>
                    <a:pt x="13318" y="13956"/>
                  </a:lnTo>
                  <a:lnTo>
                    <a:pt x="13361" y="13941"/>
                  </a:lnTo>
                  <a:lnTo>
                    <a:pt x="13389" y="13956"/>
                  </a:lnTo>
                  <a:lnTo>
                    <a:pt x="13417" y="14003"/>
                  </a:lnTo>
                  <a:lnTo>
                    <a:pt x="13431" y="14050"/>
                  </a:lnTo>
                  <a:lnTo>
                    <a:pt x="13445" y="14066"/>
                  </a:lnTo>
                  <a:lnTo>
                    <a:pt x="13459" y="14082"/>
                  </a:lnTo>
                  <a:lnTo>
                    <a:pt x="13488" y="14082"/>
                  </a:lnTo>
                  <a:lnTo>
                    <a:pt x="13502" y="14066"/>
                  </a:lnTo>
                  <a:lnTo>
                    <a:pt x="13685" y="13909"/>
                  </a:lnTo>
                  <a:lnTo>
                    <a:pt x="13770" y="13831"/>
                  </a:lnTo>
                  <a:lnTo>
                    <a:pt x="13840" y="13768"/>
                  </a:lnTo>
                  <a:lnTo>
                    <a:pt x="13854" y="13721"/>
                  </a:lnTo>
                  <a:lnTo>
                    <a:pt x="13854" y="13659"/>
                  </a:lnTo>
                  <a:lnTo>
                    <a:pt x="13756" y="13236"/>
                  </a:lnTo>
                  <a:lnTo>
                    <a:pt x="13727" y="13189"/>
                  </a:lnTo>
                  <a:lnTo>
                    <a:pt x="13699" y="13142"/>
                  </a:lnTo>
                  <a:lnTo>
                    <a:pt x="13629" y="13048"/>
                  </a:lnTo>
                  <a:lnTo>
                    <a:pt x="13558" y="12922"/>
                  </a:lnTo>
                  <a:lnTo>
                    <a:pt x="13502" y="12813"/>
                  </a:lnTo>
                  <a:lnTo>
                    <a:pt x="13488" y="12781"/>
                  </a:lnTo>
                  <a:lnTo>
                    <a:pt x="13474" y="12734"/>
                  </a:lnTo>
                  <a:lnTo>
                    <a:pt x="13488" y="12687"/>
                  </a:lnTo>
                  <a:lnTo>
                    <a:pt x="13572" y="12625"/>
                  </a:lnTo>
                  <a:lnTo>
                    <a:pt x="13615" y="12593"/>
                  </a:lnTo>
                  <a:lnTo>
                    <a:pt x="13699" y="12578"/>
                  </a:lnTo>
                  <a:lnTo>
                    <a:pt x="13742" y="12578"/>
                  </a:lnTo>
                  <a:lnTo>
                    <a:pt x="13784" y="12609"/>
                  </a:lnTo>
                  <a:lnTo>
                    <a:pt x="13897" y="12687"/>
                  </a:lnTo>
                  <a:lnTo>
                    <a:pt x="13911" y="12703"/>
                  </a:lnTo>
                  <a:lnTo>
                    <a:pt x="13925" y="12687"/>
                  </a:lnTo>
                  <a:lnTo>
                    <a:pt x="13939" y="12687"/>
                  </a:lnTo>
                  <a:lnTo>
                    <a:pt x="13939" y="12656"/>
                  </a:lnTo>
                  <a:lnTo>
                    <a:pt x="13939" y="12640"/>
                  </a:lnTo>
                  <a:lnTo>
                    <a:pt x="13953" y="12578"/>
                  </a:lnTo>
                  <a:lnTo>
                    <a:pt x="13996" y="12562"/>
                  </a:lnTo>
                  <a:lnTo>
                    <a:pt x="14165" y="12515"/>
                  </a:lnTo>
                  <a:lnTo>
                    <a:pt x="14207" y="12484"/>
                  </a:lnTo>
                  <a:lnTo>
                    <a:pt x="14250" y="12453"/>
                  </a:lnTo>
                  <a:lnTo>
                    <a:pt x="14278" y="12421"/>
                  </a:lnTo>
                  <a:lnTo>
                    <a:pt x="14320" y="12421"/>
                  </a:lnTo>
                  <a:lnTo>
                    <a:pt x="14391" y="12421"/>
                  </a:lnTo>
                  <a:lnTo>
                    <a:pt x="14475" y="12390"/>
                  </a:lnTo>
                  <a:lnTo>
                    <a:pt x="14503" y="12374"/>
                  </a:lnTo>
                  <a:lnTo>
                    <a:pt x="14616" y="12312"/>
                  </a:lnTo>
                  <a:lnTo>
                    <a:pt x="14645" y="12296"/>
                  </a:lnTo>
                  <a:lnTo>
                    <a:pt x="14743" y="12233"/>
                  </a:lnTo>
                  <a:lnTo>
                    <a:pt x="14856" y="12139"/>
                  </a:lnTo>
                  <a:lnTo>
                    <a:pt x="14898" y="12108"/>
                  </a:lnTo>
                  <a:lnTo>
                    <a:pt x="14927" y="12061"/>
                  </a:lnTo>
                  <a:lnTo>
                    <a:pt x="14955" y="12014"/>
                  </a:lnTo>
                  <a:lnTo>
                    <a:pt x="14997" y="11904"/>
                  </a:lnTo>
                  <a:lnTo>
                    <a:pt x="15025" y="11857"/>
                  </a:lnTo>
                  <a:lnTo>
                    <a:pt x="15082" y="11748"/>
                  </a:lnTo>
                  <a:lnTo>
                    <a:pt x="15152" y="11622"/>
                  </a:lnTo>
                  <a:lnTo>
                    <a:pt x="15167" y="11575"/>
                  </a:lnTo>
                  <a:lnTo>
                    <a:pt x="15181" y="11513"/>
                  </a:lnTo>
                  <a:lnTo>
                    <a:pt x="15181" y="11481"/>
                  </a:lnTo>
                  <a:lnTo>
                    <a:pt x="15167" y="11434"/>
                  </a:lnTo>
                  <a:lnTo>
                    <a:pt x="15152" y="11387"/>
                  </a:lnTo>
                  <a:lnTo>
                    <a:pt x="15138" y="11340"/>
                  </a:lnTo>
                  <a:lnTo>
                    <a:pt x="15152" y="11309"/>
                  </a:lnTo>
                  <a:lnTo>
                    <a:pt x="15167" y="11262"/>
                  </a:lnTo>
                  <a:lnTo>
                    <a:pt x="15152" y="11215"/>
                  </a:lnTo>
                  <a:lnTo>
                    <a:pt x="15138" y="11168"/>
                  </a:lnTo>
                  <a:lnTo>
                    <a:pt x="15096" y="11058"/>
                  </a:lnTo>
                  <a:lnTo>
                    <a:pt x="14997" y="10792"/>
                  </a:lnTo>
                  <a:lnTo>
                    <a:pt x="14969" y="10698"/>
                  </a:lnTo>
                  <a:lnTo>
                    <a:pt x="14983" y="10651"/>
                  </a:lnTo>
                  <a:lnTo>
                    <a:pt x="15011" y="10604"/>
                  </a:lnTo>
                  <a:lnTo>
                    <a:pt x="15068" y="10542"/>
                  </a:lnTo>
                  <a:lnTo>
                    <a:pt x="15167" y="10479"/>
                  </a:lnTo>
                  <a:lnTo>
                    <a:pt x="15195" y="10448"/>
                  </a:lnTo>
                  <a:lnTo>
                    <a:pt x="15237" y="10416"/>
                  </a:lnTo>
                  <a:lnTo>
                    <a:pt x="15251" y="10385"/>
                  </a:lnTo>
                  <a:lnTo>
                    <a:pt x="15237" y="10354"/>
                  </a:lnTo>
                  <a:lnTo>
                    <a:pt x="15195" y="10354"/>
                  </a:lnTo>
                  <a:lnTo>
                    <a:pt x="15096" y="10354"/>
                  </a:lnTo>
                  <a:lnTo>
                    <a:pt x="15011" y="10354"/>
                  </a:lnTo>
                  <a:lnTo>
                    <a:pt x="14941" y="10354"/>
                  </a:lnTo>
                  <a:lnTo>
                    <a:pt x="14913" y="10338"/>
                  </a:lnTo>
                  <a:lnTo>
                    <a:pt x="14884" y="10291"/>
                  </a:lnTo>
                  <a:lnTo>
                    <a:pt x="14856" y="10244"/>
                  </a:lnTo>
                  <a:lnTo>
                    <a:pt x="14800" y="10150"/>
                  </a:lnTo>
                  <a:lnTo>
                    <a:pt x="14786" y="10134"/>
                  </a:lnTo>
                  <a:lnTo>
                    <a:pt x="14786" y="10119"/>
                  </a:lnTo>
                  <a:lnTo>
                    <a:pt x="14814" y="10087"/>
                  </a:lnTo>
                  <a:lnTo>
                    <a:pt x="14856" y="10072"/>
                  </a:lnTo>
                  <a:lnTo>
                    <a:pt x="14955" y="10009"/>
                  </a:lnTo>
                  <a:lnTo>
                    <a:pt x="14997" y="9993"/>
                  </a:lnTo>
                  <a:lnTo>
                    <a:pt x="15082" y="9915"/>
                  </a:lnTo>
                  <a:lnTo>
                    <a:pt x="15138" y="9852"/>
                  </a:lnTo>
                  <a:lnTo>
                    <a:pt x="15181" y="9821"/>
                  </a:lnTo>
                  <a:lnTo>
                    <a:pt x="15223" y="9805"/>
                  </a:lnTo>
                  <a:lnTo>
                    <a:pt x="15223" y="9821"/>
                  </a:lnTo>
                  <a:lnTo>
                    <a:pt x="15237" y="9821"/>
                  </a:lnTo>
                  <a:lnTo>
                    <a:pt x="15223" y="9868"/>
                  </a:lnTo>
                  <a:lnTo>
                    <a:pt x="15209" y="9915"/>
                  </a:lnTo>
                  <a:lnTo>
                    <a:pt x="15195" y="9962"/>
                  </a:lnTo>
                  <a:lnTo>
                    <a:pt x="15223" y="10009"/>
                  </a:lnTo>
                  <a:lnTo>
                    <a:pt x="15251" y="10025"/>
                  </a:lnTo>
                  <a:lnTo>
                    <a:pt x="15279" y="10040"/>
                  </a:lnTo>
                  <a:lnTo>
                    <a:pt x="15378" y="10025"/>
                  </a:lnTo>
                  <a:lnTo>
                    <a:pt x="15477" y="9978"/>
                  </a:lnTo>
                  <a:lnTo>
                    <a:pt x="15533" y="9978"/>
                  </a:lnTo>
                  <a:lnTo>
                    <a:pt x="15576" y="9993"/>
                  </a:lnTo>
                  <a:lnTo>
                    <a:pt x="15618" y="10009"/>
                  </a:lnTo>
                  <a:lnTo>
                    <a:pt x="15660" y="10056"/>
                  </a:lnTo>
                  <a:lnTo>
                    <a:pt x="15689" y="10103"/>
                  </a:lnTo>
                  <a:lnTo>
                    <a:pt x="15717" y="10134"/>
                  </a:lnTo>
                  <a:lnTo>
                    <a:pt x="15731" y="10228"/>
                  </a:lnTo>
                  <a:lnTo>
                    <a:pt x="15731" y="10338"/>
                  </a:lnTo>
                  <a:lnTo>
                    <a:pt x="15731" y="10432"/>
                  </a:lnTo>
                  <a:lnTo>
                    <a:pt x="15717" y="10557"/>
                  </a:lnTo>
                  <a:lnTo>
                    <a:pt x="15689" y="10667"/>
                  </a:lnTo>
                  <a:lnTo>
                    <a:pt x="15674" y="10698"/>
                  </a:lnTo>
                  <a:lnTo>
                    <a:pt x="15689" y="10714"/>
                  </a:lnTo>
                  <a:lnTo>
                    <a:pt x="15703" y="10730"/>
                  </a:lnTo>
                  <a:lnTo>
                    <a:pt x="15717" y="10730"/>
                  </a:lnTo>
                  <a:lnTo>
                    <a:pt x="15745" y="10730"/>
                  </a:lnTo>
                  <a:lnTo>
                    <a:pt x="15801" y="10730"/>
                  </a:lnTo>
                  <a:lnTo>
                    <a:pt x="15858" y="10698"/>
                  </a:lnTo>
                  <a:lnTo>
                    <a:pt x="15886" y="10683"/>
                  </a:lnTo>
                  <a:lnTo>
                    <a:pt x="15971" y="10620"/>
                  </a:lnTo>
                  <a:lnTo>
                    <a:pt x="16041" y="10542"/>
                  </a:lnTo>
                  <a:lnTo>
                    <a:pt x="16069" y="10495"/>
                  </a:lnTo>
                  <a:lnTo>
                    <a:pt x="16055" y="10448"/>
                  </a:lnTo>
                  <a:lnTo>
                    <a:pt x="15971" y="10244"/>
                  </a:lnTo>
                  <a:lnTo>
                    <a:pt x="15943" y="10150"/>
                  </a:lnTo>
                  <a:lnTo>
                    <a:pt x="15943" y="10056"/>
                  </a:lnTo>
                  <a:lnTo>
                    <a:pt x="15943" y="10025"/>
                  </a:lnTo>
                  <a:lnTo>
                    <a:pt x="15943" y="9931"/>
                  </a:lnTo>
                  <a:lnTo>
                    <a:pt x="15914" y="9837"/>
                  </a:lnTo>
                  <a:lnTo>
                    <a:pt x="15900" y="9790"/>
                  </a:lnTo>
                  <a:lnTo>
                    <a:pt x="15886" y="9743"/>
                  </a:lnTo>
                  <a:lnTo>
                    <a:pt x="15914" y="9696"/>
                  </a:lnTo>
                  <a:lnTo>
                    <a:pt x="15985" y="9617"/>
                  </a:lnTo>
                  <a:lnTo>
                    <a:pt x="16041" y="9555"/>
                  </a:lnTo>
                  <a:lnTo>
                    <a:pt x="16084" y="9523"/>
                  </a:lnTo>
                  <a:lnTo>
                    <a:pt x="16126" y="9508"/>
                  </a:lnTo>
                  <a:lnTo>
                    <a:pt x="16154" y="9523"/>
                  </a:lnTo>
                  <a:lnTo>
                    <a:pt x="16168" y="9539"/>
                  </a:lnTo>
                  <a:lnTo>
                    <a:pt x="16168" y="9570"/>
                  </a:lnTo>
                  <a:lnTo>
                    <a:pt x="16182" y="9586"/>
                  </a:lnTo>
                  <a:lnTo>
                    <a:pt x="16253" y="9586"/>
                  </a:lnTo>
                  <a:lnTo>
                    <a:pt x="16295" y="9570"/>
                  </a:lnTo>
                  <a:lnTo>
                    <a:pt x="16323" y="9539"/>
                  </a:lnTo>
                  <a:lnTo>
                    <a:pt x="16366" y="9523"/>
                  </a:lnTo>
                  <a:lnTo>
                    <a:pt x="16408" y="9539"/>
                  </a:lnTo>
                  <a:lnTo>
                    <a:pt x="16450" y="9555"/>
                  </a:lnTo>
                  <a:lnTo>
                    <a:pt x="16493" y="9570"/>
                  </a:lnTo>
                  <a:lnTo>
                    <a:pt x="16535" y="9539"/>
                  </a:lnTo>
                  <a:lnTo>
                    <a:pt x="16662" y="9398"/>
                  </a:lnTo>
                  <a:lnTo>
                    <a:pt x="16747" y="9304"/>
                  </a:lnTo>
                  <a:lnTo>
                    <a:pt x="16803" y="9241"/>
                  </a:lnTo>
                  <a:lnTo>
                    <a:pt x="16874" y="9147"/>
                  </a:lnTo>
                  <a:lnTo>
                    <a:pt x="17085" y="8866"/>
                  </a:lnTo>
                  <a:lnTo>
                    <a:pt x="17142" y="8756"/>
                  </a:lnTo>
                  <a:lnTo>
                    <a:pt x="17226" y="8568"/>
                  </a:lnTo>
                  <a:lnTo>
                    <a:pt x="17255" y="8505"/>
                  </a:lnTo>
                  <a:lnTo>
                    <a:pt x="17255" y="8443"/>
                  </a:lnTo>
                  <a:lnTo>
                    <a:pt x="17255" y="8270"/>
                  </a:lnTo>
                  <a:lnTo>
                    <a:pt x="17269" y="8145"/>
                  </a:lnTo>
                  <a:lnTo>
                    <a:pt x="17311" y="7800"/>
                  </a:lnTo>
                  <a:lnTo>
                    <a:pt x="17325" y="7675"/>
                  </a:lnTo>
                  <a:lnTo>
                    <a:pt x="17325" y="7659"/>
                  </a:lnTo>
                  <a:lnTo>
                    <a:pt x="17311" y="7597"/>
                  </a:lnTo>
                  <a:lnTo>
                    <a:pt x="17283" y="7550"/>
                  </a:lnTo>
                  <a:lnTo>
                    <a:pt x="17226" y="7487"/>
                  </a:lnTo>
                  <a:lnTo>
                    <a:pt x="17184" y="7456"/>
                  </a:lnTo>
                  <a:lnTo>
                    <a:pt x="17142" y="7472"/>
                  </a:lnTo>
                  <a:lnTo>
                    <a:pt x="17029" y="7550"/>
                  </a:lnTo>
                  <a:lnTo>
                    <a:pt x="16972" y="7581"/>
                  </a:lnTo>
                  <a:lnTo>
                    <a:pt x="16930" y="7565"/>
                  </a:lnTo>
                  <a:lnTo>
                    <a:pt x="16888" y="7550"/>
                  </a:lnTo>
                  <a:lnTo>
                    <a:pt x="16845" y="7503"/>
                  </a:lnTo>
                  <a:lnTo>
                    <a:pt x="16817" y="7456"/>
                  </a:lnTo>
                  <a:lnTo>
                    <a:pt x="16803" y="7425"/>
                  </a:lnTo>
                  <a:lnTo>
                    <a:pt x="16775" y="7378"/>
                  </a:lnTo>
                  <a:lnTo>
                    <a:pt x="16733" y="7362"/>
                  </a:lnTo>
                  <a:lnTo>
                    <a:pt x="16718" y="7346"/>
                  </a:lnTo>
                  <a:lnTo>
                    <a:pt x="16733" y="7331"/>
                  </a:lnTo>
                  <a:lnTo>
                    <a:pt x="16817" y="7237"/>
                  </a:lnTo>
                  <a:lnTo>
                    <a:pt x="16944" y="7096"/>
                  </a:lnTo>
                  <a:lnTo>
                    <a:pt x="17015" y="7017"/>
                  </a:lnTo>
                  <a:lnTo>
                    <a:pt x="17071" y="6955"/>
                  </a:lnTo>
                  <a:lnTo>
                    <a:pt x="17099" y="6908"/>
                  </a:lnTo>
                  <a:lnTo>
                    <a:pt x="17114" y="6861"/>
                  </a:lnTo>
                  <a:lnTo>
                    <a:pt x="17128" y="6829"/>
                  </a:lnTo>
                  <a:lnTo>
                    <a:pt x="17156" y="6782"/>
                  </a:lnTo>
                  <a:lnTo>
                    <a:pt x="17565" y="6328"/>
                  </a:lnTo>
                  <a:lnTo>
                    <a:pt x="17607" y="6297"/>
                  </a:lnTo>
                  <a:lnTo>
                    <a:pt x="17664" y="6281"/>
                  </a:lnTo>
                  <a:lnTo>
                    <a:pt x="17678" y="6281"/>
                  </a:lnTo>
                  <a:lnTo>
                    <a:pt x="17791" y="6281"/>
                  </a:lnTo>
                  <a:lnTo>
                    <a:pt x="18031" y="6281"/>
                  </a:lnTo>
                  <a:lnTo>
                    <a:pt x="18087" y="6281"/>
                  </a:lnTo>
                  <a:lnTo>
                    <a:pt x="18129" y="6265"/>
                  </a:lnTo>
                  <a:lnTo>
                    <a:pt x="18172" y="6234"/>
                  </a:lnTo>
                  <a:lnTo>
                    <a:pt x="18228" y="6218"/>
                  </a:lnTo>
                  <a:lnTo>
                    <a:pt x="18270" y="6234"/>
                  </a:lnTo>
                  <a:lnTo>
                    <a:pt x="18369" y="6265"/>
                  </a:lnTo>
                  <a:lnTo>
                    <a:pt x="18411" y="6297"/>
                  </a:lnTo>
                  <a:lnTo>
                    <a:pt x="18426" y="6344"/>
                  </a:lnTo>
                  <a:lnTo>
                    <a:pt x="18426" y="6375"/>
                  </a:lnTo>
                  <a:lnTo>
                    <a:pt x="18440" y="6406"/>
                  </a:lnTo>
                  <a:lnTo>
                    <a:pt x="18440" y="6422"/>
                  </a:lnTo>
                  <a:lnTo>
                    <a:pt x="18468" y="6422"/>
                  </a:lnTo>
                  <a:lnTo>
                    <a:pt x="18482" y="6438"/>
                  </a:lnTo>
                  <a:lnTo>
                    <a:pt x="18722" y="6375"/>
                  </a:lnTo>
                  <a:lnTo>
                    <a:pt x="18807" y="6359"/>
                  </a:lnTo>
                  <a:lnTo>
                    <a:pt x="18821" y="6359"/>
                  </a:lnTo>
                  <a:lnTo>
                    <a:pt x="18807" y="6328"/>
                  </a:lnTo>
                  <a:lnTo>
                    <a:pt x="18792" y="6281"/>
                  </a:lnTo>
                  <a:lnTo>
                    <a:pt x="18792" y="6234"/>
                  </a:lnTo>
                  <a:lnTo>
                    <a:pt x="18821" y="6124"/>
                  </a:lnTo>
                  <a:lnTo>
                    <a:pt x="18863" y="5999"/>
                  </a:lnTo>
                  <a:lnTo>
                    <a:pt x="18891" y="5889"/>
                  </a:lnTo>
                  <a:lnTo>
                    <a:pt x="18919" y="5842"/>
                  </a:lnTo>
                  <a:lnTo>
                    <a:pt x="18962" y="5796"/>
                  </a:lnTo>
                  <a:lnTo>
                    <a:pt x="19075" y="5717"/>
                  </a:lnTo>
                  <a:lnTo>
                    <a:pt x="19117" y="5686"/>
                  </a:lnTo>
                  <a:lnTo>
                    <a:pt x="19173" y="5686"/>
                  </a:lnTo>
                  <a:lnTo>
                    <a:pt x="19343" y="5733"/>
                  </a:lnTo>
                  <a:lnTo>
                    <a:pt x="19385" y="5764"/>
                  </a:lnTo>
                  <a:lnTo>
                    <a:pt x="19427" y="5811"/>
                  </a:lnTo>
                  <a:lnTo>
                    <a:pt x="19441" y="5842"/>
                  </a:lnTo>
                  <a:lnTo>
                    <a:pt x="19456" y="5874"/>
                  </a:lnTo>
                  <a:lnTo>
                    <a:pt x="19470" y="5874"/>
                  </a:lnTo>
                  <a:lnTo>
                    <a:pt x="19484" y="5874"/>
                  </a:lnTo>
                  <a:lnTo>
                    <a:pt x="19498" y="5858"/>
                  </a:lnTo>
                  <a:lnTo>
                    <a:pt x="19568" y="5796"/>
                  </a:lnTo>
                  <a:lnTo>
                    <a:pt x="19653" y="5717"/>
                  </a:lnTo>
                  <a:lnTo>
                    <a:pt x="19836" y="5561"/>
                  </a:lnTo>
                  <a:lnTo>
                    <a:pt x="19851" y="5545"/>
                  </a:lnTo>
                  <a:lnTo>
                    <a:pt x="19865" y="5545"/>
                  </a:lnTo>
                  <a:lnTo>
                    <a:pt x="19879" y="5561"/>
                  </a:lnTo>
                  <a:lnTo>
                    <a:pt x="19879" y="5592"/>
                  </a:lnTo>
                  <a:lnTo>
                    <a:pt x="19879" y="5764"/>
                  </a:lnTo>
                  <a:lnTo>
                    <a:pt x="19865" y="5827"/>
                  </a:lnTo>
                  <a:lnTo>
                    <a:pt x="19836" y="5874"/>
                  </a:lnTo>
                  <a:lnTo>
                    <a:pt x="19709" y="6015"/>
                  </a:lnTo>
                  <a:lnTo>
                    <a:pt x="19625" y="6093"/>
                  </a:lnTo>
                  <a:lnTo>
                    <a:pt x="19582" y="6109"/>
                  </a:lnTo>
                  <a:lnTo>
                    <a:pt x="19540" y="6140"/>
                  </a:lnTo>
                  <a:lnTo>
                    <a:pt x="19498" y="6187"/>
                  </a:lnTo>
                  <a:lnTo>
                    <a:pt x="19427" y="6312"/>
                  </a:lnTo>
                  <a:lnTo>
                    <a:pt x="19357" y="6406"/>
                  </a:lnTo>
                  <a:lnTo>
                    <a:pt x="19300" y="6469"/>
                  </a:lnTo>
                  <a:lnTo>
                    <a:pt x="19216" y="6563"/>
                  </a:lnTo>
                  <a:lnTo>
                    <a:pt x="19159" y="6626"/>
                  </a:lnTo>
                  <a:lnTo>
                    <a:pt x="19117" y="6657"/>
                  </a:lnTo>
                  <a:lnTo>
                    <a:pt x="19089" y="6673"/>
                  </a:lnTo>
                  <a:lnTo>
                    <a:pt x="19060" y="6688"/>
                  </a:lnTo>
                  <a:lnTo>
                    <a:pt x="19032" y="6735"/>
                  </a:lnTo>
                  <a:lnTo>
                    <a:pt x="18934" y="7080"/>
                  </a:lnTo>
                  <a:lnTo>
                    <a:pt x="18919" y="7127"/>
                  </a:lnTo>
                  <a:lnTo>
                    <a:pt x="18919" y="7190"/>
                  </a:lnTo>
                  <a:lnTo>
                    <a:pt x="19046" y="7988"/>
                  </a:lnTo>
                  <a:lnTo>
                    <a:pt x="19046" y="8004"/>
                  </a:lnTo>
                  <a:lnTo>
                    <a:pt x="19060" y="8020"/>
                  </a:lnTo>
                  <a:lnTo>
                    <a:pt x="19075" y="8020"/>
                  </a:lnTo>
                  <a:lnTo>
                    <a:pt x="19089" y="8004"/>
                  </a:lnTo>
                  <a:lnTo>
                    <a:pt x="19230" y="7800"/>
                  </a:lnTo>
                  <a:lnTo>
                    <a:pt x="19286" y="7706"/>
                  </a:lnTo>
                  <a:lnTo>
                    <a:pt x="19357" y="7612"/>
                  </a:lnTo>
                  <a:lnTo>
                    <a:pt x="19371" y="7565"/>
                  </a:lnTo>
                  <a:lnTo>
                    <a:pt x="19427" y="7456"/>
                  </a:lnTo>
                  <a:lnTo>
                    <a:pt x="19441" y="7425"/>
                  </a:lnTo>
                  <a:lnTo>
                    <a:pt x="19470" y="7362"/>
                  </a:lnTo>
                  <a:lnTo>
                    <a:pt x="19512" y="7331"/>
                  </a:lnTo>
                  <a:lnTo>
                    <a:pt x="19554" y="7315"/>
                  </a:lnTo>
                  <a:lnTo>
                    <a:pt x="19582" y="7268"/>
                  </a:lnTo>
                  <a:lnTo>
                    <a:pt x="19597" y="7221"/>
                  </a:lnTo>
                  <a:lnTo>
                    <a:pt x="19597" y="7190"/>
                  </a:lnTo>
                  <a:lnTo>
                    <a:pt x="19611" y="7143"/>
                  </a:lnTo>
                  <a:lnTo>
                    <a:pt x="19639" y="7096"/>
                  </a:lnTo>
                  <a:lnTo>
                    <a:pt x="19667" y="7049"/>
                  </a:lnTo>
                  <a:lnTo>
                    <a:pt x="19681" y="7002"/>
                  </a:lnTo>
                  <a:lnTo>
                    <a:pt x="19724" y="6814"/>
                  </a:lnTo>
                  <a:lnTo>
                    <a:pt x="19738" y="6704"/>
                  </a:lnTo>
                  <a:lnTo>
                    <a:pt x="19724" y="6688"/>
                  </a:lnTo>
                  <a:lnTo>
                    <a:pt x="19681" y="6673"/>
                  </a:lnTo>
                  <a:lnTo>
                    <a:pt x="19653" y="6673"/>
                  </a:lnTo>
                  <a:lnTo>
                    <a:pt x="19639" y="6673"/>
                  </a:lnTo>
                  <a:lnTo>
                    <a:pt x="19625" y="6657"/>
                  </a:lnTo>
                  <a:lnTo>
                    <a:pt x="19625" y="6641"/>
                  </a:lnTo>
                  <a:lnTo>
                    <a:pt x="19625" y="6610"/>
                  </a:lnTo>
                  <a:lnTo>
                    <a:pt x="19724" y="6344"/>
                  </a:lnTo>
                  <a:lnTo>
                    <a:pt x="19738" y="6297"/>
                  </a:lnTo>
                  <a:lnTo>
                    <a:pt x="19780" y="6250"/>
                  </a:lnTo>
                  <a:lnTo>
                    <a:pt x="19865" y="6187"/>
                  </a:lnTo>
                  <a:lnTo>
                    <a:pt x="19893" y="6156"/>
                  </a:lnTo>
                  <a:lnTo>
                    <a:pt x="19978" y="6140"/>
                  </a:lnTo>
                  <a:lnTo>
                    <a:pt x="20020" y="6140"/>
                  </a:lnTo>
                  <a:lnTo>
                    <a:pt x="20048" y="6171"/>
                  </a:lnTo>
                  <a:lnTo>
                    <a:pt x="20062" y="6187"/>
                  </a:lnTo>
                  <a:lnTo>
                    <a:pt x="20090" y="6187"/>
                  </a:lnTo>
                  <a:lnTo>
                    <a:pt x="20133" y="6171"/>
                  </a:lnTo>
                  <a:lnTo>
                    <a:pt x="20246" y="6030"/>
                  </a:lnTo>
                  <a:lnTo>
                    <a:pt x="20274" y="6015"/>
                  </a:lnTo>
                  <a:lnTo>
                    <a:pt x="20288" y="6015"/>
                  </a:lnTo>
                  <a:lnTo>
                    <a:pt x="20316" y="6015"/>
                  </a:lnTo>
                  <a:lnTo>
                    <a:pt x="20330" y="6030"/>
                  </a:lnTo>
                  <a:lnTo>
                    <a:pt x="20457" y="6171"/>
                  </a:lnTo>
                  <a:lnTo>
                    <a:pt x="20471" y="6187"/>
                  </a:lnTo>
                  <a:lnTo>
                    <a:pt x="20500" y="6187"/>
                  </a:lnTo>
                  <a:lnTo>
                    <a:pt x="20514" y="6171"/>
                  </a:lnTo>
                  <a:lnTo>
                    <a:pt x="20514" y="6156"/>
                  </a:lnTo>
                  <a:lnTo>
                    <a:pt x="20556" y="6046"/>
                  </a:lnTo>
                  <a:lnTo>
                    <a:pt x="20584" y="5999"/>
                  </a:lnTo>
                  <a:lnTo>
                    <a:pt x="20627" y="5983"/>
                  </a:lnTo>
                  <a:lnTo>
                    <a:pt x="20655" y="5983"/>
                  </a:lnTo>
                  <a:lnTo>
                    <a:pt x="20697" y="5968"/>
                  </a:lnTo>
                  <a:lnTo>
                    <a:pt x="20739" y="5936"/>
                  </a:lnTo>
                  <a:lnTo>
                    <a:pt x="20880" y="5733"/>
                  </a:lnTo>
                  <a:lnTo>
                    <a:pt x="20923" y="5686"/>
                  </a:lnTo>
                  <a:lnTo>
                    <a:pt x="20965" y="5655"/>
                  </a:lnTo>
                  <a:lnTo>
                    <a:pt x="21134" y="5545"/>
                  </a:lnTo>
                  <a:lnTo>
                    <a:pt x="21191" y="5529"/>
                  </a:lnTo>
                  <a:lnTo>
                    <a:pt x="21247" y="5529"/>
                  </a:lnTo>
                  <a:lnTo>
                    <a:pt x="21275" y="5529"/>
                  </a:lnTo>
                  <a:lnTo>
                    <a:pt x="21332" y="5529"/>
                  </a:lnTo>
                  <a:lnTo>
                    <a:pt x="21374" y="5545"/>
                  </a:lnTo>
                  <a:lnTo>
                    <a:pt x="21417" y="5576"/>
                  </a:lnTo>
                  <a:lnTo>
                    <a:pt x="21459" y="5576"/>
                  </a:lnTo>
                  <a:lnTo>
                    <a:pt x="21473" y="5561"/>
                  </a:lnTo>
                  <a:lnTo>
                    <a:pt x="21473" y="5467"/>
                  </a:lnTo>
                  <a:lnTo>
                    <a:pt x="21473" y="5435"/>
                  </a:lnTo>
                  <a:lnTo>
                    <a:pt x="21445" y="5310"/>
                  </a:lnTo>
                  <a:lnTo>
                    <a:pt x="21417" y="5200"/>
                  </a:lnTo>
                  <a:lnTo>
                    <a:pt x="21388" y="5138"/>
                  </a:lnTo>
                  <a:lnTo>
                    <a:pt x="21360" y="5091"/>
                  </a:lnTo>
                  <a:lnTo>
                    <a:pt x="21304" y="5028"/>
                  </a:lnTo>
                  <a:lnTo>
                    <a:pt x="21290" y="5012"/>
                  </a:lnTo>
                  <a:lnTo>
                    <a:pt x="21290" y="4997"/>
                  </a:lnTo>
                  <a:lnTo>
                    <a:pt x="21290" y="4965"/>
                  </a:lnTo>
                  <a:lnTo>
                    <a:pt x="21318" y="4965"/>
                  </a:lnTo>
                  <a:lnTo>
                    <a:pt x="21346" y="4934"/>
                  </a:lnTo>
                  <a:lnTo>
                    <a:pt x="21445" y="4887"/>
                  </a:lnTo>
                  <a:lnTo>
                    <a:pt x="21487" y="4856"/>
                  </a:lnTo>
                  <a:close/>
                  <a:moveTo>
                    <a:pt x="2963" y="7284"/>
                  </a:moveTo>
                  <a:lnTo>
                    <a:pt x="2963" y="7284"/>
                  </a:lnTo>
                  <a:lnTo>
                    <a:pt x="2920" y="7237"/>
                  </a:lnTo>
                  <a:lnTo>
                    <a:pt x="2892" y="7205"/>
                  </a:lnTo>
                  <a:lnTo>
                    <a:pt x="2920" y="7237"/>
                  </a:lnTo>
                  <a:lnTo>
                    <a:pt x="2963" y="7284"/>
                  </a:lnTo>
                  <a:close/>
                  <a:moveTo>
                    <a:pt x="6617" y="9743"/>
                  </a:moveTo>
                  <a:lnTo>
                    <a:pt x="6617" y="9743"/>
                  </a:lnTo>
                  <a:lnTo>
                    <a:pt x="6589" y="9696"/>
                  </a:lnTo>
                  <a:lnTo>
                    <a:pt x="6546" y="9680"/>
                  </a:lnTo>
                  <a:lnTo>
                    <a:pt x="6518" y="9664"/>
                  </a:lnTo>
                  <a:lnTo>
                    <a:pt x="6448" y="9664"/>
                  </a:lnTo>
                  <a:lnTo>
                    <a:pt x="6363" y="9696"/>
                  </a:lnTo>
                  <a:lnTo>
                    <a:pt x="6321" y="9711"/>
                  </a:lnTo>
                  <a:lnTo>
                    <a:pt x="6278" y="9727"/>
                  </a:lnTo>
                  <a:lnTo>
                    <a:pt x="6222" y="9743"/>
                  </a:lnTo>
                  <a:lnTo>
                    <a:pt x="6194" y="9743"/>
                  </a:lnTo>
                  <a:lnTo>
                    <a:pt x="6095" y="9743"/>
                  </a:lnTo>
                  <a:lnTo>
                    <a:pt x="6010" y="9711"/>
                  </a:lnTo>
                  <a:lnTo>
                    <a:pt x="5982" y="9696"/>
                  </a:lnTo>
                  <a:lnTo>
                    <a:pt x="5897" y="9664"/>
                  </a:lnTo>
                  <a:lnTo>
                    <a:pt x="5799" y="9664"/>
                  </a:lnTo>
                  <a:lnTo>
                    <a:pt x="5643" y="9664"/>
                  </a:lnTo>
                  <a:lnTo>
                    <a:pt x="5545" y="9664"/>
                  </a:lnTo>
                  <a:lnTo>
                    <a:pt x="5460" y="9664"/>
                  </a:lnTo>
                  <a:lnTo>
                    <a:pt x="5432" y="9664"/>
                  </a:lnTo>
                  <a:lnTo>
                    <a:pt x="5389" y="9680"/>
                  </a:lnTo>
                  <a:lnTo>
                    <a:pt x="5347" y="9696"/>
                  </a:lnTo>
                  <a:lnTo>
                    <a:pt x="5262" y="9774"/>
                  </a:lnTo>
                  <a:lnTo>
                    <a:pt x="5220" y="9790"/>
                  </a:lnTo>
                  <a:lnTo>
                    <a:pt x="5178" y="9790"/>
                  </a:lnTo>
                  <a:lnTo>
                    <a:pt x="5135" y="9774"/>
                  </a:lnTo>
                  <a:lnTo>
                    <a:pt x="5093" y="9743"/>
                  </a:lnTo>
                  <a:lnTo>
                    <a:pt x="5051" y="9711"/>
                  </a:lnTo>
                  <a:lnTo>
                    <a:pt x="4952" y="9680"/>
                  </a:lnTo>
                  <a:lnTo>
                    <a:pt x="4910" y="9649"/>
                  </a:lnTo>
                  <a:lnTo>
                    <a:pt x="4896" y="9602"/>
                  </a:lnTo>
                  <a:lnTo>
                    <a:pt x="4896" y="9570"/>
                  </a:lnTo>
                  <a:lnTo>
                    <a:pt x="4910" y="9508"/>
                  </a:lnTo>
                  <a:lnTo>
                    <a:pt x="4938" y="9461"/>
                  </a:lnTo>
                  <a:lnTo>
                    <a:pt x="4994" y="9398"/>
                  </a:lnTo>
                  <a:lnTo>
                    <a:pt x="5037" y="9351"/>
                  </a:lnTo>
                  <a:lnTo>
                    <a:pt x="5037" y="9288"/>
                  </a:lnTo>
                  <a:lnTo>
                    <a:pt x="5037" y="9179"/>
                  </a:lnTo>
                  <a:lnTo>
                    <a:pt x="5037" y="9132"/>
                  </a:lnTo>
                  <a:lnTo>
                    <a:pt x="5065" y="9085"/>
                  </a:lnTo>
                  <a:lnTo>
                    <a:pt x="5107" y="9054"/>
                  </a:lnTo>
                  <a:lnTo>
                    <a:pt x="5135" y="9007"/>
                  </a:lnTo>
                  <a:lnTo>
                    <a:pt x="5220" y="8944"/>
                  </a:lnTo>
                  <a:lnTo>
                    <a:pt x="5262" y="8928"/>
                  </a:lnTo>
                  <a:lnTo>
                    <a:pt x="5319" y="8897"/>
                  </a:lnTo>
                  <a:lnTo>
                    <a:pt x="5361" y="8897"/>
                  </a:lnTo>
                  <a:lnTo>
                    <a:pt x="5389" y="8897"/>
                  </a:lnTo>
                  <a:lnTo>
                    <a:pt x="5446" y="8913"/>
                  </a:lnTo>
                  <a:lnTo>
                    <a:pt x="5488" y="8928"/>
                  </a:lnTo>
                  <a:lnTo>
                    <a:pt x="5502" y="8975"/>
                  </a:lnTo>
                  <a:lnTo>
                    <a:pt x="5488" y="9007"/>
                  </a:lnTo>
                  <a:lnTo>
                    <a:pt x="5474" y="9022"/>
                  </a:lnTo>
                  <a:lnTo>
                    <a:pt x="5474" y="9054"/>
                  </a:lnTo>
                  <a:lnTo>
                    <a:pt x="5488" y="9085"/>
                  </a:lnTo>
                  <a:lnTo>
                    <a:pt x="5545" y="9163"/>
                  </a:lnTo>
                  <a:lnTo>
                    <a:pt x="5587" y="9179"/>
                  </a:lnTo>
                  <a:lnTo>
                    <a:pt x="5643" y="9179"/>
                  </a:lnTo>
                  <a:lnTo>
                    <a:pt x="5813" y="9069"/>
                  </a:lnTo>
                  <a:lnTo>
                    <a:pt x="5869" y="9054"/>
                  </a:lnTo>
                  <a:lnTo>
                    <a:pt x="5911" y="9069"/>
                  </a:lnTo>
                  <a:lnTo>
                    <a:pt x="6081" y="9116"/>
                  </a:lnTo>
                  <a:lnTo>
                    <a:pt x="6137" y="9132"/>
                  </a:lnTo>
                  <a:lnTo>
                    <a:pt x="6165" y="9179"/>
                  </a:lnTo>
                  <a:lnTo>
                    <a:pt x="6250" y="9304"/>
                  </a:lnTo>
                  <a:lnTo>
                    <a:pt x="6264" y="9351"/>
                  </a:lnTo>
                  <a:lnTo>
                    <a:pt x="6278" y="9398"/>
                  </a:lnTo>
                  <a:lnTo>
                    <a:pt x="6292" y="9429"/>
                  </a:lnTo>
                  <a:lnTo>
                    <a:pt x="6306" y="9476"/>
                  </a:lnTo>
                  <a:lnTo>
                    <a:pt x="6349" y="9492"/>
                  </a:lnTo>
                  <a:lnTo>
                    <a:pt x="6405" y="9508"/>
                  </a:lnTo>
                  <a:lnTo>
                    <a:pt x="6433" y="9508"/>
                  </a:lnTo>
                  <a:lnTo>
                    <a:pt x="6476" y="9523"/>
                  </a:lnTo>
                  <a:lnTo>
                    <a:pt x="6518" y="9539"/>
                  </a:lnTo>
                  <a:lnTo>
                    <a:pt x="6575" y="9649"/>
                  </a:lnTo>
                  <a:lnTo>
                    <a:pt x="6603" y="9680"/>
                  </a:lnTo>
                  <a:lnTo>
                    <a:pt x="6617" y="9743"/>
                  </a:lnTo>
                  <a:close/>
                  <a:moveTo>
                    <a:pt x="7717" y="9054"/>
                  </a:moveTo>
                  <a:lnTo>
                    <a:pt x="7717" y="9054"/>
                  </a:lnTo>
                  <a:lnTo>
                    <a:pt x="7604" y="9054"/>
                  </a:lnTo>
                  <a:lnTo>
                    <a:pt x="7576" y="9054"/>
                  </a:lnTo>
                  <a:lnTo>
                    <a:pt x="7534" y="9054"/>
                  </a:lnTo>
                  <a:lnTo>
                    <a:pt x="7492" y="9085"/>
                  </a:lnTo>
                  <a:lnTo>
                    <a:pt x="7463" y="9132"/>
                  </a:lnTo>
                  <a:lnTo>
                    <a:pt x="7463" y="9179"/>
                  </a:lnTo>
                  <a:lnTo>
                    <a:pt x="7506" y="9367"/>
                  </a:lnTo>
                  <a:lnTo>
                    <a:pt x="7534" y="9429"/>
                  </a:lnTo>
                  <a:lnTo>
                    <a:pt x="7562" y="9476"/>
                  </a:lnTo>
                  <a:lnTo>
                    <a:pt x="7619" y="9539"/>
                  </a:lnTo>
                  <a:lnTo>
                    <a:pt x="7647" y="9586"/>
                  </a:lnTo>
                  <a:lnTo>
                    <a:pt x="7661" y="9649"/>
                  </a:lnTo>
                  <a:lnTo>
                    <a:pt x="7661" y="9837"/>
                  </a:lnTo>
                  <a:lnTo>
                    <a:pt x="7661" y="9899"/>
                  </a:lnTo>
                  <a:lnTo>
                    <a:pt x="7619" y="9915"/>
                  </a:lnTo>
                  <a:lnTo>
                    <a:pt x="7195" y="10009"/>
                  </a:lnTo>
                  <a:lnTo>
                    <a:pt x="7153" y="10009"/>
                  </a:lnTo>
                  <a:lnTo>
                    <a:pt x="7125" y="9993"/>
                  </a:lnTo>
                  <a:lnTo>
                    <a:pt x="7097" y="9978"/>
                  </a:lnTo>
                  <a:lnTo>
                    <a:pt x="7068" y="10009"/>
                  </a:lnTo>
                  <a:lnTo>
                    <a:pt x="7040" y="10025"/>
                  </a:lnTo>
                  <a:lnTo>
                    <a:pt x="6984" y="10040"/>
                  </a:lnTo>
                  <a:lnTo>
                    <a:pt x="6927" y="10056"/>
                  </a:lnTo>
                  <a:lnTo>
                    <a:pt x="6885" y="10056"/>
                  </a:lnTo>
                  <a:lnTo>
                    <a:pt x="6857" y="10056"/>
                  </a:lnTo>
                  <a:lnTo>
                    <a:pt x="6786" y="10009"/>
                  </a:lnTo>
                  <a:lnTo>
                    <a:pt x="6758" y="9962"/>
                  </a:lnTo>
                  <a:lnTo>
                    <a:pt x="6730" y="9931"/>
                  </a:lnTo>
                  <a:lnTo>
                    <a:pt x="6730" y="9915"/>
                  </a:lnTo>
                  <a:lnTo>
                    <a:pt x="6730" y="9899"/>
                  </a:lnTo>
                  <a:lnTo>
                    <a:pt x="6772" y="9899"/>
                  </a:lnTo>
                  <a:lnTo>
                    <a:pt x="6828" y="9884"/>
                  </a:lnTo>
                  <a:lnTo>
                    <a:pt x="6885" y="9868"/>
                  </a:lnTo>
                  <a:lnTo>
                    <a:pt x="6913" y="9837"/>
                  </a:lnTo>
                  <a:lnTo>
                    <a:pt x="6955" y="9837"/>
                  </a:lnTo>
                  <a:lnTo>
                    <a:pt x="6998" y="9852"/>
                  </a:lnTo>
                  <a:lnTo>
                    <a:pt x="7026" y="9899"/>
                  </a:lnTo>
                  <a:lnTo>
                    <a:pt x="7040" y="9931"/>
                  </a:lnTo>
                  <a:lnTo>
                    <a:pt x="7040" y="9946"/>
                  </a:lnTo>
                  <a:lnTo>
                    <a:pt x="7068" y="9915"/>
                  </a:lnTo>
                  <a:lnTo>
                    <a:pt x="7082" y="9868"/>
                  </a:lnTo>
                  <a:lnTo>
                    <a:pt x="7139" y="9774"/>
                  </a:lnTo>
                  <a:lnTo>
                    <a:pt x="7209" y="9711"/>
                  </a:lnTo>
                  <a:lnTo>
                    <a:pt x="7224" y="9664"/>
                  </a:lnTo>
                  <a:lnTo>
                    <a:pt x="7224" y="9602"/>
                  </a:lnTo>
                  <a:lnTo>
                    <a:pt x="7125" y="9414"/>
                  </a:lnTo>
                  <a:lnTo>
                    <a:pt x="7068" y="9304"/>
                  </a:lnTo>
                  <a:lnTo>
                    <a:pt x="6871" y="9022"/>
                  </a:lnTo>
                  <a:lnTo>
                    <a:pt x="6843" y="8975"/>
                  </a:lnTo>
                  <a:lnTo>
                    <a:pt x="6857" y="8913"/>
                  </a:lnTo>
                  <a:lnTo>
                    <a:pt x="6941" y="8787"/>
                  </a:lnTo>
                  <a:lnTo>
                    <a:pt x="6970" y="8756"/>
                  </a:lnTo>
                  <a:lnTo>
                    <a:pt x="7012" y="8709"/>
                  </a:lnTo>
                  <a:lnTo>
                    <a:pt x="7054" y="8693"/>
                  </a:lnTo>
                  <a:lnTo>
                    <a:pt x="7097" y="8678"/>
                  </a:lnTo>
                  <a:lnTo>
                    <a:pt x="7139" y="8709"/>
                  </a:lnTo>
                  <a:lnTo>
                    <a:pt x="7181" y="8725"/>
                  </a:lnTo>
                  <a:lnTo>
                    <a:pt x="7238" y="8740"/>
                  </a:lnTo>
                  <a:lnTo>
                    <a:pt x="7393" y="8740"/>
                  </a:lnTo>
                  <a:lnTo>
                    <a:pt x="7506" y="8740"/>
                  </a:lnTo>
                  <a:lnTo>
                    <a:pt x="7604" y="8740"/>
                  </a:lnTo>
                  <a:lnTo>
                    <a:pt x="7647" y="8756"/>
                  </a:lnTo>
                  <a:lnTo>
                    <a:pt x="7689" y="8787"/>
                  </a:lnTo>
                  <a:lnTo>
                    <a:pt x="7830" y="8991"/>
                  </a:lnTo>
                  <a:lnTo>
                    <a:pt x="7844" y="9022"/>
                  </a:lnTo>
                  <a:lnTo>
                    <a:pt x="7844" y="9038"/>
                  </a:lnTo>
                  <a:lnTo>
                    <a:pt x="7830" y="9038"/>
                  </a:lnTo>
                  <a:lnTo>
                    <a:pt x="7816" y="9054"/>
                  </a:lnTo>
                  <a:lnTo>
                    <a:pt x="7717" y="9054"/>
                  </a:lnTo>
                  <a:close/>
                  <a:moveTo>
                    <a:pt x="7746" y="2741"/>
                  </a:moveTo>
                  <a:lnTo>
                    <a:pt x="7746" y="2741"/>
                  </a:lnTo>
                  <a:lnTo>
                    <a:pt x="7774" y="2772"/>
                  </a:lnTo>
                  <a:lnTo>
                    <a:pt x="7802" y="2804"/>
                  </a:lnTo>
                  <a:lnTo>
                    <a:pt x="7816" y="2835"/>
                  </a:lnTo>
                  <a:lnTo>
                    <a:pt x="7844" y="2866"/>
                  </a:lnTo>
                  <a:lnTo>
                    <a:pt x="7887" y="2882"/>
                  </a:lnTo>
                  <a:lnTo>
                    <a:pt x="7929" y="2913"/>
                  </a:lnTo>
                  <a:lnTo>
                    <a:pt x="7985" y="2913"/>
                  </a:lnTo>
                  <a:lnTo>
                    <a:pt x="8155" y="2913"/>
                  </a:lnTo>
                  <a:lnTo>
                    <a:pt x="8169" y="2913"/>
                  </a:lnTo>
                  <a:lnTo>
                    <a:pt x="8183" y="2898"/>
                  </a:lnTo>
                  <a:lnTo>
                    <a:pt x="8183" y="2882"/>
                  </a:lnTo>
                  <a:lnTo>
                    <a:pt x="8169" y="2866"/>
                  </a:lnTo>
                  <a:lnTo>
                    <a:pt x="8112" y="2804"/>
                  </a:lnTo>
                  <a:lnTo>
                    <a:pt x="8084" y="2757"/>
                  </a:lnTo>
                  <a:lnTo>
                    <a:pt x="8056" y="2710"/>
                  </a:lnTo>
                  <a:lnTo>
                    <a:pt x="7957" y="2365"/>
                  </a:lnTo>
                  <a:lnTo>
                    <a:pt x="7943" y="2303"/>
                  </a:lnTo>
                  <a:lnTo>
                    <a:pt x="7957" y="2240"/>
                  </a:lnTo>
                  <a:lnTo>
                    <a:pt x="8042" y="2052"/>
                  </a:lnTo>
                  <a:lnTo>
                    <a:pt x="8098" y="1942"/>
                  </a:lnTo>
                  <a:lnTo>
                    <a:pt x="8324" y="1441"/>
                  </a:lnTo>
                  <a:lnTo>
                    <a:pt x="8352" y="1394"/>
                  </a:lnTo>
                  <a:lnTo>
                    <a:pt x="8395" y="1347"/>
                  </a:lnTo>
                  <a:lnTo>
                    <a:pt x="8578" y="1190"/>
                  </a:lnTo>
                  <a:lnTo>
                    <a:pt x="8648" y="1096"/>
                  </a:lnTo>
                  <a:lnTo>
                    <a:pt x="8733" y="971"/>
                  </a:lnTo>
                  <a:lnTo>
                    <a:pt x="8775" y="940"/>
                  </a:lnTo>
                  <a:lnTo>
                    <a:pt x="8818" y="908"/>
                  </a:lnTo>
                  <a:lnTo>
                    <a:pt x="8917" y="861"/>
                  </a:lnTo>
                  <a:lnTo>
                    <a:pt x="9015" y="815"/>
                  </a:lnTo>
                  <a:lnTo>
                    <a:pt x="9128" y="736"/>
                  </a:lnTo>
                  <a:lnTo>
                    <a:pt x="9213" y="658"/>
                  </a:lnTo>
                  <a:lnTo>
                    <a:pt x="9410" y="439"/>
                  </a:lnTo>
                  <a:lnTo>
                    <a:pt x="9439" y="392"/>
                  </a:lnTo>
                  <a:lnTo>
                    <a:pt x="9424" y="329"/>
                  </a:lnTo>
                  <a:lnTo>
                    <a:pt x="9410" y="298"/>
                  </a:lnTo>
                  <a:lnTo>
                    <a:pt x="9368" y="251"/>
                  </a:lnTo>
                  <a:lnTo>
                    <a:pt x="9326" y="235"/>
                  </a:lnTo>
                  <a:lnTo>
                    <a:pt x="9227" y="235"/>
                  </a:lnTo>
                  <a:lnTo>
                    <a:pt x="9185" y="251"/>
                  </a:lnTo>
                  <a:lnTo>
                    <a:pt x="9142" y="282"/>
                  </a:lnTo>
                  <a:lnTo>
                    <a:pt x="9072" y="345"/>
                  </a:lnTo>
                  <a:lnTo>
                    <a:pt x="9001" y="423"/>
                  </a:lnTo>
                  <a:lnTo>
                    <a:pt x="8959" y="454"/>
                  </a:lnTo>
                  <a:lnTo>
                    <a:pt x="8917" y="486"/>
                  </a:lnTo>
                  <a:lnTo>
                    <a:pt x="8818" y="517"/>
                  </a:lnTo>
                  <a:lnTo>
                    <a:pt x="8705" y="548"/>
                  </a:lnTo>
                  <a:lnTo>
                    <a:pt x="8606" y="548"/>
                  </a:lnTo>
                  <a:lnTo>
                    <a:pt x="8564" y="548"/>
                  </a:lnTo>
                  <a:lnTo>
                    <a:pt x="8521" y="580"/>
                  </a:lnTo>
                  <a:lnTo>
                    <a:pt x="8451" y="658"/>
                  </a:lnTo>
                  <a:lnTo>
                    <a:pt x="8380" y="736"/>
                  </a:lnTo>
                  <a:lnTo>
                    <a:pt x="8183" y="955"/>
                  </a:lnTo>
                  <a:lnTo>
                    <a:pt x="8084" y="1034"/>
                  </a:lnTo>
                  <a:lnTo>
                    <a:pt x="8056" y="1049"/>
                  </a:lnTo>
                  <a:lnTo>
                    <a:pt x="8014" y="1096"/>
                  </a:lnTo>
                  <a:lnTo>
                    <a:pt x="7999" y="1143"/>
                  </a:lnTo>
                  <a:lnTo>
                    <a:pt x="7999" y="1253"/>
                  </a:lnTo>
                  <a:lnTo>
                    <a:pt x="7985" y="1300"/>
                  </a:lnTo>
                  <a:lnTo>
                    <a:pt x="7957" y="1331"/>
                  </a:lnTo>
                  <a:lnTo>
                    <a:pt x="7915" y="1363"/>
                  </a:lnTo>
                  <a:lnTo>
                    <a:pt x="7873" y="1394"/>
                  </a:lnTo>
                  <a:lnTo>
                    <a:pt x="7830" y="1441"/>
                  </a:lnTo>
                  <a:lnTo>
                    <a:pt x="7760" y="1566"/>
                  </a:lnTo>
                  <a:lnTo>
                    <a:pt x="7731" y="1613"/>
                  </a:lnTo>
                  <a:lnTo>
                    <a:pt x="7731" y="1676"/>
                  </a:lnTo>
                  <a:lnTo>
                    <a:pt x="7731" y="1707"/>
                  </a:lnTo>
                  <a:lnTo>
                    <a:pt x="7717" y="1770"/>
                  </a:lnTo>
                  <a:lnTo>
                    <a:pt x="7703" y="1817"/>
                  </a:lnTo>
                  <a:lnTo>
                    <a:pt x="7689" y="1864"/>
                  </a:lnTo>
                  <a:lnTo>
                    <a:pt x="7633" y="1974"/>
                  </a:lnTo>
                  <a:lnTo>
                    <a:pt x="7619" y="2021"/>
                  </a:lnTo>
                  <a:lnTo>
                    <a:pt x="7590" y="2083"/>
                  </a:lnTo>
                  <a:lnTo>
                    <a:pt x="7590" y="2130"/>
                  </a:lnTo>
                  <a:lnTo>
                    <a:pt x="7590" y="2240"/>
                  </a:lnTo>
                  <a:lnTo>
                    <a:pt x="7576" y="2303"/>
                  </a:lnTo>
                  <a:lnTo>
                    <a:pt x="7562" y="2365"/>
                  </a:lnTo>
                  <a:lnTo>
                    <a:pt x="7548" y="2397"/>
                  </a:lnTo>
                  <a:lnTo>
                    <a:pt x="7534" y="2459"/>
                  </a:lnTo>
                  <a:lnTo>
                    <a:pt x="7534" y="2522"/>
                  </a:lnTo>
                  <a:lnTo>
                    <a:pt x="7576" y="2631"/>
                  </a:lnTo>
                  <a:lnTo>
                    <a:pt x="7604" y="2678"/>
                  </a:lnTo>
                  <a:lnTo>
                    <a:pt x="7647" y="2710"/>
                  </a:lnTo>
                  <a:lnTo>
                    <a:pt x="7746" y="2741"/>
                  </a:lnTo>
                  <a:close/>
                  <a:moveTo>
                    <a:pt x="1044" y="7847"/>
                  </a:moveTo>
                  <a:lnTo>
                    <a:pt x="1044" y="7847"/>
                  </a:lnTo>
                  <a:lnTo>
                    <a:pt x="1143" y="7785"/>
                  </a:lnTo>
                  <a:lnTo>
                    <a:pt x="1185" y="7769"/>
                  </a:lnTo>
                  <a:lnTo>
                    <a:pt x="1213" y="7738"/>
                  </a:lnTo>
                  <a:lnTo>
                    <a:pt x="1227" y="7675"/>
                  </a:lnTo>
                  <a:lnTo>
                    <a:pt x="1227" y="7659"/>
                  </a:lnTo>
                  <a:lnTo>
                    <a:pt x="1227" y="7534"/>
                  </a:lnTo>
                  <a:lnTo>
                    <a:pt x="1227" y="7503"/>
                  </a:lnTo>
                  <a:lnTo>
                    <a:pt x="1242" y="7440"/>
                  </a:lnTo>
                  <a:lnTo>
                    <a:pt x="1270" y="7393"/>
                  </a:lnTo>
                  <a:lnTo>
                    <a:pt x="1284" y="7362"/>
                  </a:lnTo>
                  <a:lnTo>
                    <a:pt x="1270" y="7331"/>
                  </a:lnTo>
                  <a:lnTo>
                    <a:pt x="1242" y="7284"/>
                  </a:lnTo>
                  <a:lnTo>
                    <a:pt x="1227" y="7252"/>
                  </a:lnTo>
                  <a:lnTo>
                    <a:pt x="1213" y="7221"/>
                  </a:lnTo>
                  <a:lnTo>
                    <a:pt x="1199" y="7205"/>
                  </a:lnTo>
                  <a:lnTo>
                    <a:pt x="1157" y="7205"/>
                  </a:lnTo>
                  <a:lnTo>
                    <a:pt x="1129" y="7174"/>
                  </a:lnTo>
                  <a:lnTo>
                    <a:pt x="1115" y="7158"/>
                  </a:lnTo>
                  <a:lnTo>
                    <a:pt x="1086" y="7158"/>
                  </a:lnTo>
                  <a:lnTo>
                    <a:pt x="1044" y="7174"/>
                  </a:lnTo>
                  <a:lnTo>
                    <a:pt x="988" y="7237"/>
                  </a:lnTo>
                  <a:lnTo>
                    <a:pt x="959" y="7284"/>
                  </a:lnTo>
                  <a:lnTo>
                    <a:pt x="945" y="7331"/>
                  </a:lnTo>
                  <a:lnTo>
                    <a:pt x="931" y="7346"/>
                  </a:lnTo>
                  <a:lnTo>
                    <a:pt x="889" y="7362"/>
                  </a:lnTo>
                  <a:lnTo>
                    <a:pt x="875" y="7362"/>
                  </a:lnTo>
                  <a:lnTo>
                    <a:pt x="847" y="7362"/>
                  </a:lnTo>
                  <a:lnTo>
                    <a:pt x="832" y="7378"/>
                  </a:lnTo>
                  <a:lnTo>
                    <a:pt x="832" y="7393"/>
                  </a:lnTo>
                  <a:lnTo>
                    <a:pt x="832" y="7425"/>
                  </a:lnTo>
                  <a:lnTo>
                    <a:pt x="861" y="7456"/>
                  </a:lnTo>
                  <a:lnTo>
                    <a:pt x="861" y="7503"/>
                  </a:lnTo>
                  <a:lnTo>
                    <a:pt x="847" y="7518"/>
                  </a:lnTo>
                  <a:lnTo>
                    <a:pt x="832" y="7518"/>
                  </a:lnTo>
                  <a:lnTo>
                    <a:pt x="847" y="7550"/>
                  </a:lnTo>
                  <a:lnTo>
                    <a:pt x="875" y="7597"/>
                  </a:lnTo>
                  <a:lnTo>
                    <a:pt x="875" y="7628"/>
                  </a:lnTo>
                  <a:lnTo>
                    <a:pt x="875" y="7659"/>
                  </a:lnTo>
                  <a:lnTo>
                    <a:pt x="847" y="7706"/>
                  </a:lnTo>
                  <a:lnTo>
                    <a:pt x="818" y="7738"/>
                  </a:lnTo>
                  <a:lnTo>
                    <a:pt x="818" y="7785"/>
                  </a:lnTo>
                  <a:lnTo>
                    <a:pt x="818" y="7863"/>
                  </a:lnTo>
                  <a:lnTo>
                    <a:pt x="818" y="7894"/>
                  </a:lnTo>
                  <a:lnTo>
                    <a:pt x="847" y="7926"/>
                  </a:lnTo>
                  <a:lnTo>
                    <a:pt x="889" y="7957"/>
                  </a:lnTo>
                  <a:lnTo>
                    <a:pt x="931" y="7941"/>
                  </a:lnTo>
                  <a:lnTo>
                    <a:pt x="1044" y="7847"/>
                  </a:lnTo>
                  <a:close/>
                  <a:moveTo>
                    <a:pt x="10624" y="14191"/>
                  </a:moveTo>
                  <a:lnTo>
                    <a:pt x="10624" y="14191"/>
                  </a:lnTo>
                  <a:lnTo>
                    <a:pt x="10624" y="14316"/>
                  </a:lnTo>
                  <a:lnTo>
                    <a:pt x="10624" y="14348"/>
                  </a:lnTo>
                  <a:lnTo>
                    <a:pt x="10638" y="14379"/>
                  </a:lnTo>
                  <a:lnTo>
                    <a:pt x="10652" y="14395"/>
                  </a:lnTo>
                  <a:lnTo>
                    <a:pt x="10666" y="14410"/>
                  </a:lnTo>
                  <a:lnTo>
                    <a:pt x="10680" y="14410"/>
                  </a:lnTo>
                  <a:lnTo>
                    <a:pt x="10708" y="14410"/>
                  </a:lnTo>
                  <a:lnTo>
                    <a:pt x="10751" y="14395"/>
                  </a:lnTo>
                  <a:lnTo>
                    <a:pt x="10793" y="14363"/>
                  </a:lnTo>
                  <a:lnTo>
                    <a:pt x="10807" y="14316"/>
                  </a:lnTo>
                  <a:lnTo>
                    <a:pt x="10807" y="14269"/>
                  </a:lnTo>
                  <a:lnTo>
                    <a:pt x="10793" y="14222"/>
                  </a:lnTo>
                  <a:lnTo>
                    <a:pt x="10680" y="14144"/>
                  </a:lnTo>
                  <a:lnTo>
                    <a:pt x="10652" y="14128"/>
                  </a:lnTo>
                  <a:lnTo>
                    <a:pt x="10638" y="14128"/>
                  </a:lnTo>
                  <a:lnTo>
                    <a:pt x="10638" y="14144"/>
                  </a:lnTo>
                  <a:lnTo>
                    <a:pt x="10624" y="14160"/>
                  </a:lnTo>
                  <a:lnTo>
                    <a:pt x="10624" y="14191"/>
                  </a:lnTo>
                  <a:close/>
                  <a:moveTo>
                    <a:pt x="13474" y="15617"/>
                  </a:moveTo>
                  <a:lnTo>
                    <a:pt x="13474" y="15617"/>
                  </a:lnTo>
                  <a:lnTo>
                    <a:pt x="13431" y="15507"/>
                  </a:lnTo>
                  <a:lnTo>
                    <a:pt x="13347" y="15382"/>
                  </a:lnTo>
                  <a:lnTo>
                    <a:pt x="13290" y="15288"/>
                  </a:lnTo>
                  <a:lnTo>
                    <a:pt x="13205" y="15209"/>
                  </a:lnTo>
                  <a:lnTo>
                    <a:pt x="13022" y="14990"/>
                  </a:lnTo>
                  <a:lnTo>
                    <a:pt x="12923" y="14912"/>
                  </a:lnTo>
                  <a:lnTo>
                    <a:pt x="12881" y="14896"/>
                  </a:lnTo>
                  <a:lnTo>
                    <a:pt x="12782" y="14849"/>
                  </a:lnTo>
                  <a:lnTo>
                    <a:pt x="12754" y="14818"/>
                  </a:lnTo>
                  <a:lnTo>
                    <a:pt x="12698" y="14786"/>
                  </a:lnTo>
                  <a:lnTo>
                    <a:pt x="12669" y="14739"/>
                  </a:lnTo>
                  <a:lnTo>
                    <a:pt x="12585" y="14614"/>
                  </a:lnTo>
                  <a:lnTo>
                    <a:pt x="12556" y="14583"/>
                  </a:lnTo>
                  <a:lnTo>
                    <a:pt x="12500" y="14567"/>
                  </a:lnTo>
                  <a:lnTo>
                    <a:pt x="12472" y="14567"/>
                  </a:lnTo>
                  <a:lnTo>
                    <a:pt x="12458" y="14567"/>
                  </a:lnTo>
                  <a:lnTo>
                    <a:pt x="12444" y="14583"/>
                  </a:lnTo>
                  <a:lnTo>
                    <a:pt x="12430" y="14598"/>
                  </a:lnTo>
                  <a:lnTo>
                    <a:pt x="12430" y="14630"/>
                  </a:lnTo>
                  <a:lnTo>
                    <a:pt x="12472" y="14802"/>
                  </a:lnTo>
                  <a:lnTo>
                    <a:pt x="12500" y="14865"/>
                  </a:lnTo>
                  <a:lnTo>
                    <a:pt x="12528" y="14912"/>
                  </a:lnTo>
                  <a:lnTo>
                    <a:pt x="12585" y="14974"/>
                  </a:lnTo>
                  <a:lnTo>
                    <a:pt x="12669" y="15068"/>
                  </a:lnTo>
                  <a:lnTo>
                    <a:pt x="12726" y="15131"/>
                  </a:lnTo>
                  <a:lnTo>
                    <a:pt x="12796" y="15209"/>
                  </a:lnTo>
                  <a:lnTo>
                    <a:pt x="12867" y="15319"/>
                  </a:lnTo>
                  <a:lnTo>
                    <a:pt x="12952" y="15507"/>
                  </a:lnTo>
                  <a:lnTo>
                    <a:pt x="12980" y="15554"/>
                  </a:lnTo>
                  <a:lnTo>
                    <a:pt x="13022" y="15601"/>
                  </a:lnTo>
                  <a:lnTo>
                    <a:pt x="13135" y="15679"/>
                  </a:lnTo>
                  <a:lnTo>
                    <a:pt x="13234" y="15758"/>
                  </a:lnTo>
                  <a:lnTo>
                    <a:pt x="13347" y="15836"/>
                  </a:lnTo>
                  <a:lnTo>
                    <a:pt x="13389" y="15851"/>
                  </a:lnTo>
                  <a:lnTo>
                    <a:pt x="13445" y="15836"/>
                  </a:lnTo>
                  <a:lnTo>
                    <a:pt x="13474" y="15820"/>
                  </a:lnTo>
                  <a:lnTo>
                    <a:pt x="13516" y="15789"/>
                  </a:lnTo>
                  <a:lnTo>
                    <a:pt x="13516" y="15726"/>
                  </a:lnTo>
                  <a:lnTo>
                    <a:pt x="13474" y="15617"/>
                  </a:lnTo>
                  <a:close/>
                  <a:moveTo>
                    <a:pt x="7082" y="16823"/>
                  </a:moveTo>
                  <a:lnTo>
                    <a:pt x="7082" y="16823"/>
                  </a:lnTo>
                  <a:lnTo>
                    <a:pt x="7040" y="16870"/>
                  </a:lnTo>
                  <a:lnTo>
                    <a:pt x="7012" y="16917"/>
                  </a:lnTo>
                  <a:lnTo>
                    <a:pt x="6927" y="17042"/>
                  </a:lnTo>
                  <a:lnTo>
                    <a:pt x="6899" y="17089"/>
                  </a:lnTo>
                  <a:lnTo>
                    <a:pt x="6843" y="17120"/>
                  </a:lnTo>
                  <a:lnTo>
                    <a:pt x="6814" y="17136"/>
                  </a:lnTo>
                  <a:lnTo>
                    <a:pt x="6730" y="17214"/>
                  </a:lnTo>
                  <a:lnTo>
                    <a:pt x="6701" y="17246"/>
                  </a:lnTo>
                  <a:lnTo>
                    <a:pt x="6701" y="17308"/>
                  </a:lnTo>
                  <a:lnTo>
                    <a:pt x="6744" y="17496"/>
                  </a:lnTo>
                  <a:lnTo>
                    <a:pt x="6758" y="17559"/>
                  </a:lnTo>
                  <a:lnTo>
                    <a:pt x="6744" y="17606"/>
                  </a:lnTo>
                  <a:lnTo>
                    <a:pt x="6716" y="17731"/>
                  </a:lnTo>
                  <a:lnTo>
                    <a:pt x="6673" y="17841"/>
                  </a:lnTo>
                  <a:lnTo>
                    <a:pt x="6645" y="17888"/>
                  </a:lnTo>
                  <a:lnTo>
                    <a:pt x="6631" y="17935"/>
                  </a:lnTo>
                  <a:lnTo>
                    <a:pt x="6617" y="17997"/>
                  </a:lnTo>
                  <a:lnTo>
                    <a:pt x="6617" y="18029"/>
                  </a:lnTo>
                  <a:lnTo>
                    <a:pt x="6617" y="18154"/>
                  </a:lnTo>
                  <a:lnTo>
                    <a:pt x="6617" y="18185"/>
                  </a:lnTo>
                  <a:lnTo>
                    <a:pt x="6631" y="18232"/>
                  </a:lnTo>
                  <a:lnTo>
                    <a:pt x="6659" y="18295"/>
                  </a:lnTo>
                  <a:lnTo>
                    <a:pt x="6716" y="18358"/>
                  </a:lnTo>
                  <a:lnTo>
                    <a:pt x="6758" y="18373"/>
                  </a:lnTo>
                  <a:lnTo>
                    <a:pt x="6814" y="18373"/>
                  </a:lnTo>
                  <a:lnTo>
                    <a:pt x="6843" y="18342"/>
                  </a:lnTo>
                  <a:lnTo>
                    <a:pt x="6899" y="18326"/>
                  </a:lnTo>
                  <a:lnTo>
                    <a:pt x="6955" y="18326"/>
                  </a:lnTo>
                  <a:lnTo>
                    <a:pt x="6984" y="18326"/>
                  </a:lnTo>
                  <a:lnTo>
                    <a:pt x="7026" y="18311"/>
                  </a:lnTo>
                  <a:lnTo>
                    <a:pt x="7054" y="18264"/>
                  </a:lnTo>
                  <a:lnTo>
                    <a:pt x="7294" y="17308"/>
                  </a:lnTo>
                  <a:lnTo>
                    <a:pt x="7308" y="17183"/>
                  </a:lnTo>
                  <a:lnTo>
                    <a:pt x="7308" y="17152"/>
                  </a:lnTo>
                  <a:lnTo>
                    <a:pt x="7308" y="17026"/>
                  </a:lnTo>
                  <a:lnTo>
                    <a:pt x="7308" y="16917"/>
                  </a:lnTo>
                  <a:lnTo>
                    <a:pt x="7308" y="16870"/>
                  </a:lnTo>
                  <a:lnTo>
                    <a:pt x="7294" y="16807"/>
                  </a:lnTo>
                  <a:lnTo>
                    <a:pt x="7266" y="16760"/>
                  </a:lnTo>
                  <a:lnTo>
                    <a:pt x="7252" y="16744"/>
                  </a:lnTo>
                  <a:lnTo>
                    <a:pt x="7238" y="16729"/>
                  </a:lnTo>
                  <a:lnTo>
                    <a:pt x="7224" y="16729"/>
                  </a:lnTo>
                  <a:lnTo>
                    <a:pt x="7195" y="16744"/>
                  </a:lnTo>
                  <a:lnTo>
                    <a:pt x="7082" y="16823"/>
                  </a:lnTo>
                  <a:close/>
                  <a:moveTo>
                    <a:pt x="1298" y="7096"/>
                  </a:moveTo>
                  <a:lnTo>
                    <a:pt x="1298" y="7096"/>
                  </a:lnTo>
                  <a:lnTo>
                    <a:pt x="1312" y="7064"/>
                  </a:lnTo>
                  <a:lnTo>
                    <a:pt x="1326" y="7049"/>
                  </a:lnTo>
                  <a:lnTo>
                    <a:pt x="1354" y="7064"/>
                  </a:lnTo>
                  <a:lnTo>
                    <a:pt x="1369" y="7111"/>
                  </a:lnTo>
                  <a:lnTo>
                    <a:pt x="1369" y="7143"/>
                  </a:lnTo>
                  <a:lnTo>
                    <a:pt x="1369" y="7252"/>
                  </a:lnTo>
                  <a:lnTo>
                    <a:pt x="1369" y="7268"/>
                  </a:lnTo>
                  <a:lnTo>
                    <a:pt x="1397" y="7284"/>
                  </a:lnTo>
                  <a:lnTo>
                    <a:pt x="1467" y="7284"/>
                  </a:lnTo>
                  <a:lnTo>
                    <a:pt x="1495" y="7299"/>
                  </a:lnTo>
                  <a:lnTo>
                    <a:pt x="1538" y="7315"/>
                  </a:lnTo>
                  <a:lnTo>
                    <a:pt x="1566" y="7362"/>
                  </a:lnTo>
                  <a:lnTo>
                    <a:pt x="1566" y="7393"/>
                  </a:lnTo>
                  <a:lnTo>
                    <a:pt x="1566" y="7472"/>
                  </a:lnTo>
                  <a:lnTo>
                    <a:pt x="1552" y="7518"/>
                  </a:lnTo>
                  <a:lnTo>
                    <a:pt x="1524" y="7550"/>
                  </a:lnTo>
                  <a:lnTo>
                    <a:pt x="1481" y="7565"/>
                  </a:lnTo>
                  <a:lnTo>
                    <a:pt x="1397" y="7628"/>
                  </a:lnTo>
                  <a:lnTo>
                    <a:pt x="1383" y="7659"/>
                  </a:lnTo>
                  <a:lnTo>
                    <a:pt x="1397" y="7675"/>
                  </a:lnTo>
                  <a:lnTo>
                    <a:pt x="1425" y="7675"/>
                  </a:lnTo>
                  <a:lnTo>
                    <a:pt x="1439" y="7706"/>
                  </a:lnTo>
                  <a:lnTo>
                    <a:pt x="1425" y="7738"/>
                  </a:lnTo>
                  <a:lnTo>
                    <a:pt x="1397" y="7785"/>
                  </a:lnTo>
                  <a:lnTo>
                    <a:pt x="1369" y="7816"/>
                  </a:lnTo>
                  <a:lnTo>
                    <a:pt x="1369" y="7863"/>
                  </a:lnTo>
                  <a:lnTo>
                    <a:pt x="1369" y="7894"/>
                  </a:lnTo>
                  <a:lnTo>
                    <a:pt x="1397" y="7894"/>
                  </a:lnTo>
                  <a:lnTo>
                    <a:pt x="1467" y="7894"/>
                  </a:lnTo>
                  <a:lnTo>
                    <a:pt x="1481" y="7910"/>
                  </a:lnTo>
                  <a:lnTo>
                    <a:pt x="1481" y="7957"/>
                  </a:lnTo>
                  <a:lnTo>
                    <a:pt x="1453" y="7988"/>
                  </a:lnTo>
                  <a:lnTo>
                    <a:pt x="1425" y="8051"/>
                  </a:lnTo>
                  <a:lnTo>
                    <a:pt x="1383" y="8082"/>
                  </a:lnTo>
                  <a:lnTo>
                    <a:pt x="1340" y="8098"/>
                  </a:lnTo>
                  <a:lnTo>
                    <a:pt x="1312" y="8129"/>
                  </a:lnTo>
                  <a:lnTo>
                    <a:pt x="1298" y="8161"/>
                  </a:lnTo>
                  <a:lnTo>
                    <a:pt x="1312" y="8192"/>
                  </a:lnTo>
                  <a:lnTo>
                    <a:pt x="1326" y="8208"/>
                  </a:lnTo>
                  <a:lnTo>
                    <a:pt x="1354" y="8192"/>
                  </a:lnTo>
                  <a:lnTo>
                    <a:pt x="1369" y="8161"/>
                  </a:lnTo>
                  <a:lnTo>
                    <a:pt x="1369" y="8145"/>
                  </a:lnTo>
                  <a:lnTo>
                    <a:pt x="1397" y="8129"/>
                  </a:lnTo>
                  <a:lnTo>
                    <a:pt x="1467" y="8129"/>
                  </a:lnTo>
                  <a:lnTo>
                    <a:pt x="1495" y="8114"/>
                  </a:lnTo>
                  <a:lnTo>
                    <a:pt x="1538" y="8098"/>
                  </a:lnTo>
                  <a:lnTo>
                    <a:pt x="1566" y="8082"/>
                  </a:lnTo>
                  <a:lnTo>
                    <a:pt x="1608" y="8098"/>
                  </a:lnTo>
                  <a:lnTo>
                    <a:pt x="1637" y="8114"/>
                  </a:lnTo>
                  <a:lnTo>
                    <a:pt x="1679" y="8098"/>
                  </a:lnTo>
                  <a:lnTo>
                    <a:pt x="1721" y="8067"/>
                  </a:lnTo>
                  <a:lnTo>
                    <a:pt x="1764" y="8051"/>
                  </a:lnTo>
                  <a:lnTo>
                    <a:pt x="1792" y="8051"/>
                  </a:lnTo>
                  <a:lnTo>
                    <a:pt x="1848" y="8051"/>
                  </a:lnTo>
                  <a:lnTo>
                    <a:pt x="1891" y="8020"/>
                  </a:lnTo>
                  <a:lnTo>
                    <a:pt x="1933" y="8004"/>
                  </a:lnTo>
                  <a:lnTo>
                    <a:pt x="1975" y="7973"/>
                  </a:lnTo>
                  <a:lnTo>
                    <a:pt x="1989" y="7941"/>
                  </a:lnTo>
                  <a:lnTo>
                    <a:pt x="1989" y="7894"/>
                  </a:lnTo>
                  <a:lnTo>
                    <a:pt x="2018" y="7863"/>
                  </a:lnTo>
                  <a:lnTo>
                    <a:pt x="2046" y="7816"/>
                  </a:lnTo>
                  <a:lnTo>
                    <a:pt x="2046" y="7753"/>
                  </a:lnTo>
                  <a:lnTo>
                    <a:pt x="2046" y="7738"/>
                  </a:lnTo>
                  <a:lnTo>
                    <a:pt x="2046" y="7691"/>
                  </a:lnTo>
                  <a:lnTo>
                    <a:pt x="2018" y="7675"/>
                  </a:lnTo>
                  <a:lnTo>
                    <a:pt x="1947" y="7675"/>
                  </a:lnTo>
                  <a:lnTo>
                    <a:pt x="1919" y="7659"/>
                  </a:lnTo>
                  <a:lnTo>
                    <a:pt x="1919" y="7628"/>
                  </a:lnTo>
                  <a:lnTo>
                    <a:pt x="1919" y="7550"/>
                  </a:lnTo>
                  <a:lnTo>
                    <a:pt x="1891" y="7456"/>
                  </a:lnTo>
                  <a:lnTo>
                    <a:pt x="1876" y="7409"/>
                  </a:lnTo>
                  <a:lnTo>
                    <a:pt x="1806" y="7315"/>
                  </a:lnTo>
                  <a:lnTo>
                    <a:pt x="1778" y="7284"/>
                  </a:lnTo>
                  <a:lnTo>
                    <a:pt x="1764" y="7221"/>
                  </a:lnTo>
                  <a:lnTo>
                    <a:pt x="1721" y="7111"/>
                  </a:lnTo>
                  <a:lnTo>
                    <a:pt x="1707" y="7064"/>
                  </a:lnTo>
                  <a:lnTo>
                    <a:pt x="1679" y="7049"/>
                  </a:lnTo>
                  <a:lnTo>
                    <a:pt x="1637" y="7049"/>
                  </a:lnTo>
                  <a:lnTo>
                    <a:pt x="1608" y="7017"/>
                  </a:lnTo>
                  <a:lnTo>
                    <a:pt x="1594" y="6970"/>
                  </a:lnTo>
                  <a:lnTo>
                    <a:pt x="1594" y="6923"/>
                  </a:lnTo>
                  <a:lnTo>
                    <a:pt x="1608" y="6876"/>
                  </a:lnTo>
                  <a:lnTo>
                    <a:pt x="1637" y="6782"/>
                  </a:lnTo>
                  <a:lnTo>
                    <a:pt x="1651" y="6751"/>
                  </a:lnTo>
                  <a:lnTo>
                    <a:pt x="1679" y="6704"/>
                  </a:lnTo>
                  <a:lnTo>
                    <a:pt x="1679" y="6688"/>
                  </a:lnTo>
                  <a:lnTo>
                    <a:pt x="1679" y="6673"/>
                  </a:lnTo>
                  <a:lnTo>
                    <a:pt x="1665" y="6641"/>
                  </a:lnTo>
                  <a:lnTo>
                    <a:pt x="1622" y="6626"/>
                  </a:lnTo>
                  <a:lnTo>
                    <a:pt x="1580" y="6610"/>
                  </a:lnTo>
                  <a:lnTo>
                    <a:pt x="1538" y="6626"/>
                  </a:lnTo>
                  <a:lnTo>
                    <a:pt x="1495" y="6641"/>
                  </a:lnTo>
                  <a:lnTo>
                    <a:pt x="1467" y="6626"/>
                  </a:lnTo>
                  <a:lnTo>
                    <a:pt x="1453" y="6579"/>
                  </a:lnTo>
                  <a:lnTo>
                    <a:pt x="1453" y="6532"/>
                  </a:lnTo>
                  <a:lnTo>
                    <a:pt x="1481" y="6500"/>
                  </a:lnTo>
                  <a:lnTo>
                    <a:pt x="1481" y="6453"/>
                  </a:lnTo>
                  <a:lnTo>
                    <a:pt x="1481" y="6438"/>
                  </a:lnTo>
                  <a:lnTo>
                    <a:pt x="1467" y="6438"/>
                  </a:lnTo>
                  <a:lnTo>
                    <a:pt x="1397" y="6438"/>
                  </a:lnTo>
                  <a:lnTo>
                    <a:pt x="1369" y="6453"/>
                  </a:lnTo>
                  <a:lnTo>
                    <a:pt x="1340" y="6500"/>
                  </a:lnTo>
                  <a:lnTo>
                    <a:pt x="1326" y="6532"/>
                  </a:lnTo>
                  <a:lnTo>
                    <a:pt x="1256" y="6626"/>
                  </a:lnTo>
                  <a:lnTo>
                    <a:pt x="1242" y="6673"/>
                  </a:lnTo>
                  <a:lnTo>
                    <a:pt x="1227" y="6704"/>
                  </a:lnTo>
                  <a:lnTo>
                    <a:pt x="1227" y="6782"/>
                  </a:lnTo>
                  <a:lnTo>
                    <a:pt x="1227" y="6861"/>
                  </a:lnTo>
                  <a:lnTo>
                    <a:pt x="1227" y="6955"/>
                  </a:lnTo>
                  <a:lnTo>
                    <a:pt x="1227" y="6986"/>
                  </a:lnTo>
                  <a:lnTo>
                    <a:pt x="1242" y="7049"/>
                  </a:lnTo>
                  <a:lnTo>
                    <a:pt x="1256" y="7096"/>
                  </a:lnTo>
                  <a:lnTo>
                    <a:pt x="1284" y="7111"/>
                  </a:lnTo>
                  <a:lnTo>
                    <a:pt x="1298" y="7096"/>
                  </a:lnTo>
                  <a:close/>
                  <a:moveTo>
                    <a:pt x="21247" y="20128"/>
                  </a:moveTo>
                  <a:lnTo>
                    <a:pt x="21247" y="20128"/>
                  </a:lnTo>
                  <a:lnTo>
                    <a:pt x="21191" y="20143"/>
                  </a:lnTo>
                  <a:lnTo>
                    <a:pt x="21134" y="20128"/>
                  </a:lnTo>
                  <a:lnTo>
                    <a:pt x="21106" y="20112"/>
                  </a:lnTo>
                  <a:lnTo>
                    <a:pt x="21064" y="20065"/>
                  </a:lnTo>
                  <a:lnTo>
                    <a:pt x="21022" y="20018"/>
                  </a:lnTo>
                  <a:lnTo>
                    <a:pt x="21007" y="19987"/>
                  </a:lnTo>
                  <a:lnTo>
                    <a:pt x="20993" y="19924"/>
                  </a:lnTo>
                  <a:lnTo>
                    <a:pt x="20979" y="19861"/>
                  </a:lnTo>
                  <a:lnTo>
                    <a:pt x="20979" y="19830"/>
                  </a:lnTo>
                  <a:lnTo>
                    <a:pt x="20965" y="19783"/>
                  </a:lnTo>
                  <a:lnTo>
                    <a:pt x="20937" y="19752"/>
                  </a:lnTo>
                  <a:lnTo>
                    <a:pt x="20895" y="19720"/>
                  </a:lnTo>
                  <a:lnTo>
                    <a:pt x="20866" y="19720"/>
                  </a:lnTo>
                  <a:lnTo>
                    <a:pt x="20866" y="19752"/>
                  </a:lnTo>
                  <a:lnTo>
                    <a:pt x="20951" y="19955"/>
                  </a:lnTo>
                  <a:lnTo>
                    <a:pt x="20979" y="20002"/>
                  </a:lnTo>
                  <a:lnTo>
                    <a:pt x="20979" y="20065"/>
                  </a:lnTo>
                  <a:lnTo>
                    <a:pt x="20979" y="20096"/>
                  </a:lnTo>
                  <a:lnTo>
                    <a:pt x="20979" y="20159"/>
                  </a:lnTo>
                  <a:lnTo>
                    <a:pt x="20951" y="20206"/>
                  </a:lnTo>
                  <a:lnTo>
                    <a:pt x="20880" y="20331"/>
                  </a:lnTo>
                  <a:lnTo>
                    <a:pt x="20866" y="20363"/>
                  </a:lnTo>
                  <a:lnTo>
                    <a:pt x="20866" y="20378"/>
                  </a:lnTo>
                  <a:lnTo>
                    <a:pt x="20880" y="20394"/>
                  </a:lnTo>
                  <a:lnTo>
                    <a:pt x="20895" y="20410"/>
                  </a:lnTo>
                  <a:lnTo>
                    <a:pt x="20937" y="20441"/>
                  </a:lnTo>
                  <a:lnTo>
                    <a:pt x="20965" y="20472"/>
                  </a:lnTo>
                  <a:lnTo>
                    <a:pt x="20979" y="20519"/>
                  </a:lnTo>
                  <a:lnTo>
                    <a:pt x="20979" y="20551"/>
                  </a:lnTo>
                  <a:lnTo>
                    <a:pt x="20993" y="20613"/>
                  </a:lnTo>
                  <a:lnTo>
                    <a:pt x="21022" y="20660"/>
                  </a:lnTo>
                  <a:lnTo>
                    <a:pt x="21036" y="20660"/>
                  </a:lnTo>
                  <a:lnTo>
                    <a:pt x="21050" y="20660"/>
                  </a:lnTo>
                  <a:lnTo>
                    <a:pt x="21092" y="20645"/>
                  </a:lnTo>
                  <a:lnTo>
                    <a:pt x="21149" y="20582"/>
                  </a:lnTo>
                  <a:lnTo>
                    <a:pt x="21177" y="20535"/>
                  </a:lnTo>
                  <a:lnTo>
                    <a:pt x="21191" y="20472"/>
                  </a:lnTo>
                  <a:lnTo>
                    <a:pt x="21191" y="20441"/>
                  </a:lnTo>
                  <a:lnTo>
                    <a:pt x="21205" y="20394"/>
                  </a:lnTo>
                  <a:lnTo>
                    <a:pt x="21219" y="20347"/>
                  </a:lnTo>
                  <a:lnTo>
                    <a:pt x="21290" y="20269"/>
                  </a:lnTo>
                  <a:lnTo>
                    <a:pt x="21360" y="20190"/>
                  </a:lnTo>
                  <a:lnTo>
                    <a:pt x="21374" y="20159"/>
                  </a:lnTo>
                  <a:lnTo>
                    <a:pt x="21360" y="20112"/>
                  </a:lnTo>
                  <a:lnTo>
                    <a:pt x="21332" y="20096"/>
                  </a:lnTo>
                  <a:lnTo>
                    <a:pt x="21275" y="20112"/>
                  </a:lnTo>
                  <a:lnTo>
                    <a:pt x="21247" y="20128"/>
                  </a:lnTo>
                  <a:close/>
                  <a:moveTo>
                    <a:pt x="3457" y="10401"/>
                  </a:moveTo>
                  <a:lnTo>
                    <a:pt x="3457" y="10401"/>
                  </a:lnTo>
                  <a:lnTo>
                    <a:pt x="3485" y="10401"/>
                  </a:lnTo>
                  <a:lnTo>
                    <a:pt x="3499" y="10401"/>
                  </a:lnTo>
                  <a:lnTo>
                    <a:pt x="3513" y="10385"/>
                  </a:lnTo>
                  <a:lnTo>
                    <a:pt x="3513" y="10369"/>
                  </a:lnTo>
                  <a:lnTo>
                    <a:pt x="3513" y="10338"/>
                  </a:lnTo>
                  <a:lnTo>
                    <a:pt x="3513" y="10228"/>
                  </a:lnTo>
                  <a:lnTo>
                    <a:pt x="3499" y="10213"/>
                  </a:lnTo>
                  <a:lnTo>
                    <a:pt x="3457" y="10197"/>
                  </a:lnTo>
                  <a:lnTo>
                    <a:pt x="3428" y="10197"/>
                  </a:lnTo>
                  <a:lnTo>
                    <a:pt x="3315" y="10213"/>
                  </a:lnTo>
                  <a:lnTo>
                    <a:pt x="3217" y="10260"/>
                  </a:lnTo>
                  <a:lnTo>
                    <a:pt x="3203" y="10275"/>
                  </a:lnTo>
                  <a:lnTo>
                    <a:pt x="3217" y="10291"/>
                  </a:lnTo>
                  <a:lnTo>
                    <a:pt x="3315" y="10338"/>
                  </a:lnTo>
                  <a:lnTo>
                    <a:pt x="3428" y="10385"/>
                  </a:lnTo>
                  <a:lnTo>
                    <a:pt x="3457" y="10401"/>
                  </a:lnTo>
                  <a:close/>
                  <a:moveTo>
                    <a:pt x="20739" y="20645"/>
                  </a:moveTo>
                  <a:lnTo>
                    <a:pt x="20739" y="20645"/>
                  </a:lnTo>
                  <a:lnTo>
                    <a:pt x="20725" y="20645"/>
                  </a:lnTo>
                  <a:lnTo>
                    <a:pt x="20711" y="20645"/>
                  </a:lnTo>
                  <a:lnTo>
                    <a:pt x="20683" y="20676"/>
                  </a:lnTo>
                  <a:lnTo>
                    <a:pt x="20655" y="20707"/>
                  </a:lnTo>
                  <a:lnTo>
                    <a:pt x="20612" y="20817"/>
                  </a:lnTo>
                  <a:lnTo>
                    <a:pt x="20598" y="20864"/>
                  </a:lnTo>
                  <a:lnTo>
                    <a:pt x="20528" y="20958"/>
                  </a:lnTo>
                  <a:lnTo>
                    <a:pt x="20500" y="20989"/>
                  </a:lnTo>
                  <a:lnTo>
                    <a:pt x="20443" y="21020"/>
                  </a:lnTo>
                  <a:lnTo>
                    <a:pt x="20344" y="21052"/>
                  </a:lnTo>
                  <a:lnTo>
                    <a:pt x="20302" y="21083"/>
                  </a:lnTo>
                  <a:lnTo>
                    <a:pt x="20260" y="21130"/>
                  </a:lnTo>
                  <a:lnTo>
                    <a:pt x="20246" y="21177"/>
                  </a:lnTo>
                  <a:lnTo>
                    <a:pt x="20203" y="21287"/>
                  </a:lnTo>
                  <a:lnTo>
                    <a:pt x="20175" y="21396"/>
                  </a:lnTo>
                  <a:lnTo>
                    <a:pt x="20161" y="21459"/>
                  </a:lnTo>
                  <a:lnTo>
                    <a:pt x="20189" y="21506"/>
                  </a:lnTo>
                  <a:lnTo>
                    <a:pt x="20274" y="21569"/>
                  </a:lnTo>
                  <a:lnTo>
                    <a:pt x="20316" y="21584"/>
                  </a:lnTo>
                  <a:lnTo>
                    <a:pt x="20358" y="21600"/>
                  </a:lnTo>
                  <a:lnTo>
                    <a:pt x="20415" y="21584"/>
                  </a:lnTo>
                  <a:lnTo>
                    <a:pt x="20443" y="21569"/>
                  </a:lnTo>
                  <a:lnTo>
                    <a:pt x="20485" y="21537"/>
                  </a:lnTo>
                  <a:lnTo>
                    <a:pt x="20514" y="21475"/>
                  </a:lnTo>
                  <a:lnTo>
                    <a:pt x="20556" y="21365"/>
                  </a:lnTo>
                  <a:lnTo>
                    <a:pt x="20570" y="21240"/>
                  </a:lnTo>
                  <a:lnTo>
                    <a:pt x="20570" y="21208"/>
                  </a:lnTo>
                  <a:lnTo>
                    <a:pt x="20584" y="21161"/>
                  </a:lnTo>
                  <a:lnTo>
                    <a:pt x="20612" y="21114"/>
                  </a:lnTo>
                  <a:lnTo>
                    <a:pt x="20669" y="21036"/>
                  </a:lnTo>
                  <a:lnTo>
                    <a:pt x="20739" y="20958"/>
                  </a:lnTo>
                  <a:lnTo>
                    <a:pt x="20824" y="20895"/>
                  </a:lnTo>
                  <a:lnTo>
                    <a:pt x="20866" y="20879"/>
                  </a:lnTo>
                  <a:lnTo>
                    <a:pt x="20895" y="20832"/>
                  </a:lnTo>
                  <a:lnTo>
                    <a:pt x="20909" y="20785"/>
                  </a:lnTo>
                  <a:lnTo>
                    <a:pt x="20909" y="20754"/>
                  </a:lnTo>
                  <a:lnTo>
                    <a:pt x="20909" y="20723"/>
                  </a:lnTo>
                  <a:lnTo>
                    <a:pt x="20895" y="20707"/>
                  </a:lnTo>
                  <a:lnTo>
                    <a:pt x="20880" y="20692"/>
                  </a:lnTo>
                  <a:lnTo>
                    <a:pt x="20852" y="20692"/>
                  </a:lnTo>
                  <a:lnTo>
                    <a:pt x="20838" y="20692"/>
                  </a:lnTo>
                  <a:lnTo>
                    <a:pt x="20782" y="20676"/>
                  </a:lnTo>
                  <a:lnTo>
                    <a:pt x="20739" y="20645"/>
                  </a:lnTo>
                  <a:close/>
                  <a:moveTo>
                    <a:pt x="2864" y="9774"/>
                  </a:moveTo>
                  <a:lnTo>
                    <a:pt x="2864" y="9774"/>
                  </a:lnTo>
                  <a:lnTo>
                    <a:pt x="2836" y="9821"/>
                  </a:lnTo>
                  <a:lnTo>
                    <a:pt x="2822" y="9868"/>
                  </a:lnTo>
                  <a:lnTo>
                    <a:pt x="2822" y="9978"/>
                  </a:lnTo>
                  <a:lnTo>
                    <a:pt x="2822" y="10009"/>
                  </a:lnTo>
                  <a:lnTo>
                    <a:pt x="2836" y="10025"/>
                  </a:lnTo>
                  <a:lnTo>
                    <a:pt x="2850" y="10040"/>
                  </a:lnTo>
                  <a:lnTo>
                    <a:pt x="2878" y="10040"/>
                  </a:lnTo>
                  <a:lnTo>
                    <a:pt x="2906" y="10040"/>
                  </a:lnTo>
                  <a:lnTo>
                    <a:pt x="2935" y="10040"/>
                  </a:lnTo>
                  <a:lnTo>
                    <a:pt x="2949" y="10025"/>
                  </a:lnTo>
                  <a:lnTo>
                    <a:pt x="2963" y="10009"/>
                  </a:lnTo>
                  <a:lnTo>
                    <a:pt x="2963" y="9978"/>
                  </a:lnTo>
                  <a:lnTo>
                    <a:pt x="2963" y="9946"/>
                  </a:lnTo>
                  <a:lnTo>
                    <a:pt x="2949" y="9884"/>
                  </a:lnTo>
                  <a:lnTo>
                    <a:pt x="2935" y="9837"/>
                  </a:lnTo>
                  <a:lnTo>
                    <a:pt x="2920" y="9790"/>
                  </a:lnTo>
                  <a:lnTo>
                    <a:pt x="2906" y="9774"/>
                  </a:lnTo>
                  <a:lnTo>
                    <a:pt x="2892" y="9758"/>
                  </a:lnTo>
                  <a:lnTo>
                    <a:pt x="2878" y="9758"/>
                  </a:lnTo>
                  <a:lnTo>
                    <a:pt x="2864" y="9774"/>
                  </a:lnTo>
                  <a:close/>
                  <a:moveTo>
                    <a:pt x="16126" y="11058"/>
                  </a:moveTo>
                  <a:lnTo>
                    <a:pt x="16126" y="11058"/>
                  </a:lnTo>
                  <a:lnTo>
                    <a:pt x="16154" y="11152"/>
                  </a:lnTo>
                  <a:lnTo>
                    <a:pt x="16154" y="11168"/>
                  </a:lnTo>
                  <a:lnTo>
                    <a:pt x="16168" y="11168"/>
                  </a:lnTo>
                  <a:lnTo>
                    <a:pt x="16196" y="11168"/>
                  </a:lnTo>
                  <a:lnTo>
                    <a:pt x="16239" y="11137"/>
                  </a:lnTo>
                  <a:lnTo>
                    <a:pt x="16267" y="11105"/>
                  </a:lnTo>
                  <a:lnTo>
                    <a:pt x="16281" y="11043"/>
                  </a:lnTo>
                  <a:lnTo>
                    <a:pt x="16281" y="11027"/>
                  </a:lnTo>
                  <a:lnTo>
                    <a:pt x="16281" y="10917"/>
                  </a:lnTo>
                  <a:lnTo>
                    <a:pt x="16281" y="10902"/>
                  </a:lnTo>
                  <a:lnTo>
                    <a:pt x="16267" y="10902"/>
                  </a:lnTo>
                  <a:lnTo>
                    <a:pt x="16239" y="10902"/>
                  </a:lnTo>
                  <a:lnTo>
                    <a:pt x="16140" y="10933"/>
                  </a:lnTo>
                  <a:lnTo>
                    <a:pt x="16112" y="10949"/>
                  </a:lnTo>
                  <a:lnTo>
                    <a:pt x="16112" y="10964"/>
                  </a:lnTo>
                  <a:lnTo>
                    <a:pt x="16098" y="10996"/>
                  </a:lnTo>
                  <a:lnTo>
                    <a:pt x="16112" y="11011"/>
                  </a:lnTo>
                  <a:lnTo>
                    <a:pt x="16126" y="11058"/>
                  </a:lnTo>
                  <a:close/>
                  <a:moveTo>
                    <a:pt x="2920" y="9476"/>
                  </a:moveTo>
                  <a:lnTo>
                    <a:pt x="2920" y="9476"/>
                  </a:lnTo>
                  <a:lnTo>
                    <a:pt x="2906" y="9461"/>
                  </a:lnTo>
                  <a:lnTo>
                    <a:pt x="2892" y="9445"/>
                  </a:lnTo>
                  <a:lnTo>
                    <a:pt x="2864" y="9445"/>
                  </a:lnTo>
                  <a:lnTo>
                    <a:pt x="2850" y="9461"/>
                  </a:lnTo>
                  <a:lnTo>
                    <a:pt x="2808" y="9476"/>
                  </a:lnTo>
                  <a:lnTo>
                    <a:pt x="2793" y="9492"/>
                  </a:lnTo>
                  <a:lnTo>
                    <a:pt x="2779" y="9508"/>
                  </a:lnTo>
                  <a:lnTo>
                    <a:pt x="2779" y="9523"/>
                  </a:lnTo>
                  <a:lnTo>
                    <a:pt x="2793" y="9555"/>
                  </a:lnTo>
                  <a:lnTo>
                    <a:pt x="2850" y="9617"/>
                  </a:lnTo>
                  <a:lnTo>
                    <a:pt x="2892" y="9633"/>
                  </a:lnTo>
                  <a:lnTo>
                    <a:pt x="2906" y="9633"/>
                  </a:lnTo>
                  <a:lnTo>
                    <a:pt x="2935" y="9617"/>
                  </a:lnTo>
                  <a:lnTo>
                    <a:pt x="2949" y="9586"/>
                  </a:lnTo>
                  <a:lnTo>
                    <a:pt x="2935" y="9523"/>
                  </a:lnTo>
                  <a:lnTo>
                    <a:pt x="2920" y="9476"/>
                  </a:lnTo>
                  <a:close/>
                  <a:moveTo>
                    <a:pt x="16239" y="15350"/>
                  </a:moveTo>
                  <a:lnTo>
                    <a:pt x="16239" y="15350"/>
                  </a:lnTo>
                  <a:lnTo>
                    <a:pt x="16239" y="15366"/>
                  </a:lnTo>
                  <a:lnTo>
                    <a:pt x="16239" y="15397"/>
                  </a:lnTo>
                  <a:lnTo>
                    <a:pt x="16253" y="15413"/>
                  </a:lnTo>
                  <a:lnTo>
                    <a:pt x="16267" y="15429"/>
                  </a:lnTo>
                  <a:lnTo>
                    <a:pt x="16309" y="15460"/>
                  </a:lnTo>
                  <a:lnTo>
                    <a:pt x="16394" y="15523"/>
                  </a:lnTo>
                  <a:lnTo>
                    <a:pt x="16408" y="15570"/>
                  </a:lnTo>
                  <a:lnTo>
                    <a:pt x="16422" y="15617"/>
                  </a:lnTo>
                  <a:lnTo>
                    <a:pt x="16422" y="15648"/>
                  </a:lnTo>
                  <a:lnTo>
                    <a:pt x="16422" y="15679"/>
                  </a:lnTo>
                  <a:lnTo>
                    <a:pt x="16436" y="15695"/>
                  </a:lnTo>
                  <a:lnTo>
                    <a:pt x="16465" y="15711"/>
                  </a:lnTo>
                  <a:lnTo>
                    <a:pt x="16479" y="15711"/>
                  </a:lnTo>
                  <a:lnTo>
                    <a:pt x="16507" y="15711"/>
                  </a:lnTo>
                  <a:lnTo>
                    <a:pt x="16592" y="15711"/>
                  </a:lnTo>
                  <a:lnTo>
                    <a:pt x="16634" y="15726"/>
                  </a:lnTo>
                  <a:lnTo>
                    <a:pt x="16676" y="15742"/>
                  </a:lnTo>
                  <a:lnTo>
                    <a:pt x="16789" y="15836"/>
                  </a:lnTo>
                  <a:lnTo>
                    <a:pt x="16888" y="15898"/>
                  </a:lnTo>
                  <a:lnTo>
                    <a:pt x="17071" y="15992"/>
                  </a:lnTo>
                  <a:lnTo>
                    <a:pt x="17099" y="16024"/>
                  </a:lnTo>
                  <a:lnTo>
                    <a:pt x="17114" y="16055"/>
                  </a:lnTo>
                  <a:lnTo>
                    <a:pt x="17099" y="16086"/>
                  </a:lnTo>
                  <a:lnTo>
                    <a:pt x="17071" y="16118"/>
                  </a:lnTo>
                  <a:lnTo>
                    <a:pt x="17029" y="16149"/>
                  </a:lnTo>
                  <a:lnTo>
                    <a:pt x="17001" y="16165"/>
                  </a:lnTo>
                  <a:lnTo>
                    <a:pt x="17029" y="16180"/>
                  </a:lnTo>
                  <a:lnTo>
                    <a:pt x="17057" y="16180"/>
                  </a:lnTo>
                  <a:lnTo>
                    <a:pt x="17114" y="16180"/>
                  </a:lnTo>
                  <a:lnTo>
                    <a:pt x="17170" y="16196"/>
                  </a:lnTo>
                  <a:lnTo>
                    <a:pt x="17198" y="16227"/>
                  </a:lnTo>
                  <a:lnTo>
                    <a:pt x="17297" y="16274"/>
                  </a:lnTo>
                  <a:lnTo>
                    <a:pt x="17339" y="16306"/>
                  </a:lnTo>
                  <a:lnTo>
                    <a:pt x="17424" y="16321"/>
                  </a:lnTo>
                  <a:lnTo>
                    <a:pt x="17466" y="16321"/>
                  </a:lnTo>
                  <a:lnTo>
                    <a:pt x="17494" y="16290"/>
                  </a:lnTo>
                  <a:lnTo>
                    <a:pt x="17551" y="16212"/>
                  </a:lnTo>
                  <a:lnTo>
                    <a:pt x="17650" y="16149"/>
                  </a:lnTo>
                  <a:lnTo>
                    <a:pt x="17692" y="16118"/>
                  </a:lnTo>
                  <a:lnTo>
                    <a:pt x="17734" y="16118"/>
                  </a:lnTo>
                  <a:lnTo>
                    <a:pt x="17791" y="16118"/>
                  </a:lnTo>
                  <a:lnTo>
                    <a:pt x="17819" y="16149"/>
                  </a:lnTo>
                  <a:lnTo>
                    <a:pt x="17918" y="16212"/>
                  </a:lnTo>
                  <a:lnTo>
                    <a:pt x="18045" y="16353"/>
                  </a:lnTo>
                  <a:lnTo>
                    <a:pt x="18129" y="16431"/>
                  </a:lnTo>
                  <a:lnTo>
                    <a:pt x="18172" y="16447"/>
                  </a:lnTo>
                  <a:lnTo>
                    <a:pt x="18186" y="16462"/>
                  </a:lnTo>
                  <a:lnTo>
                    <a:pt x="18200" y="16447"/>
                  </a:lnTo>
                  <a:lnTo>
                    <a:pt x="18214" y="16447"/>
                  </a:lnTo>
                  <a:lnTo>
                    <a:pt x="18214" y="16415"/>
                  </a:lnTo>
                  <a:lnTo>
                    <a:pt x="18214" y="16306"/>
                  </a:lnTo>
                  <a:lnTo>
                    <a:pt x="18200" y="16259"/>
                  </a:lnTo>
                  <a:lnTo>
                    <a:pt x="18172" y="16227"/>
                  </a:lnTo>
                  <a:lnTo>
                    <a:pt x="18059" y="16196"/>
                  </a:lnTo>
                  <a:lnTo>
                    <a:pt x="18031" y="16165"/>
                  </a:lnTo>
                  <a:lnTo>
                    <a:pt x="18016" y="16118"/>
                  </a:lnTo>
                  <a:lnTo>
                    <a:pt x="18016" y="16086"/>
                  </a:lnTo>
                  <a:lnTo>
                    <a:pt x="18016" y="16024"/>
                  </a:lnTo>
                  <a:lnTo>
                    <a:pt x="18045" y="15977"/>
                  </a:lnTo>
                  <a:lnTo>
                    <a:pt x="18059" y="15961"/>
                  </a:lnTo>
                  <a:lnTo>
                    <a:pt x="18059" y="15945"/>
                  </a:lnTo>
                  <a:lnTo>
                    <a:pt x="18031" y="15930"/>
                  </a:lnTo>
                  <a:lnTo>
                    <a:pt x="17932" y="15883"/>
                  </a:lnTo>
                  <a:lnTo>
                    <a:pt x="17875" y="15851"/>
                  </a:lnTo>
                  <a:lnTo>
                    <a:pt x="17847" y="15804"/>
                  </a:lnTo>
                  <a:lnTo>
                    <a:pt x="17833" y="15773"/>
                  </a:lnTo>
                  <a:lnTo>
                    <a:pt x="17805" y="15711"/>
                  </a:lnTo>
                  <a:lnTo>
                    <a:pt x="17763" y="15679"/>
                  </a:lnTo>
                  <a:lnTo>
                    <a:pt x="17650" y="15601"/>
                  </a:lnTo>
                  <a:lnTo>
                    <a:pt x="17537" y="15538"/>
                  </a:lnTo>
                  <a:lnTo>
                    <a:pt x="17099" y="15413"/>
                  </a:lnTo>
                  <a:lnTo>
                    <a:pt x="17043" y="15413"/>
                  </a:lnTo>
                  <a:lnTo>
                    <a:pt x="17001" y="15444"/>
                  </a:lnTo>
                  <a:lnTo>
                    <a:pt x="16888" y="15523"/>
                  </a:lnTo>
                  <a:lnTo>
                    <a:pt x="16831" y="15554"/>
                  </a:lnTo>
                  <a:lnTo>
                    <a:pt x="16775" y="15554"/>
                  </a:lnTo>
                  <a:lnTo>
                    <a:pt x="16761" y="15554"/>
                  </a:lnTo>
                  <a:lnTo>
                    <a:pt x="16704" y="15554"/>
                  </a:lnTo>
                  <a:lnTo>
                    <a:pt x="16662" y="15523"/>
                  </a:lnTo>
                  <a:lnTo>
                    <a:pt x="16606" y="15444"/>
                  </a:lnTo>
                  <a:lnTo>
                    <a:pt x="16521" y="15366"/>
                  </a:lnTo>
                  <a:lnTo>
                    <a:pt x="16465" y="15303"/>
                  </a:lnTo>
                  <a:lnTo>
                    <a:pt x="16422" y="15272"/>
                  </a:lnTo>
                  <a:lnTo>
                    <a:pt x="16366" y="15256"/>
                  </a:lnTo>
                  <a:lnTo>
                    <a:pt x="16338" y="15256"/>
                  </a:lnTo>
                  <a:lnTo>
                    <a:pt x="16295" y="15272"/>
                  </a:lnTo>
                  <a:lnTo>
                    <a:pt x="16267" y="15303"/>
                  </a:lnTo>
                  <a:lnTo>
                    <a:pt x="16239" y="15350"/>
                  </a:lnTo>
                  <a:close/>
                  <a:moveTo>
                    <a:pt x="18383" y="17997"/>
                  </a:moveTo>
                  <a:lnTo>
                    <a:pt x="18383" y="17997"/>
                  </a:lnTo>
                  <a:lnTo>
                    <a:pt x="18355" y="17935"/>
                  </a:lnTo>
                  <a:lnTo>
                    <a:pt x="18327" y="17888"/>
                  </a:lnTo>
                  <a:lnTo>
                    <a:pt x="18299" y="17856"/>
                  </a:lnTo>
                  <a:lnTo>
                    <a:pt x="18270" y="17794"/>
                  </a:lnTo>
                  <a:lnTo>
                    <a:pt x="18242" y="17684"/>
                  </a:lnTo>
                  <a:lnTo>
                    <a:pt x="18214" y="17637"/>
                  </a:lnTo>
                  <a:lnTo>
                    <a:pt x="18172" y="17606"/>
                  </a:lnTo>
                  <a:lnTo>
                    <a:pt x="18073" y="17574"/>
                  </a:lnTo>
                  <a:lnTo>
                    <a:pt x="17974" y="17512"/>
                  </a:lnTo>
                  <a:lnTo>
                    <a:pt x="17861" y="17434"/>
                  </a:lnTo>
                  <a:lnTo>
                    <a:pt x="17819" y="17387"/>
                  </a:lnTo>
                  <a:lnTo>
                    <a:pt x="17791" y="17340"/>
                  </a:lnTo>
                  <a:lnTo>
                    <a:pt x="17748" y="17073"/>
                  </a:lnTo>
                  <a:lnTo>
                    <a:pt x="17734" y="17026"/>
                  </a:lnTo>
                  <a:lnTo>
                    <a:pt x="17706" y="16979"/>
                  </a:lnTo>
                  <a:lnTo>
                    <a:pt x="17636" y="16901"/>
                  </a:lnTo>
                  <a:lnTo>
                    <a:pt x="17607" y="16854"/>
                  </a:lnTo>
                  <a:lnTo>
                    <a:pt x="17579" y="16807"/>
                  </a:lnTo>
                  <a:lnTo>
                    <a:pt x="17551" y="16682"/>
                  </a:lnTo>
                  <a:lnTo>
                    <a:pt x="17537" y="16666"/>
                  </a:lnTo>
                  <a:lnTo>
                    <a:pt x="17523" y="16666"/>
                  </a:lnTo>
                  <a:lnTo>
                    <a:pt x="17509" y="16666"/>
                  </a:lnTo>
                  <a:lnTo>
                    <a:pt x="17494" y="16666"/>
                  </a:lnTo>
                  <a:lnTo>
                    <a:pt x="17438" y="16744"/>
                  </a:lnTo>
                  <a:lnTo>
                    <a:pt x="17410" y="16791"/>
                  </a:lnTo>
                  <a:lnTo>
                    <a:pt x="17396" y="16838"/>
                  </a:lnTo>
                  <a:lnTo>
                    <a:pt x="17396" y="17105"/>
                  </a:lnTo>
                  <a:lnTo>
                    <a:pt x="17382" y="17167"/>
                  </a:lnTo>
                  <a:lnTo>
                    <a:pt x="17353" y="17214"/>
                  </a:lnTo>
                  <a:lnTo>
                    <a:pt x="17297" y="17277"/>
                  </a:lnTo>
                  <a:lnTo>
                    <a:pt x="17255" y="17308"/>
                  </a:lnTo>
                  <a:lnTo>
                    <a:pt x="17198" y="17324"/>
                  </a:lnTo>
                  <a:lnTo>
                    <a:pt x="17170" y="17324"/>
                  </a:lnTo>
                  <a:lnTo>
                    <a:pt x="17128" y="17308"/>
                  </a:lnTo>
                  <a:lnTo>
                    <a:pt x="17085" y="17261"/>
                  </a:lnTo>
                  <a:lnTo>
                    <a:pt x="17015" y="17136"/>
                  </a:lnTo>
                  <a:lnTo>
                    <a:pt x="16972" y="17105"/>
                  </a:lnTo>
                  <a:lnTo>
                    <a:pt x="16916" y="17089"/>
                  </a:lnTo>
                  <a:lnTo>
                    <a:pt x="16902" y="17089"/>
                  </a:lnTo>
                  <a:lnTo>
                    <a:pt x="16845" y="17073"/>
                  </a:lnTo>
                  <a:lnTo>
                    <a:pt x="16789" y="17058"/>
                  </a:lnTo>
                  <a:lnTo>
                    <a:pt x="16747" y="17042"/>
                  </a:lnTo>
                  <a:lnTo>
                    <a:pt x="16733" y="17026"/>
                  </a:lnTo>
                  <a:lnTo>
                    <a:pt x="16718" y="17011"/>
                  </a:lnTo>
                  <a:lnTo>
                    <a:pt x="16718" y="16979"/>
                  </a:lnTo>
                  <a:lnTo>
                    <a:pt x="16733" y="16948"/>
                  </a:lnTo>
                  <a:lnTo>
                    <a:pt x="16747" y="16917"/>
                  </a:lnTo>
                  <a:lnTo>
                    <a:pt x="16803" y="16807"/>
                  </a:lnTo>
                  <a:lnTo>
                    <a:pt x="16817" y="16760"/>
                  </a:lnTo>
                  <a:lnTo>
                    <a:pt x="16817" y="16744"/>
                  </a:lnTo>
                  <a:lnTo>
                    <a:pt x="16817" y="16713"/>
                  </a:lnTo>
                  <a:lnTo>
                    <a:pt x="16803" y="16697"/>
                  </a:lnTo>
                  <a:lnTo>
                    <a:pt x="16789" y="16697"/>
                  </a:lnTo>
                  <a:lnTo>
                    <a:pt x="16620" y="16650"/>
                  </a:lnTo>
                  <a:lnTo>
                    <a:pt x="16507" y="16635"/>
                  </a:lnTo>
                  <a:lnTo>
                    <a:pt x="16479" y="16635"/>
                  </a:lnTo>
                  <a:lnTo>
                    <a:pt x="16436" y="16635"/>
                  </a:lnTo>
                  <a:lnTo>
                    <a:pt x="16394" y="16666"/>
                  </a:lnTo>
                  <a:lnTo>
                    <a:pt x="16309" y="16729"/>
                  </a:lnTo>
                  <a:lnTo>
                    <a:pt x="16267" y="16760"/>
                  </a:lnTo>
                  <a:lnTo>
                    <a:pt x="16168" y="16807"/>
                  </a:lnTo>
                  <a:lnTo>
                    <a:pt x="16126" y="16838"/>
                  </a:lnTo>
                  <a:lnTo>
                    <a:pt x="16084" y="16870"/>
                  </a:lnTo>
                  <a:lnTo>
                    <a:pt x="16055" y="16917"/>
                  </a:lnTo>
                  <a:lnTo>
                    <a:pt x="16041" y="16948"/>
                  </a:lnTo>
                  <a:lnTo>
                    <a:pt x="16013" y="16995"/>
                  </a:lnTo>
                  <a:lnTo>
                    <a:pt x="15971" y="17011"/>
                  </a:lnTo>
                  <a:lnTo>
                    <a:pt x="15886" y="16979"/>
                  </a:lnTo>
                  <a:lnTo>
                    <a:pt x="15858" y="16964"/>
                  </a:lnTo>
                  <a:lnTo>
                    <a:pt x="15801" y="16948"/>
                  </a:lnTo>
                  <a:lnTo>
                    <a:pt x="15759" y="16964"/>
                  </a:lnTo>
                  <a:lnTo>
                    <a:pt x="15717" y="16979"/>
                  </a:lnTo>
                  <a:lnTo>
                    <a:pt x="15618" y="17042"/>
                  </a:lnTo>
                  <a:lnTo>
                    <a:pt x="15505" y="17136"/>
                  </a:lnTo>
                  <a:lnTo>
                    <a:pt x="15406" y="17199"/>
                  </a:lnTo>
                  <a:lnTo>
                    <a:pt x="15364" y="17214"/>
                  </a:lnTo>
                  <a:lnTo>
                    <a:pt x="15265" y="17277"/>
                  </a:lnTo>
                  <a:lnTo>
                    <a:pt x="15237" y="17293"/>
                  </a:lnTo>
                  <a:lnTo>
                    <a:pt x="15195" y="17324"/>
                  </a:lnTo>
                  <a:lnTo>
                    <a:pt x="15167" y="17387"/>
                  </a:lnTo>
                  <a:lnTo>
                    <a:pt x="15124" y="17496"/>
                  </a:lnTo>
                  <a:lnTo>
                    <a:pt x="15096" y="17527"/>
                  </a:lnTo>
                  <a:lnTo>
                    <a:pt x="15054" y="17543"/>
                  </a:lnTo>
                  <a:lnTo>
                    <a:pt x="15025" y="17543"/>
                  </a:lnTo>
                  <a:lnTo>
                    <a:pt x="14983" y="17559"/>
                  </a:lnTo>
                  <a:lnTo>
                    <a:pt x="14927" y="17590"/>
                  </a:lnTo>
                  <a:lnTo>
                    <a:pt x="14814" y="17668"/>
                  </a:lnTo>
                  <a:lnTo>
                    <a:pt x="14715" y="17731"/>
                  </a:lnTo>
                  <a:lnTo>
                    <a:pt x="14546" y="17825"/>
                  </a:lnTo>
                  <a:lnTo>
                    <a:pt x="14447" y="17903"/>
                  </a:lnTo>
                  <a:lnTo>
                    <a:pt x="14391" y="17966"/>
                  </a:lnTo>
                  <a:lnTo>
                    <a:pt x="14320" y="18060"/>
                  </a:lnTo>
                  <a:lnTo>
                    <a:pt x="14306" y="18107"/>
                  </a:lnTo>
                  <a:lnTo>
                    <a:pt x="14292" y="18170"/>
                  </a:lnTo>
                  <a:lnTo>
                    <a:pt x="14306" y="18217"/>
                  </a:lnTo>
                  <a:lnTo>
                    <a:pt x="14334" y="18326"/>
                  </a:lnTo>
                  <a:lnTo>
                    <a:pt x="14348" y="18452"/>
                  </a:lnTo>
                  <a:lnTo>
                    <a:pt x="14348" y="18483"/>
                  </a:lnTo>
                  <a:lnTo>
                    <a:pt x="14362" y="18608"/>
                  </a:lnTo>
                  <a:lnTo>
                    <a:pt x="14475" y="19016"/>
                  </a:lnTo>
                  <a:lnTo>
                    <a:pt x="14489" y="19141"/>
                  </a:lnTo>
                  <a:lnTo>
                    <a:pt x="14489" y="19172"/>
                  </a:lnTo>
                  <a:lnTo>
                    <a:pt x="14489" y="19297"/>
                  </a:lnTo>
                  <a:lnTo>
                    <a:pt x="14489" y="19485"/>
                  </a:lnTo>
                  <a:lnTo>
                    <a:pt x="14503" y="19532"/>
                  </a:lnTo>
                  <a:lnTo>
                    <a:pt x="14532" y="19579"/>
                  </a:lnTo>
                  <a:lnTo>
                    <a:pt x="14588" y="19658"/>
                  </a:lnTo>
                  <a:lnTo>
                    <a:pt x="14630" y="19689"/>
                  </a:lnTo>
                  <a:lnTo>
                    <a:pt x="14687" y="19689"/>
                  </a:lnTo>
                  <a:lnTo>
                    <a:pt x="14715" y="19689"/>
                  </a:lnTo>
                  <a:lnTo>
                    <a:pt x="14814" y="19673"/>
                  </a:lnTo>
                  <a:lnTo>
                    <a:pt x="14927" y="19642"/>
                  </a:lnTo>
                  <a:lnTo>
                    <a:pt x="15025" y="19595"/>
                  </a:lnTo>
                  <a:lnTo>
                    <a:pt x="15068" y="19564"/>
                  </a:lnTo>
                  <a:lnTo>
                    <a:pt x="15110" y="19548"/>
                  </a:lnTo>
                  <a:lnTo>
                    <a:pt x="15167" y="19548"/>
                  </a:lnTo>
                  <a:lnTo>
                    <a:pt x="15195" y="19548"/>
                  </a:lnTo>
                  <a:lnTo>
                    <a:pt x="15308" y="19517"/>
                  </a:lnTo>
                  <a:lnTo>
                    <a:pt x="15406" y="19485"/>
                  </a:lnTo>
                  <a:lnTo>
                    <a:pt x="15449" y="19454"/>
                  </a:lnTo>
                  <a:lnTo>
                    <a:pt x="15463" y="19423"/>
                  </a:lnTo>
                  <a:lnTo>
                    <a:pt x="15477" y="19391"/>
                  </a:lnTo>
                  <a:lnTo>
                    <a:pt x="15505" y="19360"/>
                  </a:lnTo>
                  <a:lnTo>
                    <a:pt x="15745" y="19266"/>
                  </a:lnTo>
                  <a:lnTo>
                    <a:pt x="15801" y="19250"/>
                  </a:lnTo>
                  <a:lnTo>
                    <a:pt x="15858" y="19235"/>
                  </a:lnTo>
                  <a:lnTo>
                    <a:pt x="16027" y="19235"/>
                  </a:lnTo>
                  <a:lnTo>
                    <a:pt x="16140" y="19250"/>
                  </a:lnTo>
                  <a:lnTo>
                    <a:pt x="16436" y="19297"/>
                  </a:lnTo>
                  <a:lnTo>
                    <a:pt x="16493" y="19329"/>
                  </a:lnTo>
                  <a:lnTo>
                    <a:pt x="16535" y="19360"/>
                  </a:lnTo>
                  <a:lnTo>
                    <a:pt x="16662" y="19501"/>
                  </a:lnTo>
                  <a:lnTo>
                    <a:pt x="16747" y="19579"/>
                  </a:lnTo>
                  <a:lnTo>
                    <a:pt x="16803" y="19658"/>
                  </a:lnTo>
                  <a:lnTo>
                    <a:pt x="16845" y="19689"/>
                  </a:lnTo>
                  <a:lnTo>
                    <a:pt x="16902" y="19689"/>
                  </a:lnTo>
                  <a:lnTo>
                    <a:pt x="16916" y="19689"/>
                  </a:lnTo>
                  <a:lnTo>
                    <a:pt x="16972" y="19705"/>
                  </a:lnTo>
                  <a:lnTo>
                    <a:pt x="17001" y="19752"/>
                  </a:lnTo>
                  <a:lnTo>
                    <a:pt x="17029" y="19799"/>
                  </a:lnTo>
                  <a:lnTo>
                    <a:pt x="17085" y="19893"/>
                  </a:lnTo>
                  <a:lnTo>
                    <a:pt x="17142" y="19955"/>
                  </a:lnTo>
                  <a:lnTo>
                    <a:pt x="17226" y="20034"/>
                  </a:lnTo>
                  <a:lnTo>
                    <a:pt x="17339" y="20128"/>
                  </a:lnTo>
                  <a:lnTo>
                    <a:pt x="17452" y="20175"/>
                  </a:lnTo>
                  <a:lnTo>
                    <a:pt x="17551" y="20206"/>
                  </a:lnTo>
                  <a:lnTo>
                    <a:pt x="17593" y="20222"/>
                  </a:lnTo>
                  <a:lnTo>
                    <a:pt x="17650" y="20206"/>
                  </a:lnTo>
                  <a:lnTo>
                    <a:pt x="17692" y="20190"/>
                  </a:lnTo>
                  <a:lnTo>
                    <a:pt x="17734" y="20175"/>
                  </a:lnTo>
                  <a:lnTo>
                    <a:pt x="17777" y="20206"/>
                  </a:lnTo>
                  <a:lnTo>
                    <a:pt x="17833" y="20269"/>
                  </a:lnTo>
                  <a:lnTo>
                    <a:pt x="17875" y="20300"/>
                  </a:lnTo>
                  <a:lnTo>
                    <a:pt x="17904" y="20316"/>
                  </a:lnTo>
                  <a:lnTo>
                    <a:pt x="17946" y="20300"/>
                  </a:lnTo>
                  <a:lnTo>
                    <a:pt x="17988" y="20269"/>
                  </a:lnTo>
                  <a:lnTo>
                    <a:pt x="18045" y="20206"/>
                  </a:lnTo>
                  <a:lnTo>
                    <a:pt x="18129" y="20128"/>
                  </a:lnTo>
                  <a:lnTo>
                    <a:pt x="18172" y="20112"/>
                  </a:lnTo>
                  <a:lnTo>
                    <a:pt x="18256" y="20081"/>
                  </a:lnTo>
                  <a:lnTo>
                    <a:pt x="18285" y="20065"/>
                  </a:lnTo>
                  <a:lnTo>
                    <a:pt x="18285" y="20018"/>
                  </a:lnTo>
                  <a:lnTo>
                    <a:pt x="18285" y="19987"/>
                  </a:lnTo>
                  <a:lnTo>
                    <a:pt x="18299" y="19924"/>
                  </a:lnTo>
                  <a:lnTo>
                    <a:pt x="18313" y="19877"/>
                  </a:lnTo>
                  <a:lnTo>
                    <a:pt x="18397" y="19673"/>
                  </a:lnTo>
                  <a:lnTo>
                    <a:pt x="18454" y="19564"/>
                  </a:lnTo>
                  <a:lnTo>
                    <a:pt x="18609" y="19063"/>
                  </a:lnTo>
                  <a:lnTo>
                    <a:pt x="18637" y="18937"/>
                  </a:lnTo>
                  <a:lnTo>
                    <a:pt x="18637" y="18765"/>
                  </a:lnTo>
                  <a:lnTo>
                    <a:pt x="18637" y="18640"/>
                  </a:lnTo>
                  <a:lnTo>
                    <a:pt x="18637" y="18530"/>
                  </a:lnTo>
                  <a:lnTo>
                    <a:pt x="18637" y="18405"/>
                  </a:lnTo>
                  <a:lnTo>
                    <a:pt x="18637" y="18373"/>
                  </a:lnTo>
                  <a:lnTo>
                    <a:pt x="18623" y="18326"/>
                  </a:lnTo>
                  <a:lnTo>
                    <a:pt x="18595" y="18279"/>
                  </a:lnTo>
                  <a:lnTo>
                    <a:pt x="18482" y="18201"/>
                  </a:lnTo>
                  <a:lnTo>
                    <a:pt x="18440" y="18154"/>
                  </a:lnTo>
                  <a:lnTo>
                    <a:pt x="18411" y="18107"/>
                  </a:lnTo>
                  <a:lnTo>
                    <a:pt x="18383" y="17997"/>
                  </a:lnTo>
                  <a:close/>
                  <a:moveTo>
                    <a:pt x="17791" y="20613"/>
                  </a:moveTo>
                  <a:lnTo>
                    <a:pt x="17791" y="20613"/>
                  </a:lnTo>
                  <a:lnTo>
                    <a:pt x="17777" y="20629"/>
                  </a:lnTo>
                  <a:lnTo>
                    <a:pt x="17763" y="20629"/>
                  </a:lnTo>
                  <a:lnTo>
                    <a:pt x="17748" y="20660"/>
                  </a:lnTo>
                  <a:lnTo>
                    <a:pt x="17763" y="20676"/>
                  </a:lnTo>
                  <a:lnTo>
                    <a:pt x="17791" y="20785"/>
                  </a:lnTo>
                  <a:lnTo>
                    <a:pt x="17805" y="20911"/>
                  </a:lnTo>
                  <a:lnTo>
                    <a:pt x="17805" y="20942"/>
                  </a:lnTo>
                  <a:lnTo>
                    <a:pt x="17819" y="20989"/>
                  </a:lnTo>
                  <a:lnTo>
                    <a:pt x="17861" y="21020"/>
                  </a:lnTo>
                  <a:lnTo>
                    <a:pt x="17904" y="21052"/>
                  </a:lnTo>
                  <a:lnTo>
                    <a:pt x="17918" y="21052"/>
                  </a:lnTo>
                  <a:lnTo>
                    <a:pt x="17946" y="21052"/>
                  </a:lnTo>
                  <a:lnTo>
                    <a:pt x="17960" y="21036"/>
                  </a:lnTo>
                  <a:lnTo>
                    <a:pt x="17974" y="21020"/>
                  </a:lnTo>
                  <a:lnTo>
                    <a:pt x="17988" y="20973"/>
                  </a:lnTo>
                  <a:lnTo>
                    <a:pt x="18031" y="20864"/>
                  </a:lnTo>
                  <a:lnTo>
                    <a:pt x="18073" y="20754"/>
                  </a:lnTo>
                  <a:lnTo>
                    <a:pt x="18087" y="20629"/>
                  </a:lnTo>
                  <a:lnTo>
                    <a:pt x="18087" y="20613"/>
                  </a:lnTo>
                  <a:lnTo>
                    <a:pt x="18087" y="20582"/>
                  </a:lnTo>
                  <a:lnTo>
                    <a:pt x="18073" y="20566"/>
                  </a:lnTo>
                  <a:lnTo>
                    <a:pt x="18059" y="20566"/>
                  </a:lnTo>
                  <a:lnTo>
                    <a:pt x="18031" y="20566"/>
                  </a:lnTo>
                  <a:lnTo>
                    <a:pt x="18002" y="20598"/>
                  </a:lnTo>
                  <a:lnTo>
                    <a:pt x="17946" y="20613"/>
                  </a:lnTo>
                  <a:lnTo>
                    <a:pt x="17889" y="20613"/>
                  </a:lnTo>
                  <a:lnTo>
                    <a:pt x="17791" y="20613"/>
                  </a:lnTo>
                  <a:close/>
                  <a:moveTo>
                    <a:pt x="17480" y="7503"/>
                  </a:moveTo>
                  <a:lnTo>
                    <a:pt x="17480" y="7503"/>
                  </a:lnTo>
                  <a:lnTo>
                    <a:pt x="17466" y="7472"/>
                  </a:lnTo>
                  <a:lnTo>
                    <a:pt x="17466" y="7503"/>
                  </a:lnTo>
                  <a:lnTo>
                    <a:pt x="17466" y="7534"/>
                  </a:lnTo>
                  <a:lnTo>
                    <a:pt x="17452" y="7644"/>
                  </a:lnTo>
                  <a:lnTo>
                    <a:pt x="17410" y="7769"/>
                  </a:lnTo>
                  <a:lnTo>
                    <a:pt x="17410" y="7816"/>
                  </a:lnTo>
                  <a:lnTo>
                    <a:pt x="17424" y="7879"/>
                  </a:lnTo>
                  <a:lnTo>
                    <a:pt x="17438" y="7926"/>
                  </a:lnTo>
                  <a:lnTo>
                    <a:pt x="17452" y="7973"/>
                  </a:lnTo>
                  <a:lnTo>
                    <a:pt x="17466" y="8035"/>
                  </a:lnTo>
                  <a:lnTo>
                    <a:pt x="17466" y="8521"/>
                  </a:lnTo>
                  <a:lnTo>
                    <a:pt x="17466" y="8646"/>
                  </a:lnTo>
                  <a:lnTo>
                    <a:pt x="17466" y="8756"/>
                  </a:lnTo>
                  <a:lnTo>
                    <a:pt x="17480" y="8803"/>
                  </a:lnTo>
                  <a:lnTo>
                    <a:pt x="17523" y="8834"/>
                  </a:lnTo>
                  <a:lnTo>
                    <a:pt x="17621" y="8881"/>
                  </a:lnTo>
                  <a:lnTo>
                    <a:pt x="17650" y="8881"/>
                  </a:lnTo>
                  <a:lnTo>
                    <a:pt x="17636" y="8850"/>
                  </a:lnTo>
                  <a:lnTo>
                    <a:pt x="17565" y="8725"/>
                  </a:lnTo>
                  <a:lnTo>
                    <a:pt x="17537" y="8662"/>
                  </a:lnTo>
                  <a:lnTo>
                    <a:pt x="17537" y="8599"/>
                  </a:lnTo>
                  <a:lnTo>
                    <a:pt x="17537" y="8568"/>
                  </a:lnTo>
                  <a:lnTo>
                    <a:pt x="17537" y="8521"/>
                  </a:lnTo>
                  <a:lnTo>
                    <a:pt x="17551" y="8458"/>
                  </a:lnTo>
                  <a:lnTo>
                    <a:pt x="17579" y="8411"/>
                  </a:lnTo>
                  <a:lnTo>
                    <a:pt x="17607" y="8380"/>
                  </a:lnTo>
                  <a:lnTo>
                    <a:pt x="17621" y="8380"/>
                  </a:lnTo>
                  <a:lnTo>
                    <a:pt x="17636" y="8396"/>
                  </a:lnTo>
                  <a:lnTo>
                    <a:pt x="17650" y="8411"/>
                  </a:lnTo>
                  <a:lnTo>
                    <a:pt x="17650" y="8380"/>
                  </a:lnTo>
                  <a:lnTo>
                    <a:pt x="17551" y="7879"/>
                  </a:lnTo>
                  <a:lnTo>
                    <a:pt x="17537" y="7753"/>
                  </a:lnTo>
                  <a:lnTo>
                    <a:pt x="17537" y="7738"/>
                  </a:lnTo>
                  <a:lnTo>
                    <a:pt x="17509" y="7612"/>
                  </a:lnTo>
                  <a:lnTo>
                    <a:pt x="17480" y="7503"/>
                  </a:lnTo>
                  <a:close/>
                  <a:moveTo>
                    <a:pt x="17353" y="9163"/>
                  </a:moveTo>
                  <a:lnTo>
                    <a:pt x="17353" y="9163"/>
                  </a:lnTo>
                  <a:lnTo>
                    <a:pt x="17339" y="9210"/>
                  </a:lnTo>
                  <a:lnTo>
                    <a:pt x="17325" y="9257"/>
                  </a:lnTo>
                  <a:lnTo>
                    <a:pt x="17325" y="9367"/>
                  </a:lnTo>
                  <a:lnTo>
                    <a:pt x="17311" y="9429"/>
                  </a:lnTo>
                  <a:lnTo>
                    <a:pt x="17297" y="9492"/>
                  </a:lnTo>
                  <a:lnTo>
                    <a:pt x="17283" y="9523"/>
                  </a:lnTo>
                  <a:lnTo>
                    <a:pt x="17255" y="9586"/>
                  </a:lnTo>
                  <a:lnTo>
                    <a:pt x="17255" y="9649"/>
                  </a:lnTo>
                  <a:lnTo>
                    <a:pt x="17255" y="9680"/>
                  </a:lnTo>
                  <a:lnTo>
                    <a:pt x="17269" y="9696"/>
                  </a:lnTo>
                  <a:lnTo>
                    <a:pt x="17283" y="9680"/>
                  </a:lnTo>
                  <a:lnTo>
                    <a:pt x="17353" y="9555"/>
                  </a:lnTo>
                  <a:lnTo>
                    <a:pt x="17382" y="9539"/>
                  </a:lnTo>
                  <a:lnTo>
                    <a:pt x="17396" y="9539"/>
                  </a:lnTo>
                  <a:lnTo>
                    <a:pt x="17410" y="9539"/>
                  </a:lnTo>
                  <a:lnTo>
                    <a:pt x="17438" y="9555"/>
                  </a:lnTo>
                  <a:lnTo>
                    <a:pt x="17494" y="9617"/>
                  </a:lnTo>
                  <a:lnTo>
                    <a:pt x="17509" y="9633"/>
                  </a:lnTo>
                  <a:lnTo>
                    <a:pt x="17523" y="9633"/>
                  </a:lnTo>
                  <a:lnTo>
                    <a:pt x="17537" y="9617"/>
                  </a:lnTo>
                  <a:lnTo>
                    <a:pt x="17551" y="9602"/>
                  </a:lnTo>
                  <a:lnTo>
                    <a:pt x="17579" y="9555"/>
                  </a:lnTo>
                  <a:lnTo>
                    <a:pt x="17607" y="9508"/>
                  </a:lnTo>
                  <a:lnTo>
                    <a:pt x="17650" y="9476"/>
                  </a:lnTo>
                  <a:lnTo>
                    <a:pt x="17692" y="9461"/>
                  </a:lnTo>
                  <a:lnTo>
                    <a:pt x="17777" y="9382"/>
                  </a:lnTo>
                  <a:lnTo>
                    <a:pt x="17833" y="9320"/>
                  </a:lnTo>
                  <a:lnTo>
                    <a:pt x="17847" y="9304"/>
                  </a:lnTo>
                  <a:lnTo>
                    <a:pt x="17847" y="9288"/>
                  </a:lnTo>
                  <a:lnTo>
                    <a:pt x="17833" y="9273"/>
                  </a:lnTo>
                  <a:lnTo>
                    <a:pt x="17819" y="9273"/>
                  </a:lnTo>
                  <a:lnTo>
                    <a:pt x="17791" y="9273"/>
                  </a:lnTo>
                  <a:lnTo>
                    <a:pt x="17678" y="9257"/>
                  </a:lnTo>
                  <a:lnTo>
                    <a:pt x="17579" y="9226"/>
                  </a:lnTo>
                  <a:lnTo>
                    <a:pt x="17480" y="9163"/>
                  </a:lnTo>
                  <a:lnTo>
                    <a:pt x="17438" y="9147"/>
                  </a:lnTo>
                  <a:lnTo>
                    <a:pt x="17396" y="9147"/>
                  </a:lnTo>
                  <a:lnTo>
                    <a:pt x="17353" y="9163"/>
                  </a:lnTo>
                  <a:close/>
                  <a:moveTo>
                    <a:pt x="17198" y="10056"/>
                  </a:moveTo>
                  <a:lnTo>
                    <a:pt x="17198" y="10056"/>
                  </a:lnTo>
                  <a:lnTo>
                    <a:pt x="17156" y="10181"/>
                  </a:lnTo>
                  <a:lnTo>
                    <a:pt x="17142" y="10213"/>
                  </a:lnTo>
                  <a:lnTo>
                    <a:pt x="17114" y="10260"/>
                  </a:lnTo>
                  <a:lnTo>
                    <a:pt x="17071" y="10307"/>
                  </a:lnTo>
                  <a:lnTo>
                    <a:pt x="17029" y="10322"/>
                  </a:lnTo>
                  <a:lnTo>
                    <a:pt x="16930" y="10385"/>
                  </a:lnTo>
                  <a:lnTo>
                    <a:pt x="16747" y="10542"/>
                  </a:lnTo>
                  <a:lnTo>
                    <a:pt x="16704" y="10573"/>
                  </a:lnTo>
                  <a:lnTo>
                    <a:pt x="16648" y="10573"/>
                  </a:lnTo>
                  <a:lnTo>
                    <a:pt x="16620" y="10573"/>
                  </a:lnTo>
                  <a:lnTo>
                    <a:pt x="16507" y="10604"/>
                  </a:lnTo>
                  <a:lnTo>
                    <a:pt x="16408" y="10636"/>
                  </a:lnTo>
                  <a:lnTo>
                    <a:pt x="16366" y="10667"/>
                  </a:lnTo>
                  <a:lnTo>
                    <a:pt x="16352" y="10698"/>
                  </a:lnTo>
                  <a:lnTo>
                    <a:pt x="16380" y="10792"/>
                  </a:lnTo>
                  <a:lnTo>
                    <a:pt x="16408" y="10902"/>
                  </a:lnTo>
                  <a:lnTo>
                    <a:pt x="16422" y="10917"/>
                  </a:lnTo>
                  <a:lnTo>
                    <a:pt x="16436" y="10933"/>
                  </a:lnTo>
                  <a:lnTo>
                    <a:pt x="16450" y="10933"/>
                  </a:lnTo>
                  <a:lnTo>
                    <a:pt x="16465" y="10917"/>
                  </a:lnTo>
                  <a:lnTo>
                    <a:pt x="16521" y="10855"/>
                  </a:lnTo>
                  <a:lnTo>
                    <a:pt x="16563" y="10823"/>
                  </a:lnTo>
                  <a:lnTo>
                    <a:pt x="16606" y="10808"/>
                  </a:lnTo>
                  <a:lnTo>
                    <a:pt x="16634" y="10792"/>
                  </a:lnTo>
                  <a:lnTo>
                    <a:pt x="16662" y="10777"/>
                  </a:lnTo>
                  <a:lnTo>
                    <a:pt x="16690" y="10761"/>
                  </a:lnTo>
                  <a:lnTo>
                    <a:pt x="16704" y="10777"/>
                  </a:lnTo>
                  <a:lnTo>
                    <a:pt x="16718" y="10777"/>
                  </a:lnTo>
                  <a:lnTo>
                    <a:pt x="16747" y="10761"/>
                  </a:lnTo>
                  <a:lnTo>
                    <a:pt x="16803" y="10698"/>
                  </a:lnTo>
                  <a:lnTo>
                    <a:pt x="16845" y="10667"/>
                  </a:lnTo>
                  <a:lnTo>
                    <a:pt x="16874" y="10651"/>
                  </a:lnTo>
                  <a:lnTo>
                    <a:pt x="16958" y="10651"/>
                  </a:lnTo>
                  <a:lnTo>
                    <a:pt x="16987" y="10651"/>
                  </a:lnTo>
                  <a:lnTo>
                    <a:pt x="17085" y="10651"/>
                  </a:lnTo>
                  <a:lnTo>
                    <a:pt x="17156" y="10651"/>
                  </a:lnTo>
                  <a:lnTo>
                    <a:pt x="17184" y="10651"/>
                  </a:lnTo>
                  <a:lnTo>
                    <a:pt x="17212" y="10620"/>
                  </a:lnTo>
                  <a:lnTo>
                    <a:pt x="17240" y="10573"/>
                  </a:lnTo>
                  <a:lnTo>
                    <a:pt x="17255" y="10510"/>
                  </a:lnTo>
                  <a:lnTo>
                    <a:pt x="17255" y="10416"/>
                  </a:lnTo>
                  <a:lnTo>
                    <a:pt x="17255" y="10354"/>
                  </a:lnTo>
                  <a:lnTo>
                    <a:pt x="17283" y="10291"/>
                  </a:lnTo>
                  <a:lnTo>
                    <a:pt x="17297" y="10244"/>
                  </a:lnTo>
                  <a:lnTo>
                    <a:pt x="17339" y="10134"/>
                  </a:lnTo>
                  <a:lnTo>
                    <a:pt x="17367" y="10025"/>
                  </a:lnTo>
                  <a:lnTo>
                    <a:pt x="17382" y="9962"/>
                  </a:lnTo>
                  <a:lnTo>
                    <a:pt x="17353" y="9915"/>
                  </a:lnTo>
                  <a:lnTo>
                    <a:pt x="17283" y="9790"/>
                  </a:lnTo>
                  <a:lnTo>
                    <a:pt x="17269" y="9758"/>
                  </a:lnTo>
                  <a:lnTo>
                    <a:pt x="17255" y="9758"/>
                  </a:lnTo>
                  <a:lnTo>
                    <a:pt x="17255" y="9774"/>
                  </a:lnTo>
                  <a:lnTo>
                    <a:pt x="17240" y="9868"/>
                  </a:lnTo>
                  <a:lnTo>
                    <a:pt x="17198" y="10056"/>
                  </a:ln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" name="Shape 984">
              <a:extLst>
                <a:ext uri="{FF2B5EF4-FFF2-40B4-BE49-F238E27FC236}">
                  <a16:creationId xmlns:a16="http://schemas.microsoft.com/office/drawing/2014/main" id="{6E48A36E-850F-464D-8EED-FF4A659B5EB3}"/>
                </a:ext>
              </a:extLst>
            </p:cNvPr>
            <p:cNvSpPr/>
            <p:nvPr/>
          </p:nvSpPr>
          <p:spPr>
            <a:xfrm>
              <a:off x="2624545" y="2239149"/>
              <a:ext cx="2750637" cy="37609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83" y="2111"/>
                  </a:moveTo>
                  <a:lnTo>
                    <a:pt x="16012" y="2147"/>
                  </a:lnTo>
                  <a:lnTo>
                    <a:pt x="16012" y="2169"/>
                  </a:lnTo>
                  <a:lnTo>
                    <a:pt x="16012" y="2204"/>
                  </a:lnTo>
                  <a:lnTo>
                    <a:pt x="15983" y="2219"/>
                  </a:lnTo>
                  <a:lnTo>
                    <a:pt x="15983" y="2240"/>
                  </a:lnTo>
                  <a:lnTo>
                    <a:pt x="15963" y="2254"/>
                  </a:lnTo>
                  <a:lnTo>
                    <a:pt x="15983" y="2290"/>
                  </a:lnTo>
                  <a:lnTo>
                    <a:pt x="15983" y="2312"/>
                  </a:lnTo>
                  <a:lnTo>
                    <a:pt x="16031" y="2348"/>
                  </a:lnTo>
                  <a:lnTo>
                    <a:pt x="16061" y="2383"/>
                  </a:lnTo>
                  <a:lnTo>
                    <a:pt x="16110" y="2398"/>
                  </a:lnTo>
                  <a:lnTo>
                    <a:pt x="16129" y="2419"/>
                  </a:lnTo>
                  <a:lnTo>
                    <a:pt x="16178" y="2433"/>
                  </a:lnTo>
                  <a:lnTo>
                    <a:pt x="16256" y="2433"/>
                  </a:lnTo>
                  <a:lnTo>
                    <a:pt x="16305" y="2433"/>
                  </a:lnTo>
                  <a:lnTo>
                    <a:pt x="16403" y="2433"/>
                  </a:lnTo>
                  <a:lnTo>
                    <a:pt x="16481" y="2419"/>
                  </a:lnTo>
                  <a:lnTo>
                    <a:pt x="16579" y="2419"/>
                  </a:lnTo>
                  <a:lnTo>
                    <a:pt x="16647" y="2419"/>
                  </a:lnTo>
                  <a:lnTo>
                    <a:pt x="16725" y="2419"/>
                  </a:lnTo>
                  <a:lnTo>
                    <a:pt x="16793" y="2433"/>
                  </a:lnTo>
                  <a:lnTo>
                    <a:pt x="16842" y="2455"/>
                  </a:lnTo>
                  <a:lnTo>
                    <a:pt x="16891" y="2491"/>
                  </a:lnTo>
                  <a:lnTo>
                    <a:pt x="16920" y="2548"/>
                  </a:lnTo>
                  <a:lnTo>
                    <a:pt x="16969" y="2598"/>
                  </a:lnTo>
                  <a:lnTo>
                    <a:pt x="16999" y="2634"/>
                  </a:lnTo>
                  <a:lnTo>
                    <a:pt x="17047" y="2670"/>
                  </a:lnTo>
                  <a:lnTo>
                    <a:pt x="17096" y="2705"/>
                  </a:lnTo>
                  <a:lnTo>
                    <a:pt x="17116" y="2763"/>
                  </a:lnTo>
                  <a:lnTo>
                    <a:pt x="17165" y="2798"/>
                  </a:lnTo>
                  <a:lnTo>
                    <a:pt x="17194" y="2870"/>
                  </a:lnTo>
                  <a:lnTo>
                    <a:pt x="17194" y="2942"/>
                  </a:lnTo>
                  <a:lnTo>
                    <a:pt x="17194" y="3035"/>
                  </a:lnTo>
                  <a:lnTo>
                    <a:pt x="17165" y="3085"/>
                  </a:lnTo>
                  <a:lnTo>
                    <a:pt x="17165" y="3142"/>
                  </a:lnTo>
                  <a:lnTo>
                    <a:pt x="17165" y="3178"/>
                  </a:lnTo>
                  <a:lnTo>
                    <a:pt x="17165" y="3214"/>
                  </a:lnTo>
                  <a:lnTo>
                    <a:pt x="17165" y="3228"/>
                  </a:lnTo>
                  <a:lnTo>
                    <a:pt x="17194" y="3228"/>
                  </a:lnTo>
                  <a:lnTo>
                    <a:pt x="17243" y="3249"/>
                  </a:lnTo>
                  <a:lnTo>
                    <a:pt x="17292" y="3249"/>
                  </a:lnTo>
                  <a:lnTo>
                    <a:pt x="17341" y="3249"/>
                  </a:lnTo>
                  <a:lnTo>
                    <a:pt x="17360" y="3264"/>
                  </a:lnTo>
                  <a:lnTo>
                    <a:pt x="17409" y="3264"/>
                  </a:lnTo>
                  <a:lnTo>
                    <a:pt x="17409" y="3285"/>
                  </a:lnTo>
                  <a:lnTo>
                    <a:pt x="17409" y="3299"/>
                  </a:lnTo>
                  <a:lnTo>
                    <a:pt x="17389" y="3321"/>
                  </a:lnTo>
                  <a:lnTo>
                    <a:pt x="17311" y="3321"/>
                  </a:lnTo>
                  <a:lnTo>
                    <a:pt x="17262" y="3335"/>
                  </a:lnTo>
                  <a:lnTo>
                    <a:pt x="17243" y="3357"/>
                  </a:lnTo>
                  <a:lnTo>
                    <a:pt x="17243" y="3371"/>
                  </a:lnTo>
                  <a:lnTo>
                    <a:pt x="17262" y="3371"/>
                  </a:lnTo>
                  <a:lnTo>
                    <a:pt x="17292" y="3392"/>
                  </a:lnTo>
                  <a:lnTo>
                    <a:pt x="17341" y="3414"/>
                  </a:lnTo>
                  <a:lnTo>
                    <a:pt x="17360" y="3414"/>
                  </a:lnTo>
                  <a:lnTo>
                    <a:pt x="17341" y="3414"/>
                  </a:lnTo>
                  <a:lnTo>
                    <a:pt x="17292" y="3414"/>
                  </a:lnTo>
                  <a:lnTo>
                    <a:pt x="17243" y="3428"/>
                  </a:lnTo>
                  <a:lnTo>
                    <a:pt x="17214" y="3450"/>
                  </a:lnTo>
                  <a:lnTo>
                    <a:pt x="17165" y="3464"/>
                  </a:lnTo>
                  <a:lnTo>
                    <a:pt x="17145" y="3485"/>
                  </a:lnTo>
                  <a:lnTo>
                    <a:pt x="17145" y="3500"/>
                  </a:lnTo>
                  <a:lnTo>
                    <a:pt x="17165" y="3536"/>
                  </a:lnTo>
                  <a:lnTo>
                    <a:pt x="17214" y="3557"/>
                  </a:lnTo>
                  <a:lnTo>
                    <a:pt x="17262" y="3571"/>
                  </a:lnTo>
                  <a:lnTo>
                    <a:pt x="17311" y="3593"/>
                  </a:lnTo>
                  <a:lnTo>
                    <a:pt x="17389" y="3593"/>
                  </a:lnTo>
                  <a:lnTo>
                    <a:pt x="17438" y="3593"/>
                  </a:lnTo>
                  <a:lnTo>
                    <a:pt x="17487" y="3571"/>
                  </a:lnTo>
                  <a:lnTo>
                    <a:pt x="17507" y="3557"/>
                  </a:lnTo>
                  <a:lnTo>
                    <a:pt x="17536" y="3536"/>
                  </a:lnTo>
                  <a:lnTo>
                    <a:pt x="17565" y="3521"/>
                  </a:lnTo>
                  <a:lnTo>
                    <a:pt x="17585" y="3500"/>
                  </a:lnTo>
                  <a:lnTo>
                    <a:pt x="17585" y="3485"/>
                  </a:lnTo>
                  <a:lnTo>
                    <a:pt x="17614" y="3464"/>
                  </a:lnTo>
                  <a:lnTo>
                    <a:pt x="17634" y="3464"/>
                  </a:lnTo>
                  <a:lnTo>
                    <a:pt x="17663" y="3464"/>
                  </a:lnTo>
                  <a:lnTo>
                    <a:pt x="17682" y="3450"/>
                  </a:lnTo>
                  <a:lnTo>
                    <a:pt x="17731" y="3485"/>
                  </a:lnTo>
                  <a:lnTo>
                    <a:pt x="17731" y="3536"/>
                  </a:lnTo>
                  <a:lnTo>
                    <a:pt x="17731" y="3607"/>
                  </a:lnTo>
                  <a:lnTo>
                    <a:pt x="17712" y="3664"/>
                  </a:lnTo>
                  <a:lnTo>
                    <a:pt x="17682" y="3679"/>
                  </a:lnTo>
                  <a:lnTo>
                    <a:pt x="17634" y="3679"/>
                  </a:lnTo>
                  <a:lnTo>
                    <a:pt x="17614" y="3700"/>
                  </a:lnTo>
                  <a:lnTo>
                    <a:pt x="17565" y="3715"/>
                  </a:lnTo>
                  <a:lnTo>
                    <a:pt x="17507" y="3736"/>
                  </a:lnTo>
                  <a:lnTo>
                    <a:pt x="17458" y="3772"/>
                  </a:lnTo>
                  <a:lnTo>
                    <a:pt x="17438" y="3786"/>
                  </a:lnTo>
                  <a:lnTo>
                    <a:pt x="17389" y="3808"/>
                  </a:lnTo>
                  <a:lnTo>
                    <a:pt x="17360" y="3843"/>
                  </a:lnTo>
                  <a:lnTo>
                    <a:pt x="17360" y="3901"/>
                  </a:lnTo>
                  <a:lnTo>
                    <a:pt x="17341" y="3972"/>
                  </a:lnTo>
                  <a:lnTo>
                    <a:pt x="17311" y="4044"/>
                  </a:lnTo>
                  <a:lnTo>
                    <a:pt x="17311" y="4094"/>
                  </a:lnTo>
                  <a:lnTo>
                    <a:pt x="17311" y="4165"/>
                  </a:lnTo>
                  <a:lnTo>
                    <a:pt x="17341" y="4201"/>
                  </a:lnTo>
                  <a:lnTo>
                    <a:pt x="17341" y="4244"/>
                  </a:lnTo>
                  <a:lnTo>
                    <a:pt x="17360" y="4280"/>
                  </a:lnTo>
                  <a:lnTo>
                    <a:pt x="17409" y="4294"/>
                  </a:lnTo>
                  <a:lnTo>
                    <a:pt x="17458" y="4330"/>
                  </a:lnTo>
                  <a:lnTo>
                    <a:pt x="17507" y="4351"/>
                  </a:lnTo>
                  <a:lnTo>
                    <a:pt x="17536" y="4387"/>
                  </a:lnTo>
                  <a:lnTo>
                    <a:pt x="17585" y="4423"/>
                  </a:lnTo>
                  <a:lnTo>
                    <a:pt x="17614" y="4473"/>
                  </a:lnTo>
                  <a:lnTo>
                    <a:pt x="17614" y="4509"/>
                  </a:lnTo>
                  <a:lnTo>
                    <a:pt x="17614" y="4566"/>
                  </a:lnTo>
                  <a:lnTo>
                    <a:pt x="17634" y="4602"/>
                  </a:lnTo>
                  <a:lnTo>
                    <a:pt x="17682" y="4638"/>
                  </a:lnTo>
                  <a:lnTo>
                    <a:pt x="17731" y="4674"/>
                  </a:lnTo>
                  <a:lnTo>
                    <a:pt x="17780" y="4709"/>
                  </a:lnTo>
                  <a:lnTo>
                    <a:pt x="17829" y="4731"/>
                  </a:lnTo>
                  <a:lnTo>
                    <a:pt x="17907" y="4767"/>
                  </a:lnTo>
                  <a:lnTo>
                    <a:pt x="17956" y="4802"/>
                  </a:lnTo>
                  <a:lnTo>
                    <a:pt x="18005" y="4817"/>
                  </a:lnTo>
                  <a:lnTo>
                    <a:pt x="18054" y="4852"/>
                  </a:lnTo>
                  <a:lnTo>
                    <a:pt x="18132" y="4888"/>
                  </a:lnTo>
                  <a:lnTo>
                    <a:pt x="18200" y="4946"/>
                  </a:lnTo>
                  <a:lnTo>
                    <a:pt x="18278" y="4960"/>
                  </a:lnTo>
                  <a:lnTo>
                    <a:pt x="18376" y="4996"/>
                  </a:lnTo>
                  <a:lnTo>
                    <a:pt x="18445" y="4996"/>
                  </a:lnTo>
                  <a:lnTo>
                    <a:pt x="18523" y="4996"/>
                  </a:lnTo>
                  <a:lnTo>
                    <a:pt x="18591" y="4981"/>
                  </a:lnTo>
                  <a:lnTo>
                    <a:pt x="18640" y="4981"/>
                  </a:lnTo>
                  <a:lnTo>
                    <a:pt x="18699" y="4981"/>
                  </a:lnTo>
                  <a:lnTo>
                    <a:pt x="18747" y="4981"/>
                  </a:lnTo>
                  <a:lnTo>
                    <a:pt x="18796" y="4996"/>
                  </a:lnTo>
                  <a:lnTo>
                    <a:pt x="18816" y="5017"/>
                  </a:lnTo>
                  <a:lnTo>
                    <a:pt x="18845" y="5031"/>
                  </a:lnTo>
                  <a:lnTo>
                    <a:pt x="18865" y="5053"/>
                  </a:lnTo>
                  <a:lnTo>
                    <a:pt x="18865" y="5067"/>
                  </a:lnTo>
                  <a:lnTo>
                    <a:pt x="18894" y="5067"/>
                  </a:lnTo>
                  <a:lnTo>
                    <a:pt x="18913" y="5089"/>
                  </a:lnTo>
                  <a:lnTo>
                    <a:pt x="18943" y="5089"/>
                  </a:lnTo>
                  <a:lnTo>
                    <a:pt x="18992" y="5089"/>
                  </a:lnTo>
                  <a:lnTo>
                    <a:pt x="19040" y="5089"/>
                  </a:lnTo>
                  <a:lnTo>
                    <a:pt x="19089" y="5089"/>
                  </a:lnTo>
                  <a:lnTo>
                    <a:pt x="19109" y="5089"/>
                  </a:lnTo>
                  <a:lnTo>
                    <a:pt x="19187" y="5067"/>
                  </a:lnTo>
                  <a:lnTo>
                    <a:pt x="19207" y="5067"/>
                  </a:lnTo>
                  <a:lnTo>
                    <a:pt x="19255" y="5053"/>
                  </a:lnTo>
                  <a:lnTo>
                    <a:pt x="19314" y="5031"/>
                  </a:lnTo>
                  <a:lnTo>
                    <a:pt x="19334" y="5017"/>
                  </a:lnTo>
                  <a:lnTo>
                    <a:pt x="19363" y="4996"/>
                  </a:lnTo>
                  <a:lnTo>
                    <a:pt x="19382" y="4960"/>
                  </a:lnTo>
                  <a:lnTo>
                    <a:pt x="19382" y="4946"/>
                  </a:lnTo>
                  <a:lnTo>
                    <a:pt x="19382" y="4874"/>
                  </a:lnTo>
                  <a:lnTo>
                    <a:pt x="19382" y="4817"/>
                  </a:lnTo>
                  <a:lnTo>
                    <a:pt x="19382" y="4781"/>
                  </a:lnTo>
                  <a:lnTo>
                    <a:pt x="19382" y="4767"/>
                  </a:lnTo>
                  <a:lnTo>
                    <a:pt x="19382" y="4731"/>
                  </a:lnTo>
                  <a:lnTo>
                    <a:pt x="19412" y="4709"/>
                  </a:lnTo>
                  <a:lnTo>
                    <a:pt x="19431" y="4695"/>
                  </a:lnTo>
                  <a:lnTo>
                    <a:pt x="19461" y="4674"/>
                  </a:lnTo>
                  <a:lnTo>
                    <a:pt x="19480" y="4638"/>
                  </a:lnTo>
                  <a:lnTo>
                    <a:pt x="19461" y="4581"/>
                  </a:lnTo>
                  <a:lnTo>
                    <a:pt x="19431" y="4530"/>
                  </a:lnTo>
                  <a:lnTo>
                    <a:pt x="19431" y="4495"/>
                  </a:lnTo>
                  <a:lnTo>
                    <a:pt x="19461" y="4473"/>
                  </a:lnTo>
                  <a:lnTo>
                    <a:pt x="19480" y="4437"/>
                  </a:lnTo>
                  <a:lnTo>
                    <a:pt x="19529" y="4402"/>
                  </a:lnTo>
                  <a:lnTo>
                    <a:pt x="19578" y="4351"/>
                  </a:lnTo>
                  <a:lnTo>
                    <a:pt x="19607" y="4294"/>
                  </a:lnTo>
                  <a:lnTo>
                    <a:pt x="19627" y="4244"/>
                  </a:lnTo>
                  <a:lnTo>
                    <a:pt x="19656" y="4187"/>
                  </a:lnTo>
                  <a:lnTo>
                    <a:pt x="19627" y="4151"/>
                  </a:lnTo>
                  <a:lnTo>
                    <a:pt x="19627" y="4094"/>
                  </a:lnTo>
                  <a:lnTo>
                    <a:pt x="19656" y="4044"/>
                  </a:lnTo>
                  <a:lnTo>
                    <a:pt x="19675" y="4008"/>
                  </a:lnTo>
                  <a:lnTo>
                    <a:pt x="19754" y="3951"/>
                  </a:lnTo>
                  <a:lnTo>
                    <a:pt x="19802" y="3901"/>
                  </a:lnTo>
                  <a:lnTo>
                    <a:pt x="19881" y="3865"/>
                  </a:lnTo>
                  <a:lnTo>
                    <a:pt x="19949" y="3829"/>
                  </a:lnTo>
                  <a:lnTo>
                    <a:pt x="19998" y="3808"/>
                  </a:lnTo>
                  <a:lnTo>
                    <a:pt x="20047" y="3786"/>
                  </a:lnTo>
                  <a:lnTo>
                    <a:pt x="20096" y="3772"/>
                  </a:lnTo>
                  <a:lnTo>
                    <a:pt x="20174" y="3750"/>
                  </a:lnTo>
                  <a:lnTo>
                    <a:pt x="20242" y="3700"/>
                  </a:lnTo>
                  <a:lnTo>
                    <a:pt x="20320" y="3664"/>
                  </a:lnTo>
                  <a:lnTo>
                    <a:pt x="20389" y="3593"/>
                  </a:lnTo>
                  <a:lnTo>
                    <a:pt x="20447" y="3536"/>
                  </a:lnTo>
                  <a:lnTo>
                    <a:pt x="20496" y="3464"/>
                  </a:lnTo>
                  <a:lnTo>
                    <a:pt x="20516" y="3392"/>
                  </a:lnTo>
                  <a:lnTo>
                    <a:pt x="20564" y="3335"/>
                  </a:lnTo>
                  <a:lnTo>
                    <a:pt x="20594" y="3299"/>
                  </a:lnTo>
                  <a:lnTo>
                    <a:pt x="20594" y="3264"/>
                  </a:lnTo>
                  <a:lnTo>
                    <a:pt x="20643" y="3249"/>
                  </a:lnTo>
                  <a:lnTo>
                    <a:pt x="20691" y="3228"/>
                  </a:lnTo>
                  <a:lnTo>
                    <a:pt x="20740" y="3214"/>
                  </a:lnTo>
                  <a:lnTo>
                    <a:pt x="20760" y="3192"/>
                  </a:lnTo>
                  <a:lnTo>
                    <a:pt x="20809" y="3178"/>
                  </a:lnTo>
                  <a:lnTo>
                    <a:pt x="20858" y="3142"/>
                  </a:lnTo>
                  <a:lnTo>
                    <a:pt x="20906" y="3106"/>
                  </a:lnTo>
                  <a:lnTo>
                    <a:pt x="20985" y="3070"/>
                  </a:lnTo>
                  <a:lnTo>
                    <a:pt x="21063" y="3035"/>
                  </a:lnTo>
                  <a:lnTo>
                    <a:pt x="21131" y="2977"/>
                  </a:lnTo>
                  <a:lnTo>
                    <a:pt x="21209" y="2942"/>
                  </a:lnTo>
                  <a:lnTo>
                    <a:pt x="21258" y="2884"/>
                  </a:lnTo>
                  <a:lnTo>
                    <a:pt x="21326" y="2834"/>
                  </a:lnTo>
                  <a:lnTo>
                    <a:pt x="21405" y="2798"/>
                  </a:lnTo>
                  <a:lnTo>
                    <a:pt x="21453" y="2763"/>
                  </a:lnTo>
                  <a:lnTo>
                    <a:pt x="21473" y="2705"/>
                  </a:lnTo>
                  <a:lnTo>
                    <a:pt x="21522" y="2691"/>
                  </a:lnTo>
                  <a:lnTo>
                    <a:pt x="21522" y="2655"/>
                  </a:lnTo>
                  <a:lnTo>
                    <a:pt x="21551" y="2634"/>
                  </a:lnTo>
                  <a:lnTo>
                    <a:pt x="21522" y="2619"/>
                  </a:lnTo>
                  <a:lnTo>
                    <a:pt x="21453" y="2598"/>
                  </a:lnTo>
                  <a:lnTo>
                    <a:pt x="21375" y="2598"/>
                  </a:lnTo>
                  <a:lnTo>
                    <a:pt x="21278" y="2619"/>
                  </a:lnTo>
                  <a:lnTo>
                    <a:pt x="21180" y="2634"/>
                  </a:lnTo>
                  <a:lnTo>
                    <a:pt x="21112" y="2655"/>
                  </a:lnTo>
                  <a:lnTo>
                    <a:pt x="21004" y="2691"/>
                  </a:lnTo>
                  <a:lnTo>
                    <a:pt x="20936" y="2727"/>
                  </a:lnTo>
                  <a:lnTo>
                    <a:pt x="20906" y="2741"/>
                  </a:lnTo>
                  <a:lnTo>
                    <a:pt x="20906" y="2727"/>
                  </a:lnTo>
                  <a:lnTo>
                    <a:pt x="20936" y="2705"/>
                  </a:lnTo>
                  <a:lnTo>
                    <a:pt x="20955" y="2691"/>
                  </a:lnTo>
                  <a:lnTo>
                    <a:pt x="20955" y="2655"/>
                  </a:lnTo>
                  <a:lnTo>
                    <a:pt x="20936" y="2619"/>
                  </a:lnTo>
                  <a:lnTo>
                    <a:pt x="20887" y="2619"/>
                  </a:lnTo>
                  <a:lnTo>
                    <a:pt x="20789" y="2619"/>
                  </a:lnTo>
                  <a:lnTo>
                    <a:pt x="20760" y="2634"/>
                  </a:lnTo>
                  <a:lnTo>
                    <a:pt x="20760" y="2619"/>
                  </a:lnTo>
                  <a:lnTo>
                    <a:pt x="20809" y="2598"/>
                  </a:lnTo>
                  <a:lnTo>
                    <a:pt x="20906" y="2562"/>
                  </a:lnTo>
                  <a:lnTo>
                    <a:pt x="21004" y="2548"/>
                  </a:lnTo>
                  <a:lnTo>
                    <a:pt x="21082" y="2526"/>
                  </a:lnTo>
                  <a:lnTo>
                    <a:pt x="21160" y="2505"/>
                  </a:lnTo>
                  <a:lnTo>
                    <a:pt x="21209" y="2526"/>
                  </a:lnTo>
                  <a:lnTo>
                    <a:pt x="21229" y="2526"/>
                  </a:lnTo>
                  <a:lnTo>
                    <a:pt x="21278" y="2548"/>
                  </a:lnTo>
                  <a:lnTo>
                    <a:pt x="21326" y="2526"/>
                  </a:lnTo>
                  <a:lnTo>
                    <a:pt x="21375" y="2526"/>
                  </a:lnTo>
                  <a:lnTo>
                    <a:pt x="21424" y="2505"/>
                  </a:lnTo>
                  <a:lnTo>
                    <a:pt x="21473" y="2469"/>
                  </a:lnTo>
                  <a:lnTo>
                    <a:pt x="21502" y="2455"/>
                  </a:lnTo>
                  <a:lnTo>
                    <a:pt x="21502" y="2419"/>
                  </a:lnTo>
                  <a:lnTo>
                    <a:pt x="21473" y="2383"/>
                  </a:lnTo>
                  <a:lnTo>
                    <a:pt x="21453" y="2362"/>
                  </a:lnTo>
                  <a:lnTo>
                    <a:pt x="21424" y="2348"/>
                  </a:lnTo>
                  <a:lnTo>
                    <a:pt x="21375" y="2326"/>
                  </a:lnTo>
                  <a:lnTo>
                    <a:pt x="21326" y="2326"/>
                  </a:lnTo>
                  <a:lnTo>
                    <a:pt x="21258" y="2312"/>
                  </a:lnTo>
                  <a:lnTo>
                    <a:pt x="21180" y="2312"/>
                  </a:lnTo>
                  <a:lnTo>
                    <a:pt x="21112" y="2312"/>
                  </a:lnTo>
                  <a:lnTo>
                    <a:pt x="21033" y="2312"/>
                  </a:lnTo>
                  <a:lnTo>
                    <a:pt x="20955" y="2312"/>
                  </a:lnTo>
                  <a:lnTo>
                    <a:pt x="20906" y="2312"/>
                  </a:lnTo>
                  <a:lnTo>
                    <a:pt x="20887" y="2326"/>
                  </a:lnTo>
                  <a:lnTo>
                    <a:pt x="20858" y="2326"/>
                  </a:lnTo>
                  <a:lnTo>
                    <a:pt x="20858" y="2312"/>
                  </a:lnTo>
                  <a:lnTo>
                    <a:pt x="20887" y="2290"/>
                  </a:lnTo>
                  <a:lnTo>
                    <a:pt x="20936" y="2276"/>
                  </a:lnTo>
                  <a:lnTo>
                    <a:pt x="20985" y="2276"/>
                  </a:lnTo>
                  <a:lnTo>
                    <a:pt x="21033" y="2276"/>
                  </a:lnTo>
                  <a:lnTo>
                    <a:pt x="21082" y="2276"/>
                  </a:lnTo>
                  <a:lnTo>
                    <a:pt x="21112" y="2254"/>
                  </a:lnTo>
                  <a:lnTo>
                    <a:pt x="21112" y="2240"/>
                  </a:lnTo>
                  <a:lnTo>
                    <a:pt x="21063" y="2219"/>
                  </a:lnTo>
                  <a:lnTo>
                    <a:pt x="21004" y="2204"/>
                  </a:lnTo>
                  <a:lnTo>
                    <a:pt x="20955" y="2183"/>
                  </a:lnTo>
                  <a:lnTo>
                    <a:pt x="20906" y="2169"/>
                  </a:lnTo>
                  <a:lnTo>
                    <a:pt x="20858" y="2169"/>
                  </a:lnTo>
                  <a:lnTo>
                    <a:pt x="20838" y="2147"/>
                  </a:lnTo>
                  <a:lnTo>
                    <a:pt x="20838" y="2133"/>
                  </a:lnTo>
                  <a:lnTo>
                    <a:pt x="20887" y="2111"/>
                  </a:lnTo>
                  <a:lnTo>
                    <a:pt x="20936" y="2090"/>
                  </a:lnTo>
                  <a:lnTo>
                    <a:pt x="20985" y="2076"/>
                  </a:lnTo>
                  <a:lnTo>
                    <a:pt x="21004" y="2040"/>
                  </a:lnTo>
                  <a:lnTo>
                    <a:pt x="21033" y="2018"/>
                  </a:lnTo>
                  <a:lnTo>
                    <a:pt x="21063" y="1983"/>
                  </a:lnTo>
                  <a:lnTo>
                    <a:pt x="21063" y="1968"/>
                  </a:lnTo>
                  <a:lnTo>
                    <a:pt x="21033" y="1947"/>
                  </a:lnTo>
                  <a:lnTo>
                    <a:pt x="21033" y="1932"/>
                  </a:lnTo>
                  <a:lnTo>
                    <a:pt x="21004" y="1911"/>
                  </a:lnTo>
                  <a:lnTo>
                    <a:pt x="21004" y="1897"/>
                  </a:lnTo>
                  <a:lnTo>
                    <a:pt x="21004" y="1861"/>
                  </a:lnTo>
                  <a:lnTo>
                    <a:pt x="21033" y="1839"/>
                  </a:lnTo>
                  <a:lnTo>
                    <a:pt x="21033" y="1825"/>
                  </a:lnTo>
                  <a:lnTo>
                    <a:pt x="21033" y="1804"/>
                  </a:lnTo>
                  <a:lnTo>
                    <a:pt x="21004" y="1789"/>
                  </a:lnTo>
                  <a:lnTo>
                    <a:pt x="20985" y="1789"/>
                  </a:lnTo>
                  <a:lnTo>
                    <a:pt x="20936" y="1768"/>
                  </a:lnTo>
                  <a:lnTo>
                    <a:pt x="20906" y="1753"/>
                  </a:lnTo>
                  <a:lnTo>
                    <a:pt x="20906" y="1732"/>
                  </a:lnTo>
                  <a:lnTo>
                    <a:pt x="20906" y="1718"/>
                  </a:lnTo>
                  <a:lnTo>
                    <a:pt x="20906" y="1696"/>
                  </a:lnTo>
                  <a:lnTo>
                    <a:pt x="20887" y="1675"/>
                  </a:lnTo>
                  <a:lnTo>
                    <a:pt x="20838" y="1675"/>
                  </a:lnTo>
                  <a:lnTo>
                    <a:pt x="20789" y="1660"/>
                  </a:lnTo>
                  <a:lnTo>
                    <a:pt x="20711" y="1660"/>
                  </a:lnTo>
                  <a:lnTo>
                    <a:pt x="20643" y="1639"/>
                  </a:lnTo>
                  <a:lnTo>
                    <a:pt x="20564" y="1639"/>
                  </a:lnTo>
                  <a:lnTo>
                    <a:pt x="20516" y="1625"/>
                  </a:lnTo>
                  <a:lnTo>
                    <a:pt x="20467" y="1603"/>
                  </a:lnTo>
                  <a:lnTo>
                    <a:pt x="20467" y="1567"/>
                  </a:lnTo>
                  <a:lnTo>
                    <a:pt x="20516" y="1553"/>
                  </a:lnTo>
                  <a:lnTo>
                    <a:pt x="20564" y="1517"/>
                  </a:lnTo>
                  <a:lnTo>
                    <a:pt x="20594" y="1482"/>
                  </a:lnTo>
                  <a:lnTo>
                    <a:pt x="20613" y="1460"/>
                  </a:lnTo>
                  <a:lnTo>
                    <a:pt x="20594" y="1446"/>
                  </a:lnTo>
                  <a:lnTo>
                    <a:pt x="20564" y="1446"/>
                  </a:lnTo>
                  <a:lnTo>
                    <a:pt x="20545" y="1424"/>
                  </a:lnTo>
                  <a:lnTo>
                    <a:pt x="20496" y="1446"/>
                  </a:lnTo>
                  <a:lnTo>
                    <a:pt x="20447" y="1446"/>
                  </a:lnTo>
                  <a:lnTo>
                    <a:pt x="20389" y="1446"/>
                  </a:lnTo>
                  <a:lnTo>
                    <a:pt x="20369" y="1446"/>
                  </a:lnTo>
                  <a:lnTo>
                    <a:pt x="20340" y="1424"/>
                  </a:lnTo>
                  <a:lnTo>
                    <a:pt x="20340" y="1410"/>
                  </a:lnTo>
                  <a:lnTo>
                    <a:pt x="20320" y="1410"/>
                  </a:lnTo>
                  <a:lnTo>
                    <a:pt x="20291" y="1388"/>
                  </a:lnTo>
                  <a:lnTo>
                    <a:pt x="20271" y="1388"/>
                  </a:lnTo>
                  <a:lnTo>
                    <a:pt x="20223" y="1388"/>
                  </a:lnTo>
                  <a:lnTo>
                    <a:pt x="20144" y="1388"/>
                  </a:lnTo>
                  <a:lnTo>
                    <a:pt x="20076" y="1317"/>
                  </a:lnTo>
                  <a:lnTo>
                    <a:pt x="20047" y="1245"/>
                  </a:lnTo>
                  <a:lnTo>
                    <a:pt x="20027" y="1152"/>
                  </a:lnTo>
                  <a:lnTo>
                    <a:pt x="20027" y="1102"/>
                  </a:lnTo>
                  <a:lnTo>
                    <a:pt x="20027" y="1045"/>
                  </a:lnTo>
                  <a:lnTo>
                    <a:pt x="20027" y="1009"/>
                  </a:lnTo>
                  <a:lnTo>
                    <a:pt x="19998" y="959"/>
                  </a:lnTo>
                  <a:lnTo>
                    <a:pt x="19978" y="923"/>
                  </a:lnTo>
                  <a:lnTo>
                    <a:pt x="19978" y="866"/>
                  </a:lnTo>
                  <a:lnTo>
                    <a:pt x="19998" y="794"/>
                  </a:lnTo>
                  <a:lnTo>
                    <a:pt x="19998" y="737"/>
                  </a:lnTo>
                  <a:lnTo>
                    <a:pt x="19998" y="723"/>
                  </a:lnTo>
                  <a:lnTo>
                    <a:pt x="19978" y="701"/>
                  </a:lnTo>
                  <a:lnTo>
                    <a:pt x="19949" y="701"/>
                  </a:lnTo>
                  <a:lnTo>
                    <a:pt x="19929" y="687"/>
                  </a:lnTo>
                  <a:lnTo>
                    <a:pt x="19881" y="687"/>
                  </a:lnTo>
                  <a:lnTo>
                    <a:pt x="19851" y="701"/>
                  </a:lnTo>
                  <a:lnTo>
                    <a:pt x="19822" y="701"/>
                  </a:lnTo>
                  <a:lnTo>
                    <a:pt x="19802" y="701"/>
                  </a:lnTo>
                  <a:lnTo>
                    <a:pt x="19754" y="723"/>
                  </a:lnTo>
                  <a:lnTo>
                    <a:pt x="19705" y="737"/>
                  </a:lnTo>
                  <a:lnTo>
                    <a:pt x="19675" y="759"/>
                  </a:lnTo>
                  <a:lnTo>
                    <a:pt x="19656" y="794"/>
                  </a:lnTo>
                  <a:lnTo>
                    <a:pt x="19627" y="809"/>
                  </a:lnTo>
                  <a:lnTo>
                    <a:pt x="19607" y="830"/>
                  </a:lnTo>
                  <a:lnTo>
                    <a:pt x="19578" y="866"/>
                  </a:lnTo>
                  <a:lnTo>
                    <a:pt x="19578" y="887"/>
                  </a:lnTo>
                  <a:lnTo>
                    <a:pt x="19558" y="923"/>
                  </a:lnTo>
                  <a:lnTo>
                    <a:pt x="19529" y="938"/>
                  </a:lnTo>
                  <a:lnTo>
                    <a:pt x="19509" y="938"/>
                  </a:lnTo>
                  <a:lnTo>
                    <a:pt x="19480" y="938"/>
                  </a:lnTo>
                  <a:lnTo>
                    <a:pt x="19461" y="959"/>
                  </a:lnTo>
                  <a:lnTo>
                    <a:pt x="19461" y="938"/>
                  </a:lnTo>
                  <a:lnTo>
                    <a:pt x="19431" y="938"/>
                  </a:lnTo>
                  <a:lnTo>
                    <a:pt x="19412" y="923"/>
                  </a:lnTo>
                  <a:lnTo>
                    <a:pt x="19382" y="902"/>
                  </a:lnTo>
                  <a:lnTo>
                    <a:pt x="19363" y="902"/>
                  </a:lnTo>
                  <a:lnTo>
                    <a:pt x="19334" y="902"/>
                  </a:lnTo>
                  <a:lnTo>
                    <a:pt x="19314" y="923"/>
                  </a:lnTo>
                  <a:lnTo>
                    <a:pt x="19285" y="938"/>
                  </a:lnTo>
                  <a:lnTo>
                    <a:pt x="19255" y="959"/>
                  </a:lnTo>
                  <a:lnTo>
                    <a:pt x="19236" y="973"/>
                  </a:lnTo>
                  <a:lnTo>
                    <a:pt x="19187" y="1009"/>
                  </a:lnTo>
                  <a:lnTo>
                    <a:pt x="19187" y="995"/>
                  </a:lnTo>
                  <a:lnTo>
                    <a:pt x="19187" y="973"/>
                  </a:lnTo>
                  <a:lnTo>
                    <a:pt x="19187" y="959"/>
                  </a:lnTo>
                  <a:lnTo>
                    <a:pt x="19158" y="938"/>
                  </a:lnTo>
                  <a:lnTo>
                    <a:pt x="19089" y="938"/>
                  </a:lnTo>
                  <a:lnTo>
                    <a:pt x="19011" y="959"/>
                  </a:lnTo>
                  <a:lnTo>
                    <a:pt x="19011" y="938"/>
                  </a:lnTo>
                  <a:lnTo>
                    <a:pt x="19060" y="923"/>
                  </a:lnTo>
                  <a:lnTo>
                    <a:pt x="19089" y="887"/>
                  </a:lnTo>
                  <a:lnTo>
                    <a:pt x="19138" y="852"/>
                  </a:lnTo>
                  <a:lnTo>
                    <a:pt x="19158" y="830"/>
                  </a:lnTo>
                  <a:lnTo>
                    <a:pt x="19187" y="794"/>
                  </a:lnTo>
                  <a:lnTo>
                    <a:pt x="19158" y="773"/>
                  </a:lnTo>
                  <a:lnTo>
                    <a:pt x="19089" y="773"/>
                  </a:lnTo>
                  <a:lnTo>
                    <a:pt x="19040" y="794"/>
                  </a:lnTo>
                  <a:lnTo>
                    <a:pt x="18992" y="794"/>
                  </a:lnTo>
                  <a:lnTo>
                    <a:pt x="18943" y="794"/>
                  </a:lnTo>
                  <a:lnTo>
                    <a:pt x="18894" y="773"/>
                  </a:lnTo>
                  <a:lnTo>
                    <a:pt x="18865" y="773"/>
                  </a:lnTo>
                  <a:lnTo>
                    <a:pt x="18816" y="773"/>
                  </a:lnTo>
                  <a:lnTo>
                    <a:pt x="18796" y="773"/>
                  </a:lnTo>
                  <a:lnTo>
                    <a:pt x="18747" y="773"/>
                  </a:lnTo>
                  <a:lnTo>
                    <a:pt x="18718" y="773"/>
                  </a:lnTo>
                  <a:lnTo>
                    <a:pt x="18699" y="794"/>
                  </a:lnTo>
                  <a:lnTo>
                    <a:pt x="18669" y="794"/>
                  </a:lnTo>
                  <a:lnTo>
                    <a:pt x="18620" y="794"/>
                  </a:lnTo>
                  <a:lnTo>
                    <a:pt x="18542" y="830"/>
                  </a:lnTo>
                  <a:lnTo>
                    <a:pt x="18445" y="866"/>
                  </a:lnTo>
                  <a:lnTo>
                    <a:pt x="18327" y="902"/>
                  </a:lnTo>
                  <a:lnTo>
                    <a:pt x="18230" y="923"/>
                  </a:lnTo>
                  <a:lnTo>
                    <a:pt x="18103" y="959"/>
                  </a:lnTo>
                  <a:lnTo>
                    <a:pt x="18024" y="995"/>
                  </a:lnTo>
                  <a:lnTo>
                    <a:pt x="17956" y="1031"/>
                  </a:lnTo>
                  <a:lnTo>
                    <a:pt x="17927" y="1066"/>
                  </a:lnTo>
                  <a:lnTo>
                    <a:pt x="17907" y="1081"/>
                  </a:lnTo>
                  <a:lnTo>
                    <a:pt x="17878" y="1117"/>
                  </a:lnTo>
                  <a:lnTo>
                    <a:pt x="17878" y="1138"/>
                  </a:lnTo>
                  <a:lnTo>
                    <a:pt x="17858" y="1152"/>
                  </a:lnTo>
                  <a:lnTo>
                    <a:pt x="17829" y="1174"/>
                  </a:lnTo>
                  <a:lnTo>
                    <a:pt x="17780" y="1188"/>
                  </a:lnTo>
                  <a:lnTo>
                    <a:pt x="17731" y="1188"/>
                  </a:lnTo>
                  <a:lnTo>
                    <a:pt x="17663" y="1188"/>
                  </a:lnTo>
                  <a:lnTo>
                    <a:pt x="17585" y="1210"/>
                  </a:lnTo>
                  <a:lnTo>
                    <a:pt x="17507" y="1210"/>
                  </a:lnTo>
                  <a:lnTo>
                    <a:pt x="17409" y="1245"/>
                  </a:lnTo>
                  <a:lnTo>
                    <a:pt x="17341" y="1260"/>
                  </a:lnTo>
                  <a:lnTo>
                    <a:pt x="17262" y="1303"/>
                  </a:lnTo>
                  <a:lnTo>
                    <a:pt x="17194" y="1317"/>
                  </a:lnTo>
                  <a:lnTo>
                    <a:pt x="17145" y="1353"/>
                  </a:lnTo>
                  <a:lnTo>
                    <a:pt x="17116" y="1374"/>
                  </a:lnTo>
                  <a:lnTo>
                    <a:pt x="17096" y="1410"/>
                  </a:lnTo>
                  <a:lnTo>
                    <a:pt x="17047" y="1446"/>
                  </a:lnTo>
                  <a:lnTo>
                    <a:pt x="16969" y="1482"/>
                  </a:lnTo>
                  <a:lnTo>
                    <a:pt x="16872" y="1517"/>
                  </a:lnTo>
                  <a:lnTo>
                    <a:pt x="16793" y="1553"/>
                  </a:lnTo>
                  <a:lnTo>
                    <a:pt x="16725" y="1589"/>
                  </a:lnTo>
                  <a:lnTo>
                    <a:pt x="16676" y="1639"/>
                  </a:lnTo>
                  <a:lnTo>
                    <a:pt x="16647" y="1675"/>
                  </a:lnTo>
                  <a:lnTo>
                    <a:pt x="16647" y="1718"/>
                  </a:lnTo>
                  <a:lnTo>
                    <a:pt x="16627" y="1768"/>
                  </a:lnTo>
                  <a:lnTo>
                    <a:pt x="16579" y="1804"/>
                  </a:lnTo>
                  <a:lnTo>
                    <a:pt x="16530" y="1825"/>
                  </a:lnTo>
                  <a:lnTo>
                    <a:pt x="16452" y="1861"/>
                  </a:lnTo>
                  <a:lnTo>
                    <a:pt x="16383" y="1875"/>
                  </a:lnTo>
                  <a:lnTo>
                    <a:pt x="16305" y="1897"/>
                  </a:lnTo>
                  <a:lnTo>
                    <a:pt x="16207" y="1911"/>
                  </a:lnTo>
                  <a:lnTo>
                    <a:pt x="16129" y="1932"/>
                  </a:lnTo>
                  <a:lnTo>
                    <a:pt x="16080" y="1947"/>
                  </a:lnTo>
                  <a:lnTo>
                    <a:pt x="16012" y="1983"/>
                  </a:lnTo>
                  <a:lnTo>
                    <a:pt x="15983" y="2004"/>
                  </a:lnTo>
                  <a:lnTo>
                    <a:pt x="15963" y="2018"/>
                  </a:lnTo>
                  <a:lnTo>
                    <a:pt x="15963" y="2054"/>
                  </a:lnTo>
                  <a:lnTo>
                    <a:pt x="15963" y="2076"/>
                  </a:lnTo>
                  <a:lnTo>
                    <a:pt x="15983" y="2111"/>
                  </a:lnTo>
                  <a:close/>
                  <a:moveTo>
                    <a:pt x="12290" y="1138"/>
                  </a:moveTo>
                  <a:lnTo>
                    <a:pt x="12290" y="1138"/>
                  </a:lnTo>
                  <a:lnTo>
                    <a:pt x="12319" y="1138"/>
                  </a:lnTo>
                  <a:lnTo>
                    <a:pt x="12339" y="1174"/>
                  </a:lnTo>
                  <a:lnTo>
                    <a:pt x="12417" y="1188"/>
                  </a:lnTo>
                  <a:lnTo>
                    <a:pt x="12485" y="1188"/>
                  </a:lnTo>
                  <a:lnTo>
                    <a:pt x="12534" y="1152"/>
                  </a:lnTo>
                  <a:lnTo>
                    <a:pt x="12583" y="1138"/>
                  </a:lnTo>
                  <a:lnTo>
                    <a:pt x="12612" y="1117"/>
                  </a:lnTo>
                  <a:lnTo>
                    <a:pt x="12632" y="1102"/>
                  </a:lnTo>
                  <a:lnTo>
                    <a:pt x="12661" y="1117"/>
                  </a:lnTo>
                  <a:lnTo>
                    <a:pt x="12710" y="1138"/>
                  </a:lnTo>
                  <a:lnTo>
                    <a:pt x="12759" y="1174"/>
                  </a:lnTo>
                  <a:lnTo>
                    <a:pt x="12808" y="1210"/>
                  </a:lnTo>
                  <a:lnTo>
                    <a:pt x="12856" y="1245"/>
                  </a:lnTo>
                  <a:lnTo>
                    <a:pt x="12856" y="1260"/>
                  </a:lnTo>
                  <a:lnTo>
                    <a:pt x="12808" y="1245"/>
                  </a:lnTo>
                  <a:lnTo>
                    <a:pt x="12759" y="1224"/>
                  </a:lnTo>
                  <a:lnTo>
                    <a:pt x="12681" y="1210"/>
                  </a:lnTo>
                  <a:lnTo>
                    <a:pt x="12661" y="1224"/>
                  </a:lnTo>
                  <a:lnTo>
                    <a:pt x="12661" y="1260"/>
                  </a:lnTo>
                  <a:lnTo>
                    <a:pt x="12661" y="1303"/>
                  </a:lnTo>
                  <a:lnTo>
                    <a:pt x="12710" y="1317"/>
                  </a:lnTo>
                  <a:lnTo>
                    <a:pt x="12729" y="1353"/>
                  </a:lnTo>
                  <a:lnTo>
                    <a:pt x="12729" y="1388"/>
                  </a:lnTo>
                  <a:lnTo>
                    <a:pt x="12710" y="1410"/>
                  </a:lnTo>
                  <a:lnTo>
                    <a:pt x="12661" y="1424"/>
                  </a:lnTo>
                  <a:lnTo>
                    <a:pt x="12632" y="1446"/>
                  </a:lnTo>
                  <a:lnTo>
                    <a:pt x="12612" y="1460"/>
                  </a:lnTo>
                  <a:lnTo>
                    <a:pt x="12632" y="1496"/>
                  </a:lnTo>
                  <a:lnTo>
                    <a:pt x="12661" y="1532"/>
                  </a:lnTo>
                  <a:lnTo>
                    <a:pt x="12681" y="1532"/>
                  </a:lnTo>
                  <a:lnTo>
                    <a:pt x="12759" y="1532"/>
                  </a:lnTo>
                  <a:lnTo>
                    <a:pt x="12827" y="1532"/>
                  </a:lnTo>
                  <a:lnTo>
                    <a:pt x="12905" y="1532"/>
                  </a:lnTo>
                  <a:lnTo>
                    <a:pt x="12954" y="1532"/>
                  </a:lnTo>
                  <a:lnTo>
                    <a:pt x="13003" y="1517"/>
                  </a:lnTo>
                  <a:lnTo>
                    <a:pt x="13052" y="1496"/>
                  </a:lnTo>
                  <a:lnTo>
                    <a:pt x="13101" y="1482"/>
                  </a:lnTo>
                  <a:lnTo>
                    <a:pt x="13150" y="1460"/>
                  </a:lnTo>
                  <a:lnTo>
                    <a:pt x="13198" y="1460"/>
                  </a:lnTo>
                  <a:lnTo>
                    <a:pt x="13247" y="1482"/>
                  </a:lnTo>
                  <a:lnTo>
                    <a:pt x="13277" y="1482"/>
                  </a:lnTo>
                  <a:lnTo>
                    <a:pt x="13325" y="1482"/>
                  </a:lnTo>
                  <a:lnTo>
                    <a:pt x="13345" y="1460"/>
                  </a:lnTo>
                  <a:lnTo>
                    <a:pt x="13394" y="1424"/>
                  </a:lnTo>
                  <a:lnTo>
                    <a:pt x="13423" y="1410"/>
                  </a:lnTo>
                  <a:lnTo>
                    <a:pt x="13452" y="1388"/>
                  </a:lnTo>
                  <a:lnTo>
                    <a:pt x="13423" y="1353"/>
                  </a:lnTo>
                  <a:lnTo>
                    <a:pt x="13374" y="1338"/>
                  </a:lnTo>
                  <a:lnTo>
                    <a:pt x="13296" y="1317"/>
                  </a:lnTo>
                  <a:lnTo>
                    <a:pt x="13277" y="1303"/>
                  </a:lnTo>
                  <a:lnTo>
                    <a:pt x="13247" y="1281"/>
                  </a:lnTo>
                  <a:lnTo>
                    <a:pt x="13277" y="1260"/>
                  </a:lnTo>
                  <a:lnTo>
                    <a:pt x="13325" y="1245"/>
                  </a:lnTo>
                  <a:lnTo>
                    <a:pt x="13325" y="1224"/>
                  </a:lnTo>
                  <a:lnTo>
                    <a:pt x="13345" y="1188"/>
                  </a:lnTo>
                  <a:lnTo>
                    <a:pt x="13325" y="1152"/>
                  </a:lnTo>
                  <a:lnTo>
                    <a:pt x="13325" y="1138"/>
                  </a:lnTo>
                  <a:lnTo>
                    <a:pt x="13325" y="1117"/>
                  </a:lnTo>
                  <a:lnTo>
                    <a:pt x="13325" y="1102"/>
                  </a:lnTo>
                  <a:lnTo>
                    <a:pt x="13345" y="1081"/>
                  </a:lnTo>
                  <a:lnTo>
                    <a:pt x="13394" y="1031"/>
                  </a:lnTo>
                  <a:lnTo>
                    <a:pt x="13452" y="973"/>
                  </a:lnTo>
                  <a:lnTo>
                    <a:pt x="13423" y="923"/>
                  </a:lnTo>
                  <a:lnTo>
                    <a:pt x="13345" y="887"/>
                  </a:lnTo>
                  <a:lnTo>
                    <a:pt x="13277" y="852"/>
                  </a:lnTo>
                  <a:lnTo>
                    <a:pt x="13228" y="830"/>
                  </a:lnTo>
                  <a:lnTo>
                    <a:pt x="13228" y="794"/>
                  </a:lnTo>
                  <a:lnTo>
                    <a:pt x="13277" y="773"/>
                  </a:lnTo>
                  <a:lnTo>
                    <a:pt x="13345" y="737"/>
                  </a:lnTo>
                  <a:lnTo>
                    <a:pt x="13394" y="701"/>
                  </a:lnTo>
                  <a:lnTo>
                    <a:pt x="13423" y="651"/>
                  </a:lnTo>
                  <a:lnTo>
                    <a:pt x="13423" y="616"/>
                  </a:lnTo>
                  <a:lnTo>
                    <a:pt x="13423" y="558"/>
                  </a:lnTo>
                  <a:lnTo>
                    <a:pt x="13423" y="508"/>
                  </a:lnTo>
                  <a:lnTo>
                    <a:pt x="13423" y="472"/>
                  </a:lnTo>
                  <a:lnTo>
                    <a:pt x="13452" y="394"/>
                  </a:lnTo>
                  <a:lnTo>
                    <a:pt x="13452" y="344"/>
                  </a:lnTo>
                  <a:lnTo>
                    <a:pt x="13472" y="286"/>
                  </a:lnTo>
                  <a:lnTo>
                    <a:pt x="13452" y="272"/>
                  </a:lnTo>
                  <a:lnTo>
                    <a:pt x="13423" y="250"/>
                  </a:lnTo>
                  <a:lnTo>
                    <a:pt x="13374" y="272"/>
                  </a:lnTo>
                  <a:lnTo>
                    <a:pt x="13345" y="250"/>
                  </a:lnTo>
                  <a:lnTo>
                    <a:pt x="13374" y="215"/>
                  </a:lnTo>
                  <a:lnTo>
                    <a:pt x="13423" y="165"/>
                  </a:lnTo>
                  <a:lnTo>
                    <a:pt x="13452" y="129"/>
                  </a:lnTo>
                  <a:lnTo>
                    <a:pt x="13452" y="72"/>
                  </a:lnTo>
                  <a:lnTo>
                    <a:pt x="13452" y="36"/>
                  </a:lnTo>
                  <a:lnTo>
                    <a:pt x="13423" y="36"/>
                  </a:lnTo>
                  <a:lnTo>
                    <a:pt x="13394" y="36"/>
                  </a:lnTo>
                  <a:lnTo>
                    <a:pt x="13374" y="36"/>
                  </a:lnTo>
                  <a:lnTo>
                    <a:pt x="13345" y="36"/>
                  </a:lnTo>
                  <a:lnTo>
                    <a:pt x="13296" y="21"/>
                  </a:lnTo>
                  <a:lnTo>
                    <a:pt x="13247" y="21"/>
                  </a:lnTo>
                  <a:lnTo>
                    <a:pt x="13228" y="0"/>
                  </a:lnTo>
                  <a:lnTo>
                    <a:pt x="13198" y="0"/>
                  </a:lnTo>
                  <a:lnTo>
                    <a:pt x="13179" y="21"/>
                  </a:lnTo>
                  <a:lnTo>
                    <a:pt x="13150" y="36"/>
                  </a:lnTo>
                  <a:lnTo>
                    <a:pt x="13101" y="36"/>
                  </a:lnTo>
                  <a:lnTo>
                    <a:pt x="13052" y="36"/>
                  </a:lnTo>
                  <a:lnTo>
                    <a:pt x="13032" y="36"/>
                  </a:lnTo>
                  <a:lnTo>
                    <a:pt x="12983" y="57"/>
                  </a:lnTo>
                  <a:lnTo>
                    <a:pt x="12954" y="57"/>
                  </a:lnTo>
                  <a:lnTo>
                    <a:pt x="12935" y="57"/>
                  </a:lnTo>
                  <a:lnTo>
                    <a:pt x="12935" y="72"/>
                  </a:lnTo>
                  <a:lnTo>
                    <a:pt x="12905" y="93"/>
                  </a:lnTo>
                  <a:lnTo>
                    <a:pt x="12886" y="93"/>
                  </a:lnTo>
                  <a:lnTo>
                    <a:pt x="12856" y="93"/>
                  </a:lnTo>
                  <a:lnTo>
                    <a:pt x="12808" y="107"/>
                  </a:lnTo>
                  <a:lnTo>
                    <a:pt x="12729" y="129"/>
                  </a:lnTo>
                  <a:lnTo>
                    <a:pt x="12710" y="143"/>
                  </a:lnTo>
                  <a:lnTo>
                    <a:pt x="12661" y="179"/>
                  </a:lnTo>
                  <a:lnTo>
                    <a:pt x="12632" y="215"/>
                  </a:lnTo>
                  <a:lnTo>
                    <a:pt x="12632" y="250"/>
                  </a:lnTo>
                  <a:lnTo>
                    <a:pt x="12632" y="272"/>
                  </a:lnTo>
                  <a:lnTo>
                    <a:pt x="12632" y="286"/>
                  </a:lnTo>
                  <a:lnTo>
                    <a:pt x="12612" y="286"/>
                  </a:lnTo>
                  <a:lnTo>
                    <a:pt x="12563" y="308"/>
                  </a:lnTo>
                  <a:lnTo>
                    <a:pt x="12515" y="308"/>
                  </a:lnTo>
                  <a:lnTo>
                    <a:pt x="12485" y="322"/>
                  </a:lnTo>
                  <a:lnTo>
                    <a:pt x="12466" y="344"/>
                  </a:lnTo>
                  <a:lnTo>
                    <a:pt x="12436" y="358"/>
                  </a:lnTo>
                  <a:lnTo>
                    <a:pt x="12417" y="379"/>
                  </a:lnTo>
                  <a:lnTo>
                    <a:pt x="12388" y="394"/>
                  </a:lnTo>
                  <a:lnTo>
                    <a:pt x="12368" y="415"/>
                  </a:lnTo>
                  <a:lnTo>
                    <a:pt x="12339" y="437"/>
                  </a:lnTo>
                  <a:lnTo>
                    <a:pt x="12319" y="472"/>
                  </a:lnTo>
                  <a:lnTo>
                    <a:pt x="12319" y="508"/>
                  </a:lnTo>
                  <a:lnTo>
                    <a:pt x="12368" y="544"/>
                  </a:lnTo>
                  <a:lnTo>
                    <a:pt x="12388" y="580"/>
                  </a:lnTo>
                  <a:lnTo>
                    <a:pt x="12417" y="616"/>
                  </a:lnTo>
                  <a:lnTo>
                    <a:pt x="12417" y="630"/>
                  </a:lnTo>
                  <a:lnTo>
                    <a:pt x="12388" y="651"/>
                  </a:lnTo>
                  <a:lnTo>
                    <a:pt x="12388" y="687"/>
                  </a:lnTo>
                  <a:lnTo>
                    <a:pt x="12368" y="687"/>
                  </a:lnTo>
                  <a:lnTo>
                    <a:pt x="12339" y="666"/>
                  </a:lnTo>
                  <a:lnTo>
                    <a:pt x="12319" y="630"/>
                  </a:lnTo>
                  <a:lnTo>
                    <a:pt x="12290" y="594"/>
                  </a:lnTo>
                  <a:lnTo>
                    <a:pt x="12270" y="558"/>
                  </a:lnTo>
                  <a:lnTo>
                    <a:pt x="12241" y="544"/>
                  </a:lnTo>
                  <a:lnTo>
                    <a:pt x="12212" y="558"/>
                  </a:lnTo>
                  <a:lnTo>
                    <a:pt x="12192" y="580"/>
                  </a:lnTo>
                  <a:lnTo>
                    <a:pt x="12163" y="616"/>
                  </a:lnTo>
                  <a:lnTo>
                    <a:pt x="12143" y="630"/>
                  </a:lnTo>
                  <a:lnTo>
                    <a:pt x="12114" y="666"/>
                  </a:lnTo>
                  <a:lnTo>
                    <a:pt x="12114" y="701"/>
                  </a:lnTo>
                  <a:lnTo>
                    <a:pt x="12094" y="773"/>
                  </a:lnTo>
                  <a:lnTo>
                    <a:pt x="12065" y="830"/>
                  </a:lnTo>
                  <a:lnTo>
                    <a:pt x="12065" y="866"/>
                  </a:lnTo>
                  <a:lnTo>
                    <a:pt x="12065" y="902"/>
                  </a:lnTo>
                  <a:lnTo>
                    <a:pt x="12094" y="938"/>
                  </a:lnTo>
                  <a:lnTo>
                    <a:pt x="12143" y="959"/>
                  </a:lnTo>
                  <a:lnTo>
                    <a:pt x="12163" y="959"/>
                  </a:lnTo>
                  <a:lnTo>
                    <a:pt x="12212" y="959"/>
                  </a:lnTo>
                  <a:lnTo>
                    <a:pt x="12241" y="973"/>
                  </a:lnTo>
                  <a:lnTo>
                    <a:pt x="12270" y="959"/>
                  </a:lnTo>
                  <a:lnTo>
                    <a:pt x="12290" y="959"/>
                  </a:lnTo>
                  <a:lnTo>
                    <a:pt x="12290" y="973"/>
                  </a:lnTo>
                  <a:lnTo>
                    <a:pt x="12270" y="1009"/>
                  </a:lnTo>
                  <a:lnTo>
                    <a:pt x="12241" y="1031"/>
                  </a:lnTo>
                  <a:lnTo>
                    <a:pt x="12241" y="1045"/>
                  </a:lnTo>
                  <a:lnTo>
                    <a:pt x="12290" y="1138"/>
                  </a:lnTo>
                  <a:close/>
                  <a:moveTo>
                    <a:pt x="18230" y="7179"/>
                  </a:moveTo>
                  <a:lnTo>
                    <a:pt x="17976" y="7329"/>
                  </a:lnTo>
                  <a:lnTo>
                    <a:pt x="17712" y="7637"/>
                  </a:lnTo>
                  <a:lnTo>
                    <a:pt x="17663" y="7744"/>
                  </a:lnTo>
                  <a:lnTo>
                    <a:pt x="17663" y="7887"/>
                  </a:lnTo>
                  <a:lnTo>
                    <a:pt x="17810" y="7851"/>
                  </a:lnTo>
                  <a:lnTo>
                    <a:pt x="18073" y="7887"/>
                  </a:lnTo>
                  <a:lnTo>
                    <a:pt x="18230" y="7959"/>
                  </a:lnTo>
                  <a:lnTo>
                    <a:pt x="18376" y="7923"/>
                  </a:lnTo>
                  <a:lnTo>
                    <a:pt x="18493" y="8030"/>
                  </a:lnTo>
                  <a:lnTo>
                    <a:pt x="18699" y="7994"/>
                  </a:lnTo>
                  <a:lnTo>
                    <a:pt x="18699" y="7851"/>
                  </a:lnTo>
                  <a:lnTo>
                    <a:pt x="18591" y="7672"/>
                  </a:lnTo>
                  <a:lnTo>
                    <a:pt x="18181" y="7522"/>
                  </a:lnTo>
                  <a:lnTo>
                    <a:pt x="18132" y="7450"/>
                  </a:lnTo>
                  <a:lnTo>
                    <a:pt x="18230" y="7293"/>
                  </a:lnTo>
                  <a:lnTo>
                    <a:pt x="18230" y="7179"/>
                  </a:lnTo>
                  <a:close/>
                  <a:moveTo>
                    <a:pt x="12290" y="1768"/>
                  </a:moveTo>
                  <a:lnTo>
                    <a:pt x="12290" y="1753"/>
                  </a:lnTo>
                  <a:lnTo>
                    <a:pt x="12270" y="1753"/>
                  </a:lnTo>
                  <a:lnTo>
                    <a:pt x="12241" y="1768"/>
                  </a:lnTo>
                  <a:lnTo>
                    <a:pt x="12290" y="1768"/>
                  </a:lnTo>
                  <a:close/>
                  <a:moveTo>
                    <a:pt x="12094" y="1567"/>
                  </a:moveTo>
                  <a:lnTo>
                    <a:pt x="12143" y="1567"/>
                  </a:lnTo>
                  <a:lnTo>
                    <a:pt x="12212" y="1603"/>
                  </a:lnTo>
                  <a:lnTo>
                    <a:pt x="12241" y="1625"/>
                  </a:lnTo>
                  <a:lnTo>
                    <a:pt x="12270" y="1625"/>
                  </a:lnTo>
                  <a:lnTo>
                    <a:pt x="12319" y="1603"/>
                  </a:lnTo>
                  <a:lnTo>
                    <a:pt x="12368" y="1603"/>
                  </a:lnTo>
                  <a:lnTo>
                    <a:pt x="12388" y="1625"/>
                  </a:lnTo>
                  <a:lnTo>
                    <a:pt x="12417" y="1639"/>
                  </a:lnTo>
                  <a:lnTo>
                    <a:pt x="12417" y="1675"/>
                  </a:lnTo>
                  <a:lnTo>
                    <a:pt x="12436" y="1696"/>
                  </a:lnTo>
                  <a:lnTo>
                    <a:pt x="12436" y="1718"/>
                  </a:lnTo>
                  <a:lnTo>
                    <a:pt x="12436" y="1753"/>
                  </a:lnTo>
                  <a:lnTo>
                    <a:pt x="12436" y="1804"/>
                  </a:lnTo>
                  <a:lnTo>
                    <a:pt x="12436" y="1839"/>
                  </a:lnTo>
                  <a:lnTo>
                    <a:pt x="12466" y="1875"/>
                  </a:lnTo>
                  <a:lnTo>
                    <a:pt x="12515" y="1897"/>
                  </a:lnTo>
                  <a:lnTo>
                    <a:pt x="12534" y="1911"/>
                  </a:lnTo>
                  <a:lnTo>
                    <a:pt x="12583" y="1932"/>
                  </a:lnTo>
                  <a:lnTo>
                    <a:pt x="12612" y="1932"/>
                  </a:lnTo>
                  <a:lnTo>
                    <a:pt x="12661" y="1932"/>
                  </a:lnTo>
                  <a:lnTo>
                    <a:pt x="12710" y="1947"/>
                  </a:lnTo>
                  <a:lnTo>
                    <a:pt x="12759" y="1947"/>
                  </a:lnTo>
                  <a:lnTo>
                    <a:pt x="12808" y="1932"/>
                  </a:lnTo>
                  <a:lnTo>
                    <a:pt x="12827" y="1932"/>
                  </a:lnTo>
                  <a:lnTo>
                    <a:pt x="12886" y="1932"/>
                  </a:lnTo>
                  <a:lnTo>
                    <a:pt x="12905" y="1911"/>
                  </a:lnTo>
                  <a:lnTo>
                    <a:pt x="12935" y="1911"/>
                  </a:lnTo>
                  <a:lnTo>
                    <a:pt x="12983" y="1911"/>
                  </a:lnTo>
                  <a:lnTo>
                    <a:pt x="13003" y="1911"/>
                  </a:lnTo>
                  <a:lnTo>
                    <a:pt x="13052" y="1911"/>
                  </a:lnTo>
                  <a:lnTo>
                    <a:pt x="13101" y="1897"/>
                  </a:lnTo>
                  <a:lnTo>
                    <a:pt x="13130" y="1897"/>
                  </a:lnTo>
                  <a:lnTo>
                    <a:pt x="13150" y="1897"/>
                  </a:lnTo>
                  <a:lnTo>
                    <a:pt x="13179" y="1861"/>
                  </a:lnTo>
                  <a:lnTo>
                    <a:pt x="13198" y="1861"/>
                  </a:lnTo>
                  <a:lnTo>
                    <a:pt x="13228" y="1861"/>
                  </a:lnTo>
                  <a:lnTo>
                    <a:pt x="13277" y="1875"/>
                  </a:lnTo>
                  <a:lnTo>
                    <a:pt x="13325" y="1875"/>
                  </a:lnTo>
                  <a:lnTo>
                    <a:pt x="13345" y="1861"/>
                  </a:lnTo>
                  <a:lnTo>
                    <a:pt x="13394" y="1861"/>
                  </a:lnTo>
                  <a:lnTo>
                    <a:pt x="13423" y="1825"/>
                  </a:lnTo>
                  <a:lnTo>
                    <a:pt x="13472" y="1804"/>
                  </a:lnTo>
                  <a:lnTo>
                    <a:pt x="13472" y="1789"/>
                  </a:lnTo>
                  <a:lnTo>
                    <a:pt x="13472" y="1753"/>
                  </a:lnTo>
                  <a:lnTo>
                    <a:pt x="13472" y="1718"/>
                  </a:lnTo>
                  <a:lnTo>
                    <a:pt x="13452" y="1675"/>
                  </a:lnTo>
                  <a:lnTo>
                    <a:pt x="13423" y="1660"/>
                  </a:lnTo>
                  <a:lnTo>
                    <a:pt x="13394" y="1639"/>
                  </a:lnTo>
                  <a:lnTo>
                    <a:pt x="13345" y="1625"/>
                  </a:lnTo>
                  <a:lnTo>
                    <a:pt x="13296" y="1603"/>
                  </a:lnTo>
                  <a:lnTo>
                    <a:pt x="13247" y="1603"/>
                  </a:lnTo>
                  <a:lnTo>
                    <a:pt x="13228" y="1589"/>
                  </a:lnTo>
                  <a:lnTo>
                    <a:pt x="13130" y="1603"/>
                  </a:lnTo>
                  <a:lnTo>
                    <a:pt x="13101" y="1603"/>
                  </a:lnTo>
                  <a:lnTo>
                    <a:pt x="13052" y="1639"/>
                  </a:lnTo>
                  <a:lnTo>
                    <a:pt x="13032" y="1660"/>
                  </a:lnTo>
                  <a:lnTo>
                    <a:pt x="13003" y="1675"/>
                  </a:lnTo>
                  <a:lnTo>
                    <a:pt x="12954" y="1718"/>
                  </a:lnTo>
                  <a:lnTo>
                    <a:pt x="12935" y="1718"/>
                  </a:lnTo>
                  <a:lnTo>
                    <a:pt x="12905" y="1718"/>
                  </a:lnTo>
                  <a:lnTo>
                    <a:pt x="12827" y="1718"/>
                  </a:lnTo>
                  <a:lnTo>
                    <a:pt x="12759" y="1718"/>
                  </a:lnTo>
                  <a:lnTo>
                    <a:pt x="12710" y="1718"/>
                  </a:lnTo>
                  <a:lnTo>
                    <a:pt x="12681" y="1696"/>
                  </a:lnTo>
                  <a:lnTo>
                    <a:pt x="12661" y="1660"/>
                  </a:lnTo>
                  <a:lnTo>
                    <a:pt x="12632" y="1625"/>
                  </a:lnTo>
                  <a:lnTo>
                    <a:pt x="12583" y="1603"/>
                  </a:lnTo>
                  <a:lnTo>
                    <a:pt x="12563" y="1553"/>
                  </a:lnTo>
                  <a:lnTo>
                    <a:pt x="12534" y="1532"/>
                  </a:lnTo>
                  <a:lnTo>
                    <a:pt x="12534" y="1517"/>
                  </a:lnTo>
                  <a:lnTo>
                    <a:pt x="12515" y="1517"/>
                  </a:lnTo>
                  <a:lnTo>
                    <a:pt x="12094" y="1567"/>
                  </a:lnTo>
                  <a:close/>
                  <a:moveTo>
                    <a:pt x="12417" y="1553"/>
                  </a:moveTo>
                  <a:lnTo>
                    <a:pt x="12388" y="1553"/>
                  </a:lnTo>
                  <a:lnTo>
                    <a:pt x="12417" y="1553"/>
                  </a:lnTo>
                  <a:close/>
                  <a:moveTo>
                    <a:pt x="13716" y="12954"/>
                  </a:moveTo>
                  <a:lnTo>
                    <a:pt x="13716" y="12954"/>
                  </a:lnTo>
                  <a:lnTo>
                    <a:pt x="13716" y="12904"/>
                  </a:lnTo>
                  <a:lnTo>
                    <a:pt x="13697" y="12868"/>
                  </a:lnTo>
                  <a:lnTo>
                    <a:pt x="13667" y="12847"/>
                  </a:lnTo>
                  <a:lnTo>
                    <a:pt x="13716" y="12432"/>
                  </a:lnTo>
                  <a:lnTo>
                    <a:pt x="13452" y="12396"/>
                  </a:lnTo>
                  <a:lnTo>
                    <a:pt x="13150" y="12360"/>
                  </a:lnTo>
                  <a:lnTo>
                    <a:pt x="13081" y="12346"/>
                  </a:lnTo>
                  <a:lnTo>
                    <a:pt x="13003" y="12324"/>
                  </a:lnTo>
                  <a:lnTo>
                    <a:pt x="12983" y="12324"/>
                  </a:lnTo>
                  <a:lnTo>
                    <a:pt x="12856" y="12310"/>
                  </a:lnTo>
                  <a:lnTo>
                    <a:pt x="12778" y="12289"/>
                  </a:lnTo>
                  <a:lnTo>
                    <a:pt x="12778" y="12124"/>
                  </a:lnTo>
                  <a:lnTo>
                    <a:pt x="12729" y="12088"/>
                  </a:lnTo>
                  <a:lnTo>
                    <a:pt x="12905" y="12017"/>
                  </a:lnTo>
                  <a:lnTo>
                    <a:pt x="13052" y="11945"/>
                  </a:lnTo>
                  <a:lnTo>
                    <a:pt x="13150" y="11659"/>
                  </a:lnTo>
                  <a:lnTo>
                    <a:pt x="12534" y="11730"/>
                  </a:lnTo>
                  <a:lnTo>
                    <a:pt x="12290" y="11981"/>
                  </a:lnTo>
                  <a:lnTo>
                    <a:pt x="11870" y="12017"/>
                  </a:lnTo>
                  <a:lnTo>
                    <a:pt x="11450" y="11659"/>
                  </a:lnTo>
                  <a:lnTo>
                    <a:pt x="11401" y="11172"/>
                  </a:lnTo>
                  <a:lnTo>
                    <a:pt x="11528" y="11065"/>
                  </a:lnTo>
                  <a:lnTo>
                    <a:pt x="11499" y="11065"/>
                  </a:lnTo>
                  <a:lnTo>
                    <a:pt x="11499" y="10807"/>
                  </a:lnTo>
                  <a:lnTo>
                    <a:pt x="11723" y="10664"/>
                  </a:lnTo>
                  <a:lnTo>
                    <a:pt x="11870" y="10535"/>
                  </a:lnTo>
                  <a:lnTo>
                    <a:pt x="12388" y="10571"/>
                  </a:lnTo>
                  <a:lnTo>
                    <a:pt x="12681" y="10571"/>
                  </a:lnTo>
                  <a:lnTo>
                    <a:pt x="13101" y="10499"/>
                  </a:lnTo>
                  <a:lnTo>
                    <a:pt x="13345" y="10499"/>
                  </a:lnTo>
                  <a:lnTo>
                    <a:pt x="13599" y="10464"/>
                  </a:lnTo>
                  <a:lnTo>
                    <a:pt x="13667" y="10664"/>
                  </a:lnTo>
                  <a:lnTo>
                    <a:pt x="13765" y="10915"/>
                  </a:lnTo>
                  <a:lnTo>
                    <a:pt x="14087" y="11136"/>
                  </a:lnTo>
                  <a:lnTo>
                    <a:pt x="14234" y="11172"/>
                  </a:lnTo>
                  <a:lnTo>
                    <a:pt x="14185" y="10807"/>
                  </a:lnTo>
                  <a:lnTo>
                    <a:pt x="13960" y="10392"/>
                  </a:lnTo>
                  <a:lnTo>
                    <a:pt x="14234" y="10177"/>
                  </a:lnTo>
                  <a:lnTo>
                    <a:pt x="14478" y="10106"/>
                  </a:lnTo>
                  <a:lnTo>
                    <a:pt x="14947" y="9784"/>
                  </a:lnTo>
                  <a:lnTo>
                    <a:pt x="14898" y="9548"/>
                  </a:lnTo>
                  <a:lnTo>
                    <a:pt x="14849" y="9333"/>
                  </a:lnTo>
                  <a:lnTo>
                    <a:pt x="14996" y="9404"/>
                  </a:lnTo>
                  <a:lnTo>
                    <a:pt x="15045" y="9369"/>
                  </a:lnTo>
                  <a:lnTo>
                    <a:pt x="14996" y="9218"/>
                  </a:lnTo>
                  <a:lnTo>
                    <a:pt x="15094" y="9218"/>
                  </a:lnTo>
                  <a:lnTo>
                    <a:pt x="15250" y="9183"/>
                  </a:lnTo>
                  <a:lnTo>
                    <a:pt x="15348" y="9004"/>
                  </a:lnTo>
                  <a:lnTo>
                    <a:pt x="15563" y="8968"/>
                  </a:lnTo>
                  <a:lnTo>
                    <a:pt x="15865" y="8839"/>
                  </a:lnTo>
                  <a:lnTo>
                    <a:pt x="15865" y="8553"/>
                  </a:lnTo>
                  <a:lnTo>
                    <a:pt x="16383" y="8374"/>
                  </a:lnTo>
                  <a:lnTo>
                    <a:pt x="16276" y="7994"/>
                  </a:lnTo>
                  <a:lnTo>
                    <a:pt x="16383" y="8374"/>
                  </a:lnTo>
                  <a:lnTo>
                    <a:pt x="16598" y="8266"/>
                  </a:lnTo>
                  <a:lnTo>
                    <a:pt x="16745" y="8302"/>
                  </a:lnTo>
                  <a:lnTo>
                    <a:pt x="16647" y="8410"/>
                  </a:lnTo>
                  <a:lnTo>
                    <a:pt x="16745" y="8553"/>
                  </a:lnTo>
                  <a:lnTo>
                    <a:pt x="17194" y="8302"/>
                  </a:lnTo>
                  <a:lnTo>
                    <a:pt x="17360" y="8138"/>
                  </a:lnTo>
                  <a:lnTo>
                    <a:pt x="16891" y="8102"/>
                  </a:lnTo>
                  <a:lnTo>
                    <a:pt x="16696" y="7887"/>
                  </a:lnTo>
                  <a:lnTo>
                    <a:pt x="16842" y="7780"/>
                  </a:lnTo>
                  <a:lnTo>
                    <a:pt x="16891" y="7637"/>
                  </a:lnTo>
                  <a:lnTo>
                    <a:pt x="16178" y="7744"/>
                  </a:lnTo>
                  <a:lnTo>
                    <a:pt x="15817" y="7959"/>
                  </a:lnTo>
                  <a:lnTo>
                    <a:pt x="15983" y="7708"/>
                  </a:lnTo>
                  <a:lnTo>
                    <a:pt x="16325" y="7558"/>
                  </a:lnTo>
                  <a:lnTo>
                    <a:pt x="16530" y="7400"/>
                  </a:lnTo>
                  <a:lnTo>
                    <a:pt x="17145" y="7436"/>
                  </a:lnTo>
                  <a:lnTo>
                    <a:pt x="17614" y="7400"/>
                  </a:lnTo>
                  <a:lnTo>
                    <a:pt x="17976" y="7221"/>
                  </a:lnTo>
                  <a:lnTo>
                    <a:pt x="18230" y="7071"/>
                  </a:lnTo>
                  <a:lnTo>
                    <a:pt x="18024" y="6713"/>
                  </a:lnTo>
                  <a:lnTo>
                    <a:pt x="17976" y="6513"/>
                  </a:lnTo>
                  <a:lnTo>
                    <a:pt x="17311" y="6262"/>
                  </a:lnTo>
                  <a:lnTo>
                    <a:pt x="17311" y="6119"/>
                  </a:lnTo>
                  <a:lnTo>
                    <a:pt x="16745" y="5339"/>
                  </a:lnTo>
                  <a:lnTo>
                    <a:pt x="16598" y="5668"/>
                  </a:lnTo>
                  <a:lnTo>
                    <a:pt x="16227" y="5740"/>
                  </a:lnTo>
                  <a:lnTo>
                    <a:pt x="16129" y="5668"/>
                  </a:lnTo>
                  <a:lnTo>
                    <a:pt x="15983" y="5668"/>
                  </a:lnTo>
                  <a:lnTo>
                    <a:pt x="15983" y="5146"/>
                  </a:lnTo>
                  <a:lnTo>
                    <a:pt x="15660" y="5110"/>
                  </a:lnTo>
                  <a:lnTo>
                    <a:pt x="15416" y="4852"/>
                  </a:lnTo>
                  <a:lnTo>
                    <a:pt x="15142" y="4888"/>
                  </a:lnTo>
                  <a:lnTo>
                    <a:pt x="14849" y="4817"/>
                  </a:lnTo>
                  <a:lnTo>
                    <a:pt x="14654" y="4852"/>
                  </a:lnTo>
                  <a:lnTo>
                    <a:pt x="14654" y="5031"/>
                  </a:lnTo>
                  <a:lnTo>
                    <a:pt x="14654" y="5232"/>
                  </a:lnTo>
                  <a:lnTo>
                    <a:pt x="14605" y="5633"/>
                  </a:lnTo>
                  <a:lnTo>
                    <a:pt x="14527" y="5776"/>
                  </a:lnTo>
                  <a:lnTo>
                    <a:pt x="14849" y="6227"/>
                  </a:lnTo>
                  <a:lnTo>
                    <a:pt x="14332" y="6549"/>
                  </a:lnTo>
                  <a:lnTo>
                    <a:pt x="14429" y="7107"/>
                  </a:lnTo>
                  <a:lnTo>
                    <a:pt x="14234" y="7221"/>
                  </a:lnTo>
                  <a:lnTo>
                    <a:pt x="14039" y="7143"/>
                  </a:lnTo>
                  <a:lnTo>
                    <a:pt x="13912" y="6477"/>
                  </a:lnTo>
                  <a:lnTo>
                    <a:pt x="13394" y="6441"/>
                  </a:lnTo>
                  <a:lnTo>
                    <a:pt x="12436" y="6048"/>
                  </a:lnTo>
                  <a:lnTo>
                    <a:pt x="12241" y="6048"/>
                  </a:lnTo>
                  <a:lnTo>
                    <a:pt x="12065" y="5704"/>
                  </a:lnTo>
                  <a:lnTo>
                    <a:pt x="11919" y="5597"/>
                  </a:lnTo>
                  <a:lnTo>
                    <a:pt x="12339" y="4709"/>
                  </a:lnTo>
                  <a:lnTo>
                    <a:pt x="12583" y="4509"/>
                  </a:lnTo>
                  <a:lnTo>
                    <a:pt x="12856" y="4402"/>
                  </a:lnTo>
                  <a:lnTo>
                    <a:pt x="13003" y="4402"/>
                  </a:lnTo>
                  <a:lnTo>
                    <a:pt x="13150" y="4044"/>
                  </a:lnTo>
                  <a:lnTo>
                    <a:pt x="13247" y="3750"/>
                  </a:lnTo>
                  <a:lnTo>
                    <a:pt x="13765" y="3664"/>
                  </a:lnTo>
                  <a:lnTo>
                    <a:pt x="14039" y="3521"/>
                  </a:lnTo>
                  <a:lnTo>
                    <a:pt x="13863" y="3192"/>
                  </a:lnTo>
                  <a:lnTo>
                    <a:pt x="13990" y="2977"/>
                  </a:lnTo>
                  <a:lnTo>
                    <a:pt x="13794" y="2813"/>
                  </a:lnTo>
                  <a:lnTo>
                    <a:pt x="13814" y="2813"/>
                  </a:lnTo>
                  <a:lnTo>
                    <a:pt x="13843" y="2798"/>
                  </a:lnTo>
                  <a:lnTo>
                    <a:pt x="13863" y="2777"/>
                  </a:lnTo>
                  <a:lnTo>
                    <a:pt x="13892" y="2777"/>
                  </a:lnTo>
                  <a:lnTo>
                    <a:pt x="13912" y="2777"/>
                  </a:lnTo>
                  <a:lnTo>
                    <a:pt x="13990" y="2777"/>
                  </a:lnTo>
                  <a:lnTo>
                    <a:pt x="14068" y="2777"/>
                  </a:lnTo>
                  <a:lnTo>
                    <a:pt x="14087" y="2763"/>
                  </a:lnTo>
                  <a:lnTo>
                    <a:pt x="14087" y="2741"/>
                  </a:lnTo>
                  <a:lnTo>
                    <a:pt x="14039" y="2691"/>
                  </a:lnTo>
                  <a:lnTo>
                    <a:pt x="14039" y="2670"/>
                  </a:lnTo>
                  <a:lnTo>
                    <a:pt x="14068" y="2670"/>
                  </a:lnTo>
                  <a:lnTo>
                    <a:pt x="14117" y="2691"/>
                  </a:lnTo>
                  <a:lnTo>
                    <a:pt x="14185" y="2705"/>
                  </a:lnTo>
                  <a:lnTo>
                    <a:pt x="14214" y="2727"/>
                  </a:lnTo>
                  <a:lnTo>
                    <a:pt x="14234" y="2741"/>
                  </a:lnTo>
                  <a:lnTo>
                    <a:pt x="14283" y="2763"/>
                  </a:lnTo>
                  <a:lnTo>
                    <a:pt x="14332" y="2777"/>
                  </a:lnTo>
                  <a:lnTo>
                    <a:pt x="14380" y="2813"/>
                  </a:lnTo>
                  <a:lnTo>
                    <a:pt x="14429" y="2834"/>
                  </a:lnTo>
                  <a:lnTo>
                    <a:pt x="14507" y="2849"/>
                  </a:lnTo>
                  <a:lnTo>
                    <a:pt x="14556" y="2870"/>
                  </a:lnTo>
                  <a:lnTo>
                    <a:pt x="14605" y="2884"/>
                  </a:lnTo>
                  <a:lnTo>
                    <a:pt x="14654" y="2906"/>
                  </a:lnTo>
                  <a:lnTo>
                    <a:pt x="14703" y="2906"/>
                  </a:lnTo>
                  <a:lnTo>
                    <a:pt x="14752" y="2942"/>
                  </a:lnTo>
                  <a:lnTo>
                    <a:pt x="14801" y="2956"/>
                  </a:lnTo>
                  <a:lnTo>
                    <a:pt x="14879" y="2999"/>
                  </a:lnTo>
                  <a:lnTo>
                    <a:pt x="14928" y="3035"/>
                  </a:lnTo>
                  <a:lnTo>
                    <a:pt x="14996" y="3085"/>
                  </a:lnTo>
                  <a:lnTo>
                    <a:pt x="15074" y="3156"/>
                  </a:lnTo>
                  <a:lnTo>
                    <a:pt x="15094" y="3214"/>
                  </a:lnTo>
                  <a:lnTo>
                    <a:pt x="15025" y="3264"/>
                  </a:lnTo>
                  <a:lnTo>
                    <a:pt x="14947" y="3335"/>
                  </a:lnTo>
                  <a:lnTo>
                    <a:pt x="14928" y="3414"/>
                  </a:lnTo>
                  <a:lnTo>
                    <a:pt x="14947" y="3428"/>
                  </a:lnTo>
                  <a:lnTo>
                    <a:pt x="15025" y="3450"/>
                  </a:lnTo>
                  <a:lnTo>
                    <a:pt x="15074" y="3485"/>
                  </a:lnTo>
                  <a:lnTo>
                    <a:pt x="15094" y="3500"/>
                  </a:lnTo>
                  <a:lnTo>
                    <a:pt x="15074" y="3536"/>
                  </a:lnTo>
                  <a:lnTo>
                    <a:pt x="14996" y="3571"/>
                  </a:lnTo>
                  <a:lnTo>
                    <a:pt x="14928" y="3607"/>
                  </a:lnTo>
                  <a:lnTo>
                    <a:pt x="14898" y="3643"/>
                  </a:lnTo>
                  <a:lnTo>
                    <a:pt x="14849" y="3643"/>
                  </a:lnTo>
                  <a:lnTo>
                    <a:pt x="14830" y="3643"/>
                  </a:lnTo>
                  <a:lnTo>
                    <a:pt x="14801" y="3643"/>
                  </a:lnTo>
                  <a:lnTo>
                    <a:pt x="14781" y="3643"/>
                  </a:lnTo>
                  <a:lnTo>
                    <a:pt x="14732" y="3664"/>
                  </a:lnTo>
                  <a:lnTo>
                    <a:pt x="14654" y="3679"/>
                  </a:lnTo>
                  <a:lnTo>
                    <a:pt x="14605" y="3715"/>
                  </a:lnTo>
                  <a:lnTo>
                    <a:pt x="14576" y="3736"/>
                  </a:lnTo>
                  <a:lnTo>
                    <a:pt x="14576" y="3750"/>
                  </a:lnTo>
                  <a:lnTo>
                    <a:pt x="14605" y="3772"/>
                  </a:lnTo>
                  <a:lnTo>
                    <a:pt x="14634" y="3786"/>
                  </a:lnTo>
                  <a:lnTo>
                    <a:pt x="14654" y="3808"/>
                  </a:lnTo>
                  <a:lnTo>
                    <a:pt x="14683" y="3829"/>
                  </a:lnTo>
                  <a:lnTo>
                    <a:pt x="14732" y="3843"/>
                  </a:lnTo>
                  <a:lnTo>
                    <a:pt x="14781" y="3865"/>
                  </a:lnTo>
                  <a:lnTo>
                    <a:pt x="14830" y="3865"/>
                  </a:lnTo>
                  <a:lnTo>
                    <a:pt x="14879" y="3843"/>
                  </a:lnTo>
                  <a:lnTo>
                    <a:pt x="14928" y="3808"/>
                  </a:lnTo>
                  <a:lnTo>
                    <a:pt x="14947" y="3786"/>
                  </a:lnTo>
                  <a:lnTo>
                    <a:pt x="14996" y="3772"/>
                  </a:lnTo>
                  <a:lnTo>
                    <a:pt x="15045" y="3772"/>
                  </a:lnTo>
                  <a:lnTo>
                    <a:pt x="15123" y="3750"/>
                  </a:lnTo>
                  <a:lnTo>
                    <a:pt x="15201" y="3715"/>
                  </a:lnTo>
                  <a:lnTo>
                    <a:pt x="15250" y="3715"/>
                  </a:lnTo>
                  <a:lnTo>
                    <a:pt x="15269" y="3715"/>
                  </a:lnTo>
                  <a:lnTo>
                    <a:pt x="15299" y="3736"/>
                  </a:lnTo>
                  <a:lnTo>
                    <a:pt x="15318" y="3750"/>
                  </a:lnTo>
                  <a:lnTo>
                    <a:pt x="15348" y="3750"/>
                  </a:lnTo>
                  <a:lnTo>
                    <a:pt x="15367" y="3772"/>
                  </a:lnTo>
                  <a:lnTo>
                    <a:pt x="15396" y="3786"/>
                  </a:lnTo>
                  <a:lnTo>
                    <a:pt x="15416" y="3786"/>
                  </a:lnTo>
                  <a:lnTo>
                    <a:pt x="15465" y="3808"/>
                  </a:lnTo>
                  <a:lnTo>
                    <a:pt x="15514" y="3808"/>
                  </a:lnTo>
                  <a:lnTo>
                    <a:pt x="15563" y="3829"/>
                  </a:lnTo>
                  <a:lnTo>
                    <a:pt x="15660" y="3829"/>
                  </a:lnTo>
                  <a:lnTo>
                    <a:pt x="15690" y="3865"/>
                  </a:lnTo>
                  <a:lnTo>
                    <a:pt x="15690" y="3879"/>
                  </a:lnTo>
                  <a:lnTo>
                    <a:pt x="15709" y="3915"/>
                  </a:lnTo>
                  <a:lnTo>
                    <a:pt x="15738" y="3915"/>
                  </a:lnTo>
                  <a:lnTo>
                    <a:pt x="15787" y="3936"/>
                  </a:lnTo>
                  <a:lnTo>
                    <a:pt x="15817" y="3936"/>
                  </a:lnTo>
                  <a:lnTo>
                    <a:pt x="15836" y="3936"/>
                  </a:lnTo>
                  <a:lnTo>
                    <a:pt x="15865" y="3915"/>
                  </a:lnTo>
                  <a:lnTo>
                    <a:pt x="15914" y="3915"/>
                  </a:lnTo>
                  <a:lnTo>
                    <a:pt x="15934" y="3915"/>
                  </a:lnTo>
                  <a:lnTo>
                    <a:pt x="15963" y="3915"/>
                  </a:lnTo>
                  <a:lnTo>
                    <a:pt x="16012" y="3915"/>
                  </a:lnTo>
                  <a:lnTo>
                    <a:pt x="16031" y="3915"/>
                  </a:lnTo>
                  <a:lnTo>
                    <a:pt x="16061" y="3936"/>
                  </a:lnTo>
                  <a:lnTo>
                    <a:pt x="16110" y="3936"/>
                  </a:lnTo>
                  <a:lnTo>
                    <a:pt x="16129" y="3936"/>
                  </a:lnTo>
                  <a:lnTo>
                    <a:pt x="16158" y="3915"/>
                  </a:lnTo>
                  <a:lnTo>
                    <a:pt x="16207" y="3915"/>
                  </a:lnTo>
                  <a:lnTo>
                    <a:pt x="16256" y="3915"/>
                  </a:lnTo>
                  <a:lnTo>
                    <a:pt x="16305" y="3901"/>
                  </a:lnTo>
                  <a:lnTo>
                    <a:pt x="16325" y="3901"/>
                  </a:lnTo>
                  <a:lnTo>
                    <a:pt x="16354" y="3901"/>
                  </a:lnTo>
                  <a:lnTo>
                    <a:pt x="16403" y="3901"/>
                  </a:lnTo>
                  <a:lnTo>
                    <a:pt x="16432" y="3901"/>
                  </a:lnTo>
                  <a:lnTo>
                    <a:pt x="16452" y="3901"/>
                  </a:lnTo>
                  <a:lnTo>
                    <a:pt x="16481" y="3901"/>
                  </a:lnTo>
                  <a:lnTo>
                    <a:pt x="16530" y="3901"/>
                  </a:lnTo>
                  <a:lnTo>
                    <a:pt x="16579" y="3901"/>
                  </a:lnTo>
                  <a:lnTo>
                    <a:pt x="16598" y="3879"/>
                  </a:lnTo>
                  <a:lnTo>
                    <a:pt x="16579" y="3865"/>
                  </a:lnTo>
                  <a:lnTo>
                    <a:pt x="16579" y="3843"/>
                  </a:lnTo>
                  <a:lnTo>
                    <a:pt x="16530" y="3829"/>
                  </a:lnTo>
                  <a:lnTo>
                    <a:pt x="16481" y="3808"/>
                  </a:lnTo>
                  <a:lnTo>
                    <a:pt x="16403" y="3786"/>
                  </a:lnTo>
                  <a:lnTo>
                    <a:pt x="16383" y="3786"/>
                  </a:lnTo>
                  <a:lnTo>
                    <a:pt x="16354" y="3772"/>
                  </a:lnTo>
                  <a:lnTo>
                    <a:pt x="16325" y="3750"/>
                  </a:lnTo>
                  <a:lnTo>
                    <a:pt x="16305" y="3750"/>
                  </a:lnTo>
                  <a:lnTo>
                    <a:pt x="16276" y="3750"/>
                  </a:lnTo>
                  <a:lnTo>
                    <a:pt x="16256" y="3750"/>
                  </a:lnTo>
                  <a:lnTo>
                    <a:pt x="16227" y="3750"/>
                  </a:lnTo>
                  <a:lnTo>
                    <a:pt x="16178" y="3736"/>
                  </a:lnTo>
                  <a:lnTo>
                    <a:pt x="16129" y="3715"/>
                  </a:lnTo>
                  <a:lnTo>
                    <a:pt x="16031" y="3700"/>
                  </a:lnTo>
                  <a:lnTo>
                    <a:pt x="15983" y="3679"/>
                  </a:lnTo>
                  <a:lnTo>
                    <a:pt x="15963" y="3664"/>
                  </a:lnTo>
                  <a:lnTo>
                    <a:pt x="15963" y="3643"/>
                  </a:lnTo>
                  <a:lnTo>
                    <a:pt x="15983" y="3643"/>
                  </a:lnTo>
                  <a:lnTo>
                    <a:pt x="16012" y="3643"/>
                  </a:lnTo>
                  <a:lnTo>
                    <a:pt x="16061" y="3643"/>
                  </a:lnTo>
                  <a:lnTo>
                    <a:pt x="16110" y="3664"/>
                  </a:lnTo>
                  <a:lnTo>
                    <a:pt x="16129" y="3664"/>
                  </a:lnTo>
                  <a:lnTo>
                    <a:pt x="16178" y="3679"/>
                  </a:lnTo>
                  <a:lnTo>
                    <a:pt x="16207" y="3679"/>
                  </a:lnTo>
                  <a:lnTo>
                    <a:pt x="16256" y="3679"/>
                  </a:lnTo>
                  <a:lnTo>
                    <a:pt x="16276" y="3715"/>
                  </a:lnTo>
                  <a:lnTo>
                    <a:pt x="16325" y="3715"/>
                  </a:lnTo>
                  <a:lnTo>
                    <a:pt x="16383" y="3700"/>
                  </a:lnTo>
                  <a:lnTo>
                    <a:pt x="16481" y="3679"/>
                  </a:lnTo>
                  <a:lnTo>
                    <a:pt x="16549" y="3679"/>
                  </a:lnTo>
                  <a:lnTo>
                    <a:pt x="16579" y="3715"/>
                  </a:lnTo>
                  <a:lnTo>
                    <a:pt x="16598" y="3715"/>
                  </a:lnTo>
                  <a:lnTo>
                    <a:pt x="16647" y="3736"/>
                  </a:lnTo>
                  <a:lnTo>
                    <a:pt x="16676" y="3750"/>
                  </a:lnTo>
                  <a:lnTo>
                    <a:pt x="16676" y="3736"/>
                  </a:lnTo>
                  <a:lnTo>
                    <a:pt x="16647" y="3715"/>
                  </a:lnTo>
                  <a:lnTo>
                    <a:pt x="16627" y="3679"/>
                  </a:lnTo>
                  <a:lnTo>
                    <a:pt x="16598" y="3679"/>
                  </a:lnTo>
                  <a:lnTo>
                    <a:pt x="16598" y="3643"/>
                  </a:lnTo>
                  <a:lnTo>
                    <a:pt x="16579" y="3629"/>
                  </a:lnTo>
                  <a:lnTo>
                    <a:pt x="16549" y="3593"/>
                  </a:lnTo>
                  <a:lnTo>
                    <a:pt x="16530" y="3536"/>
                  </a:lnTo>
                  <a:lnTo>
                    <a:pt x="16530" y="3521"/>
                  </a:lnTo>
                  <a:lnTo>
                    <a:pt x="16530" y="3500"/>
                  </a:lnTo>
                  <a:lnTo>
                    <a:pt x="16530" y="3485"/>
                  </a:lnTo>
                  <a:lnTo>
                    <a:pt x="16500" y="3450"/>
                  </a:lnTo>
                  <a:lnTo>
                    <a:pt x="16432" y="3428"/>
                  </a:lnTo>
                  <a:lnTo>
                    <a:pt x="16383" y="3428"/>
                  </a:lnTo>
                  <a:lnTo>
                    <a:pt x="16325" y="3414"/>
                  </a:lnTo>
                  <a:lnTo>
                    <a:pt x="16305" y="3371"/>
                  </a:lnTo>
                  <a:lnTo>
                    <a:pt x="16256" y="3357"/>
                  </a:lnTo>
                  <a:lnTo>
                    <a:pt x="16207" y="3357"/>
                  </a:lnTo>
                  <a:lnTo>
                    <a:pt x="16129" y="3335"/>
                  </a:lnTo>
                  <a:lnTo>
                    <a:pt x="16080" y="3335"/>
                  </a:lnTo>
                  <a:lnTo>
                    <a:pt x="16061" y="3335"/>
                  </a:lnTo>
                  <a:lnTo>
                    <a:pt x="16012" y="3321"/>
                  </a:lnTo>
                  <a:lnTo>
                    <a:pt x="15963" y="3299"/>
                  </a:lnTo>
                  <a:lnTo>
                    <a:pt x="15934" y="3285"/>
                  </a:lnTo>
                  <a:lnTo>
                    <a:pt x="15885" y="3285"/>
                  </a:lnTo>
                  <a:lnTo>
                    <a:pt x="15865" y="3249"/>
                  </a:lnTo>
                  <a:lnTo>
                    <a:pt x="15836" y="3228"/>
                  </a:lnTo>
                  <a:lnTo>
                    <a:pt x="15787" y="3192"/>
                  </a:lnTo>
                  <a:lnTo>
                    <a:pt x="15768" y="3156"/>
                  </a:lnTo>
                  <a:lnTo>
                    <a:pt x="15738" y="3142"/>
                  </a:lnTo>
                  <a:lnTo>
                    <a:pt x="15738" y="3106"/>
                  </a:lnTo>
                  <a:lnTo>
                    <a:pt x="15768" y="3085"/>
                  </a:lnTo>
                  <a:lnTo>
                    <a:pt x="15817" y="3085"/>
                  </a:lnTo>
                  <a:lnTo>
                    <a:pt x="15865" y="3085"/>
                  </a:lnTo>
                  <a:lnTo>
                    <a:pt x="15934" y="3106"/>
                  </a:lnTo>
                  <a:lnTo>
                    <a:pt x="15983" y="3120"/>
                  </a:lnTo>
                  <a:lnTo>
                    <a:pt x="16012" y="3120"/>
                  </a:lnTo>
                  <a:lnTo>
                    <a:pt x="16061" y="3142"/>
                  </a:lnTo>
                  <a:lnTo>
                    <a:pt x="16110" y="3156"/>
                  </a:lnTo>
                  <a:lnTo>
                    <a:pt x="16158" y="3178"/>
                  </a:lnTo>
                  <a:lnTo>
                    <a:pt x="16207" y="3192"/>
                  </a:lnTo>
                  <a:lnTo>
                    <a:pt x="16256" y="3214"/>
                  </a:lnTo>
                  <a:lnTo>
                    <a:pt x="16305" y="3228"/>
                  </a:lnTo>
                  <a:lnTo>
                    <a:pt x="16325" y="3228"/>
                  </a:lnTo>
                  <a:lnTo>
                    <a:pt x="16383" y="3214"/>
                  </a:lnTo>
                  <a:lnTo>
                    <a:pt x="16403" y="3178"/>
                  </a:lnTo>
                  <a:lnTo>
                    <a:pt x="16403" y="3156"/>
                  </a:lnTo>
                  <a:lnTo>
                    <a:pt x="16383" y="3120"/>
                  </a:lnTo>
                  <a:lnTo>
                    <a:pt x="16325" y="3106"/>
                  </a:lnTo>
                  <a:lnTo>
                    <a:pt x="16276" y="3085"/>
                  </a:lnTo>
                  <a:lnTo>
                    <a:pt x="16276" y="3070"/>
                  </a:lnTo>
                  <a:lnTo>
                    <a:pt x="16276" y="3049"/>
                  </a:lnTo>
                  <a:lnTo>
                    <a:pt x="16305" y="3035"/>
                  </a:lnTo>
                  <a:lnTo>
                    <a:pt x="16325" y="3035"/>
                  </a:lnTo>
                  <a:lnTo>
                    <a:pt x="16354" y="3013"/>
                  </a:lnTo>
                  <a:lnTo>
                    <a:pt x="16383" y="2999"/>
                  </a:lnTo>
                  <a:lnTo>
                    <a:pt x="16383" y="2977"/>
                  </a:lnTo>
                  <a:lnTo>
                    <a:pt x="16354" y="2956"/>
                  </a:lnTo>
                  <a:lnTo>
                    <a:pt x="16325" y="2920"/>
                  </a:lnTo>
                  <a:lnTo>
                    <a:pt x="16305" y="2906"/>
                  </a:lnTo>
                  <a:lnTo>
                    <a:pt x="16256" y="2906"/>
                  </a:lnTo>
                  <a:lnTo>
                    <a:pt x="16256" y="2884"/>
                  </a:lnTo>
                  <a:lnTo>
                    <a:pt x="16305" y="2870"/>
                  </a:lnTo>
                  <a:lnTo>
                    <a:pt x="16354" y="2849"/>
                  </a:lnTo>
                  <a:lnTo>
                    <a:pt x="16383" y="2813"/>
                  </a:lnTo>
                  <a:lnTo>
                    <a:pt x="16354" y="2798"/>
                  </a:lnTo>
                  <a:lnTo>
                    <a:pt x="16305" y="2777"/>
                  </a:lnTo>
                  <a:lnTo>
                    <a:pt x="16227" y="2763"/>
                  </a:lnTo>
                  <a:lnTo>
                    <a:pt x="16158" y="2763"/>
                  </a:lnTo>
                  <a:lnTo>
                    <a:pt x="16110" y="2763"/>
                  </a:lnTo>
                  <a:lnTo>
                    <a:pt x="16061" y="2763"/>
                  </a:lnTo>
                  <a:lnTo>
                    <a:pt x="16012" y="2777"/>
                  </a:lnTo>
                  <a:lnTo>
                    <a:pt x="15983" y="2777"/>
                  </a:lnTo>
                  <a:lnTo>
                    <a:pt x="15963" y="2777"/>
                  </a:lnTo>
                  <a:lnTo>
                    <a:pt x="15934" y="2763"/>
                  </a:lnTo>
                  <a:lnTo>
                    <a:pt x="15963" y="2741"/>
                  </a:lnTo>
                  <a:lnTo>
                    <a:pt x="15934" y="2741"/>
                  </a:lnTo>
                  <a:lnTo>
                    <a:pt x="15914" y="2727"/>
                  </a:lnTo>
                  <a:lnTo>
                    <a:pt x="15885" y="2727"/>
                  </a:lnTo>
                  <a:lnTo>
                    <a:pt x="15836" y="2727"/>
                  </a:lnTo>
                  <a:lnTo>
                    <a:pt x="15787" y="2727"/>
                  </a:lnTo>
                  <a:lnTo>
                    <a:pt x="15738" y="2705"/>
                  </a:lnTo>
                  <a:lnTo>
                    <a:pt x="15690" y="2705"/>
                  </a:lnTo>
                  <a:lnTo>
                    <a:pt x="15660" y="2705"/>
                  </a:lnTo>
                  <a:lnTo>
                    <a:pt x="15611" y="2691"/>
                  </a:lnTo>
                  <a:lnTo>
                    <a:pt x="15611" y="2705"/>
                  </a:lnTo>
                  <a:lnTo>
                    <a:pt x="15641" y="2727"/>
                  </a:lnTo>
                  <a:lnTo>
                    <a:pt x="15660" y="2763"/>
                  </a:lnTo>
                  <a:lnTo>
                    <a:pt x="15641" y="2763"/>
                  </a:lnTo>
                  <a:lnTo>
                    <a:pt x="15592" y="2763"/>
                  </a:lnTo>
                  <a:lnTo>
                    <a:pt x="15543" y="2727"/>
                  </a:lnTo>
                  <a:lnTo>
                    <a:pt x="15465" y="2691"/>
                  </a:lnTo>
                  <a:lnTo>
                    <a:pt x="15416" y="2670"/>
                  </a:lnTo>
                  <a:lnTo>
                    <a:pt x="15396" y="2670"/>
                  </a:lnTo>
                  <a:lnTo>
                    <a:pt x="15318" y="2691"/>
                  </a:lnTo>
                  <a:lnTo>
                    <a:pt x="15269" y="2670"/>
                  </a:lnTo>
                  <a:lnTo>
                    <a:pt x="15221" y="2655"/>
                  </a:lnTo>
                  <a:lnTo>
                    <a:pt x="15221" y="2619"/>
                  </a:lnTo>
                  <a:lnTo>
                    <a:pt x="15250" y="2598"/>
                  </a:lnTo>
                  <a:lnTo>
                    <a:pt x="15250" y="2584"/>
                  </a:lnTo>
                  <a:lnTo>
                    <a:pt x="15250" y="2562"/>
                  </a:lnTo>
                  <a:lnTo>
                    <a:pt x="15269" y="2548"/>
                  </a:lnTo>
                  <a:lnTo>
                    <a:pt x="15299" y="2548"/>
                  </a:lnTo>
                  <a:lnTo>
                    <a:pt x="15318" y="2548"/>
                  </a:lnTo>
                  <a:lnTo>
                    <a:pt x="15318" y="2526"/>
                  </a:lnTo>
                  <a:lnTo>
                    <a:pt x="15250" y="2505"/>
                  </a:lnTo>
                  <a:lnTo>
                    <a:pt x="15201" y="2505"/>
                  </a:lnTo>
                  <a:lnTo>
                    <a:pt x="15172" y="2469"/>
                  </a:lnTo>
                  <a:lnTo>
                    <a:pt x="15201" y="2455"/>
                  </a:lnTo>
                  <a:lnTo>
                    <a:pt x="15250" y="2455"/>
                  </a:lnTo>
                  <a:lnTo>
                    <a:pt x="15221" y="2455"/>
                  </a:lnTo>
                  <a:lnTo>
                    <a:pt x="15201" y="2433"/>
                  </a:lnTo>
                  <a:lnTo>
                    <a:pt x="15172" y="2398"/>
                  </a:lnTo>
                  <a:lnTo>
                    <a:pt x="15123" y="2383"/>
                  </a:lnTo>
                  <a:lnTo>
                    <a:pt x="15094" y="2383"/>
                  </a:lnTo>
                  <a:lnTo>
                    <a:pt x="15045" y="2383"/>
                  </a:lnTo>
                  <a:lnTo>
                    <a:pt x="15025" y="2383"/>
                  </a:lnTo>
                  <a:lnTo>
                    <a:pt x="15045" y="2362"/>
                  </a:lnTo>
                  <a:lnTo>
                    <a:pt x="15045" y="2348"/>
                  </a:lnTo>
                  <a:lnTo>
                    <a:pt x="15025" y="2326"/>
                  </a:lnTo>
                  <a:lnTo>
                    <a:pt x="14976" y="2326"/>
                  </a:lnTo>
                  <a:lnTo>
                    <a:pt x="14928" y="2326"/>
                  </a:lnTo>
                  <a:lnTo>
                    <a:pt x="14849" y="2326"/>
                  </a:lnTo>
                  <a:lnTo>
                    <a:pt x="14801" y="2326"/>
                  </a:lnTo>
                  <a:lnTo>
                    <a:pt x="14752" y="2326"/>
                  </a:lnTo>
                  <a:lnTo>
                    <a:pt x="14683" y="2312"/>
                  </a:lnTo>
                  <a:lnTo>
                    <a:pt x="14654" y="2312"/>
                  </a:lnTo>
                  <a:lnTo>
                    <a:pt x="14654" y="2290"/>
                  </a:lnTo>
                  <a:lnTo>
                    <a:pt x="14634" y="2276"/>
                  </a:lnTo>
                  <a:lnTo>
                    <a:pt x="14576" y="2254"/>
                  </a:lnTo>
                  <a:lnTo>
                    <a:pt x="14507" y="2254"/>
                  </a:lnTo>
                  <a:lnTo>
                    <a:pt x="14459" y="2276"/>
                  </a:lnTo>
                  <a:lnTo>
                    <a:pt x="14410" y="2312"/>
                  </a:lnTo>
                  <a:lnTo>
                    <a:pt x="14380" y="2326"/>
                  </a:lnTo>
                  <a:lnTo>
                    <a:pt x="14332" y="2326"/>
                  </a:lnTo>
                  <a:lnTo>
                    <a:pt x="14283" y="2290"/>
                  </a:lnTo>
                  <a:lnTo>
                    <a:pt x="14263" y="2276"/>
                  </a:lnTo>
                  <a:lnTo>
                    <a:pt x="14234" y="2240"/>
                  </a:lnTo>
                  <a:lnTo>
                    <a:pt x="14214" y="2219"/>
                  </a:lnTo>
                  <a:lnTo>
                    <a:pt x="14166" y="2183"/>
                  </a:lnTo>
                  <a:lnTo>
                    <a:pt x="14087" y="2147"/>
                  </a:lnTo>
                  <a:lnTo>
                    <a:pt x="14019" y="2133"/>
                  </a:lnTo>
                  <a:lnTo>
                    <a:pt x="13960" y="2133"/>
                  </a:lnTo>
                  <a:lnTo>
                    <a:pt x="13941" y="2147"/>
                  </a:lnTo>
                  <a:lnTo>
                    <a:pt x="13863" y="2169"/>
                  </a:lnTo>
                  <a:lnTo>
                    <a:pt x="13814" y="2183"/>
                  </a:lnTo>
                  <a:lnTo>
                    <a:pt x="13814" y="2204"/>
                  </a:lnTo>
                  <a:lnTo>
                    <a:pt x="13814" y="2240"/>
                  </a:lnTo>
                  <a:lnTo>
                    <a:pt x="13765" y="2254"/>
                  </a:lnTo>
                  <a:lnTo>
                    <a:pt x="13716" y="2290"/>
                  </a:lnTo>
                  <a:lnTo>
                    <a:pt x="13648" y="2290"/>
                  </a:lnTo>
                  <a:lnTo>
                    <a:pt x="13618" y="2290"/>
                  </a:lnTo>
                  <a:lnTo>
                    <a:pt x="13599" y="2254"/>
                  </a:lnTo>
                  <a:lnTo>
                    <a:pt x="13599" y="2219"/>
                  </a:lnTo>
                  <a:lnTo>
                    <a:pt x="13570" y="2183"/>
                  </a:lnTo>
                  <a:lnTo>
                    <a:pt x="13570" y="2169"/>
                  </a:lnTo>
                  <a:lnTo>
                    <a:pt x="13550" y="2133"/>
                  </a:lnTo>
                  <a:lnTo>
                    <a:pt x="13521" y="2090"/>
                  </a:lnTo>
                  <a:lnTo>
                    <a:pt x="13501" y="2076"/>
                  </a:lnTo>
                  <a:lnTo>
                    <a:pt x="13423" y="2040"/>
                  </a:lnTo>
                  <a:lnTo>
                    <a:pt x="13345" y="2040"/>
                  </a:lnTo>
                  <a:lnTo>
                    <a:pt x="13277" y="2054"/>
                  </a:lnTo>
                  <a:lnTo>
                    <a:pt x="13228" y="2090"/>
                  </a:lnTo>
                  <a:lnTo>
                    <a:pt x="13198" y="2169"/>
                  </a:lnTo>
                  <a:lnTo>
                    <a:pt x="13179" y="2240"/>
                  </a:lnTo>
                  <a:lnTo>
                    <a:pt x="13179" y="2326"/>
                  </a:lnTo>
                  <a:lnTo>
                    <a:pt x="13228" y="2455"/>
                  </a:lnTo>
                  <a:lnTo>
                    <a:pt x="13277" y="2548"/>
                  </a:lnTo>
                  <a:lnTo>
                    <a:pt x="13247" y="2526"/>
                  </a:lnTo>
                  <a:lnTo>
                    <a:pt x="13228" y="2505"/>
                  </a:lnTo>
                  <a:lnTo>
                    <a:pt x="13179" y="2469"/>
                  </a:lnTo>
                  <a:lnTo>
                    <a:pt x="13130" y="2419"/>
                  </a:lnTo>
                  <a:lnTo>
                    <a:pt x="13101" y="2362"/>
                  </a:lnTo>
                  <a:lnTo>
                    <a:pt x="13081" y="2312"/>
                  </a:lnTo>
                  <a:lnTo>
                    <a:pt x="13081" y="2219"/>
                  </a:lnTo>
                  <a:lnTo>
                    <a:pt x="13130" y="2133"/>
                  </a:lnTo>
                  <a:lnTo>
                    <a:pt x="13130" y="2076"/>
                  </a:lnTo>
                  <a:lnTo>
                    <a:pt x="13101" y="2054"/>
                  </a:lnTo>
                  <a:lnTo>
                    <a:pt x="13052" y="2054"/>
                  </a:lnTo>
                  <a:lnTo>
                    <a:pt x="13003" y="2054"/>
                  </a:lnTo>
                  <a:lnTo>
                    <a:pt x="12935" y="2076"/>
                  </a:lnTo>
                  <a:lnTo>
                    <a:pt x="12856" y="2133"/>
                  </a:lnTo>
                  <a:lnTo>
                    <a:pt x="12808" y="2219"/>
                  </a:lnTo>
                  <a:lnTo>
                    <a:pt x="12778" y="2326"/>
                  </a:lnTo>
                  <a:lnTo>
                    <a:pt x="12778" y="2398"/>
                  </a:lnTo>
                  <a:lnTo>
                    <a:pt x="12778" y="2433"/>
                  </a:lnTo>
                  <a:lnTo>
                    <a:pt x="12778" y="2469"/>
                  </a:lnTo>
                  <a:lnTo>
                    <a:pt x="12778" y="2548"/>
                  </a:lnTo>
                  <a:lnTo>
                    <a:pt x="12778" y="2584"/>
                  </a:lnTo>
                  <a:lnTo>
                    <a:pt x="12808" y="2598"/>
                  </a:lnTo>
                  <a:lnTo>
                    <a:pt x="12856" y="2619"/>
                  </a:lnTo>
                  <a:lnTo>
                    <a:pt x="12886" y="2619"/>
                  </a:lnTo>
                  <a:lnTo>
                    <a:pt x="12905" y="2619"/>
                  </a:lnTo>
                  <a:lnTo>
                    <a:pt x="12983" y="2634"/>
                  </a:lnTo>
                  <a:lnTo>
                    <a:pt x="13032" y="2655"/>
                  </a:lnTo>
                  <a:lnTo>
                    <a:pt x="13081" y="2655"/>
                  </a:lnTo>
                  <a:lnTo>
                    <a:pt x="13101" y="2670"/>
                  </a:lnTo>
                  <a:lnTo>
                    <a:pt x="13081" y="2691"/>
                  </a:lnTo>
                  <a:lnTo>
                    <a:pt x="13032" y="2691"/>
                  </a:lnTo>
                  <a:lnTo>
                    <a:pt x="13003" y="2691"/>
                  </a:lnTo>
                  <a:lnTo>
                    <a:pt x="12954" y="2691"/>
                  </a:lnTo>
                  <a:lnTo>
                    <a:pt x="12905" y="2705"/>
                  </a:lnTo>
                  <a:lnTo>
                    <a:pt x="12856" y="2727"/>
                  </a:lnTo>
                  <a:lnTo>
                    <a:pt x="12856" y="2741"/>
                  </a:lnTo>
                  <a:lnTo>
                    <a:pt x="12886" y="2763"/>
                  </a:lnTo>
                  <a:lnTo>
                    <a:pt x="12905" y="2763"/>
                  </a:lnTo>
                  <a:lnTo>
                    <a:pt x="12954" y="2777"/>
                  </a:lnTo>
                  <a:lnTo>
                    <a:pt x="13003" y="2798"/>
                  </a:lnTo>
                  <a:lnTo>
                    <a:pt x="13032" y="2813"/>
                  </a:lnTo>
                  <a:lnTo>
                    <a:pt x="13081" y="2834"/>
                  </a:lnTo>
                  <a:lnTo>
                    <a:pt x="13101" y="2834"/>
                  </a:lnTo>
                  <a:lnTo>
                    <a:pt x="13150" y="2834"/>
                  </a:lnTo>
                  <a:lnTo>
                    <a:pt x="13198" y="2813"/>
                  </a:lnTo>
                  <a:lnTo>
                    <a:pt x="13247" y="2798"/>
                  </a:lnTo>
                  <a:lnTo>
                    <a:pt x="13277" y="2813"/>
                  </a:lnTo>
                  <a:lnTo>
                    <a:pt x="13296" y="2834"/>
                  </a:lnTo>
                  <a:lnTo>
                    <a:pt x="13394" y="2849"/>
                  </a:lnTo>
                  <a:lnTo>
                    <a:pt x="13423" y="2849"/>
                  </a:lnTo>
                  <a:lnTo>
                    <a:pt x="13345" y="3120"/>
                  </a:lnTo>
                  <a:lnTo>
                    <a:pt x="13052" y="3450"/>
                  </a:lnTo>
                  <a:lnTo>
                    <a:pt x="12954" y="3049"/>
                  </a:lnTo>
                  <a:lnTo>
                    <a:pt x="12778" y="2884"/>
                  </a:lnTo>
                  <a:lnTo>
                    <a:pt x="12583" y="3085"/>
                  </a:lnTo>
                  <a:lnTo>
                    <a:pt x="12485" y="2884"/>
                  </a:lnTo>
                  <a:lnTo>
                    <a:pt x="12290" y="2634"/>
                  </a:lnTo>
                  <a:lnTo>
                    <a:pt x="12192" y="2312"/>
                  </a:lnTo>
                  <a:lnTo>
                    <a:pt x="11870" y="1932"/>
                  </a:lnTo>
                  <a:lnTo>
                    <a:pt x="11626" y="2455"/>
                  </a:lnTo>
                  <a:lnTo>
                    <a:pt x="11626" y="2634"/>
                  </a:lnTo>
                  <a:lnTo>
                    <a:pt x="11967" y="2849"/>
                  </a:lnTo>
                  <a:lnTo>
                    <a:pt x="12016" y="3085"/>
                  </a:lnTo>
                  <a:lnTo>
                    <a:pt x="11772" y="3264"/>
                  </a:lnTo>
                  <a:lnTo>
                    <a:pt x="11626" y="3192"/>
                  </a:lnTo>
                  <a:lnTo>
                    <a:pt x="11577" y="3192"/>
                  </a:lnTo>
                  <a:lnTo>
                    <a:pt x="11577" y="3178"/>
                  </a:lnTo>
                  <a:lnTo>
                    <a:pt x="11596" y="3142"/>
                  </a:lnTo>
                  <a:lnTo>
                    <a:pt x="11577" y="3106"/>
                  </a:lnTo>
                  <a:lnTo>
                    <a:pt x="11577" y="3070"/>
                  </a:lnTo>
                  <a:lnTo>
                    <a:pt x="11547" y="3035"/>
                  </a:lnTo>
                  <a:lnTo>
                    <a:pt x="11577" y="3035"/>
                  </a:lnTo>
                  <a:lnTo>
                    <a:pt x="11596" y="3035"/>
                  </a:lnTo>
                  <a:lnTo>
                    <a:pt x="11626" y="3035"/>
                  </a:lnTo>
                  <a:lnTo>
                    <a:pt x="11645" y="3035"/>
                  </a:lnTo>
                  <a:lnTo>
                    <a:pt x="11674" y="3035"/>
                  </a:lnTo>
                  <a:lnTo>
                    <a:pt x="11704" y="2999"/>
                  </a:lnTo>
                  <a:lnTo>
                    <a:pt x="11723" y="2956"/>
                  </a:lnTo>
                  <a:lnTo>
                    <a:pt x="11704" y="2920"/>
                  </a:lnTo>
                  <a:lnTo>
                    <a:pt x="11645" y="2906"/>
                  </a:lnTo>
                  <a:lnTo>
                    <a:pt x="11626" y="2884"/>
                  </a:lnTo>
                  <a:lnTo>
                    <a:pt x="11577" y="2884"/>
                  </a:lnTo>
                  <a:lnTo>
                    <a:pt x="11528" y="2849"/>
                  </a:lnTo>
                  <a:lnTo>
                    <a:pt x="11479" y="2834"/>
                  </a:lnTo>
                  <a:lnTo>
                    <a:pt x="11430" y="2798"/>
                  </a:lnTo>
                  <a:lnTo>
                    <a:pt x="11401" y="2777"/>
                  </a:lnTo>
                  <a:lnTo>
                    <a:pt x="11381" y="2741"/>
                  </a:lnTo>
                  <a:lnTo>
                    <a:pt x="11352" y="2705"/>
                  </a:lnTo>
                  <a:lnTo>
                    <a:pt x="11352" y="2670"/>
                  </a:lnTo>
                  <a:lnTo>
                    <a:pt x="11352" y="2655"/>
                  </a:lnTo>
                  <a:lnTo>
                    <a:pt x="11381" y="2634"/>
                  </a:lnTo>
                  <a:lnTo>
                    <a:pt x="11381" y="2598"/>
                  </a:lnTo>
                  <a:lnTo>
                    <a:pt x="11352" y="2548"/>
                  </a:lnTo>
                  <a:lnTo>
                    <a:pt x="11352" y="2505"/>
                  </a:lnTo>
                  <a:lnTo>
                    <a:pt x="11332" y="2455"/>
                  </a:lnTo>
                  <a:lnTo>
                    <a:pt x="11332" y="2419"/>
                  </a:lnTo>
                  <a:lnTo>
                    <a:pt x="11303" y="2383"/>
                  </a:lnTo>
                  <a:lnTo>
                    <a:pt x="11303" y="2348"/>
                  </a:lnTo>
                  <a:lnTo>
                    <a:pt x="11332" y="2326"/>
                  </a:lnTo>
                  <a:lnTo>
                    <a:pt x="11352" y="2312"/>
                  </a:lnTo>
                  <a:lnTo>
                    <a:pt x="11381" y="2312"/>
                  </a:lnTo>
                  <a:lnTo>
                    <a:pt x="11401" y="2276"/>
                  </a:lnTo>
                  <a:lnTo>
                    <a:pt x="11450" y="2219"/>
                  </a:lnTo>
                  <a:lnTo>
                    <a:pt x="11450" y="2204"/>
                  </a:lnTo>
                  <a:lnTo>
                    <a:pt x="11450" y="2183"/>
                  </a:lnTo>
                  <a:lnTo>
                    <a:pt x="11430" y="2169"/>
                  </a:lnTo>
                  <a:lnTo>
                    <a:pt x="11381" y="2147"/>
                  </a:lnTo>
                  <a:lnTo>
                    <a:pt x="11352" y="2147"/>
                  </a:lnTo>
                  <a:lnTo>
                    <a:pt x="11303" y="2147"/>
                  </a:lnTo>
                  <a:lnTo>
                    <a:pt x="11254" y="2147"/>
                  </a:lnTo>
                  <a:lnTo>
                    <a:pt x="11205" y="2147"/>
                  </a:lnTo>
                  <a:lnTo>
                    <a:pt x="11157" y="2169"/>
                  </a:lnTo>
                  <a:lnTo>
                    <a:pt x="11186" y="2183"/>
                  </a:lnTo>
                  <a:lnTo>
                    <a:pt x="11205" y="2204"/>
                  </a:lnTo>
                  <a:lnTo>
                    <a:pt x="11235" y="2219"/>
                  </a:lnTo>
                  <a:lnTo>
                    <a:pt x="11254" y="2240"/>
                  </a:lnTo>
                  <a:lnTo>
                    <a:pt x="11235" y="2240"/>
                  </a:lnTo>
                  <a:lnTo>
                    <a:pt x="11205" y="2254"/>
                  </a:lnTo>
                  <a:lnTo>
                    <a:pt x="11186" y="2240"/>
                  </a:lnTo>
                  <a:lnTo>
                    <a:pt x="11157" y="2219"/>
                  </a:lnTo>
                  <a:lnTo>
                    <a:pt x="11108" y="2219"/>
                  </a:lnTo>
                  <a:lnTo>
                    <a:pt x="11078" y="2240"/>
                  </a:lnTo>
                  <a:lnTo>
                    <a:pt x="11059" y="2254"/>
                  </a:lnTo>
                  <a:lnTo>
                    <a:pt x="11059" y="2290"/>
                  </a:lnTo>
                  <a:lnTo>
                    <a:pt x="11059" y="2312"/>
                  </a:lnTo>
                  <a:lnTo>
                    <a:pt x="11078" y="2348"/>
                  </a:lnTo>
                  <a:lnTo>
                    <a:pt x="11108" y="2362"/>
                  </a:lnTo>
                  <a:lnTo>
                    <a:pt x="11078" y="2398"/>
                  </a:lnTo>
                  <a:lnTo>
                    <a:pt x="11059" y="2433"/>
                  </a:lnTo>
                  <a:lnTo>
                    <a:pt x="11059" y="2491"/>
                  </a:lnTo>
                  <a:lnTo>
                    <a:pt x="11030" y="2526"/>
                  </a:lnTo>
                  <a:lnTo>
                    <a:pt x="11010" y="2505"/>
                  </a:lnTo>
                  <a:lnTo>
                    <a:pt x="10981" y="2455"/>
                  </a:lnTo>
                  <a:lnTo>
                    <a:pt x="10981" y="2398"/>
                  </a:lnTo>
                  <a:lnTo>
                    <a:pt x="10981" y="2348"/>
                  </a:lnTo>
                  <a:lnTo>
                    <a:pt x="10932" y="2312"/>
                  </a:lnTo>
                  <a:lnTo>
                    <a:pt x="10912" y="2290"/>
                  </a:lnTo>
                  <a:lnTo>
                    <a:pt x="10864" y="2254"/>
                  </a:lnTo>
                  <a:lnTo>
                    <a:pt x="10834" y="2254"/>
                  </a:lnTo>
                  <a:lnTo>
                    <a:pt x="10834" y="2276"/>
                  </a:lnTo>
                  <a:lnTo>
                    <a:pt x="10864" y="2312"/>
                  </a:lnTo>
                  <a:lnTo>
                    <a:pt x="10864" y="2348"/>
                  </a:lnTo>
                  <a:lnTo>
                    <a:pt x="10834" y="2348"/>
                  </a:lnTo>
                  <a:lnTo>
                    <a:pt x="10785" y="2348"/>
                  </a:lnTo>
                  <a:lnTo>
                    <a:pt x="10736" y="2326"/>
                  </a:lnTo>
                  <a:lnTo>
                    <a:pt x="10688" y="2290"/>
                  </a:lnTo>
                  <a:lnTo>
                    <a:pt x="10668" y="2254"/>
                  </a:lnTo>
                  <a:lnTo>
                    <a:pt x="10668" y="2240"/>
                  </a:lnTo>
                  <a:lnTo>
                    <a:pt x="10619" y="2240"/>
                  </a:lnTo>
                  <a:lnTo>
                    <a:pt x="10570" y="2254"/>
                  </a:lnTo>
                  <a:lnTo>
                    <a:pt x="10541" y="2254"/>
                  </a:lnTo>
                  <a:lnTo>
                    <a:pt x="10522" y="2240"/>
                  </a:lnTo>
                  <a:lnTo>
                    <a:pt x="10541" y="2219"/>
                  </a:lnTo>
                  <a:lnTo>
                    <a:pt x="10570" y="2169"/>
                  </a:lnTo>
                  <a:lnTo>
                    <a:pt x="10570" y="2147"/>
                  </a:lnTo>
                  <a:lnTo>
                    <a:pt x="10522" y="2133"/>
                  </a:lnTo>
                  <a:lnTo>
                    <a:pt x="10463" y="2147"/>
                  </a:lnTo>
                  <a:lnTo>
                    <a:pt x="10395" y="2147"/>
                  </a:lnTo>
                  <a:lnTo>
                    <a:pt x="10316" y="2169"/>
                  </a:lnTo>
                  <a:lnTo>
                    <a:pt x="10268" y="2169"/>
                  </a:lnTo>
                  <a:lnTo>
                    <a:pt x="10248" y="2183"/>
                  </a:lnTo>
                  <a:lnTo>
                    <a:pt x="10199" y="2183"/>
                  </a:lnTo>
                  <a:lnTo>
                    <a:pt x="10150" y="2204"/>
                  </a:lnTo>
                  <a:lnTo>
                    <a:pt x="10121" y="2219"/>
                  </a:lnTo>
                  <a:lnTo>
                    <a:pt x="10121" y="2254"/>
                  </a:lnTo>
                  <a:lnTo>
                    <a:pt x="10101" y="2290"/>
                  </a:lnTo>
                  <a:lnTo>
                    <a:pt x="10053" y="2312"/>
                  </a:lnTo>
                  <a:lnTo>
                    <a:pt x="10004" y="2312"/>
                  </a:lnTo>
                  <a:lnTo>
                    <a:pt x="9974" y="2326"/>
                  </a:lnTo>
                  <a:lnTo>
                    <a:pt x="9974" y="2362"/>
                  </a:lnTo>
                  <a:lnTo>
                    <a:pt x="10004" y="2383"/>
                  </a:lnTo>
                  <a:lnTo>
                    <a:pt x="10053" y="2419"/>
                  </a:lnTo>
                  <a:lnTo>
                    <a:pt x="10101" y="2455"/>
                  </a:lnTo>
                  <a:lnTo>
                    <a:pt x="10121" y="2469"/>
                  </a:lnTo>
                  <a:lnTo>
                    <a:pt x="10150" y="2469"/>
                  </a:lnTo>
                  <a:lnTo>
                    <a:pt x="10150" y="2505"/>
                  </a:lnTo>
                  <a:lnTo>
                    <a:pt x="10150" y="2526"/>
                  </a:lnTo>
                  <a:lnTo>
                    <a:pt x="10101" y="2548"/>
                  </a:lnTo>
                  <a:lnTo>
                    <a:pt x="10023" y="2526"/>
                  </a:lnTo>
                  <a:lnTo>
                    <a:pt x="9974" y="2548"/>
                  </a:lnTo>
                  <a:lnTo>
                    <a:pt x="9974" y="2562"/>
                  </a:lnTo>
                  <a:lnTo>
                    <a:pt x="9974" y="2584"/>
                  </a:lnTo>
                  <a:lnTo>
                    <a:pt x="9974" y="2619"/>
                  </a:lnTo>
                  <a:lnTo>
                    <a:pt x="10004" y="2655"/>
                  </a:lnTo>
                  <a:lnTo>
                    <a:pt x="10023" y="2670"/>
                  </a:lnTo>
                  <a:lnTo>
                    <a:pt x="10072" y="2670"/>
                  </a:lnTo>
                  <a:lnTo>
                    <a:pt x="10121" y="2670"/>
                  </a:lnTo>
                  <a:lnTo>
                    <a:pt x="10199" y="2670"/>
                  </a:lnTo>
                  <a:lnTo>
                    <a:pt x="10268" y="2691"/>
                  </a:lnTo>
                  <a:lnTo>
                    <a:pt x="10297" y="2691"/>
                  </a:lnTo>
                  <a:lnTo>
                    <a:pt x="10346" y="2691"/>
                  </a:lnTo>
                  <a:lnTo>
                    <a:pt x="10443" y="2705"/>
                  </a:lnTo>
                  <a:lnTo>
                    <a:pt x="10522" y="2727"/>
                  </a:lnTo>
                  <a:lnTo>
                    <a:pt x="10570" y="2763"/>
                  </a:lnTo>
                  <a:lnTo>
                    <a:pt x="10570" y="2798"/>
                  </a:lnTo>
                  <a:lnTo>
                    <a:pt x="10541" y="2834"/>
                  </a:lnTo>
                  <a:lnTo>
                    <a:pt x="10541" y="2849"/>
                  </a:lnTo>
                  <a:lnTo>
                    <a:pt x="10522" y="2849"/>
                  </a:lnTo>
                  <a:lnTo>
                    <a:pt x="10463" y="2834"/>
                  </a:lnTo>
                  <a:lnTo>
                    <a:pt x="10414" y="2834"/>
                  </a:lnTo>
                  <a:lnTo>
                    <a:pt x="10346" y="2813"/>
                  </a:lnTo>
                  <a:lnTo>
                    <a:pt x="10297" y="2777"/>
                  </a:lnTo>
                  <a:lnTo>
                    <a:pt x="10248" y="2777"/>
                  </a:lnTo>
                  <a:lnTo>
                    <a:pt x="10199" y="2763"/>
                  </a:lnTo>
                  <a:lnTo>
                    <a:pt x="10150" y="2741"/>
                  </a:lnTo>
                  <a:lnTo>
                    <a:pt x="10101" y="2741"/>
                  </a:lnTo>
                  <a:lnTo>
                    <a:pt x="10023" y="2741"/>
                  </a:lnTo>
                  <a:lnTo>
                    <a:pt x="9974" y="2741"/>
                  </a:lnTo>
                  <a:lnTo>
                    <a:pt x="9955" y="2741"/>
                  </a:lnTo>
                  <a:lnTo>
                    <a:pt x="9955" y="2777"/>
                  </a:lnTo>
                  <a:lnTo>
                    <a:pt x="9955" y="2813"/>
                  </a:lnTo>
                  <a:lnTo>
                    <a:pt x="9955" y="2849"/>
                  </a:lnTo>
                  <a:lnTo>
                    <a:pt x="9955" y="2884"/>
                  </a:lnTo>
                  <a:lnTo>
                    <a:pt x="9974" y="2906"/>
                  </a:lnTo>
                  <a:lnTo>
                    <a:pt x="10023" y="2906"/>
                  </a:lnTo>
                  <a:lnTo>
                    <a:pt x="10072" y="2920"/>
                  </a:lnTo>
                  <a:lnTo>
                    <a:pt x="10121" y="2956"/>
                  </a:lnTo>
                  <a:lnTo>
                    <a:pt x="10199" y="2999"/>
                  </a:lnTo>
                  <a:lnTo>
                    <a:pt x="10248" y="3035"/>
                  </a:lnTo>
                  <a:lnTo>
                    <a:pt x="10248" y="3070"/>
                  </a:lnTo>
                  <a:lnTo>
                    <a:pt x="10268" y="3106"/>
                  </a:lnTo>
                  <a:lnTo>
                    <a:pt x="10268" y="3142"/>
                  </a:lnTo>
                  <a:lnTo>
                    <a:pt x="10297" y="3156"/>
                  </a:lnTo>
                  <a:lnTo>
                    <a:pt x="10316" y="3156"/>
                  </a:lnTo>
                  <a:lnTo>
                    <a:pt x="10346" y="3156"/>
                  </a:lnTo>
                  <a:lnTo>
                    <a:pt x="10395" y="3178"/>
                  </a:lnTo>
                  <a:lnTo>
                    <a:pt x="10414" y="3178"/>
                  </a:lnTo>
                  <a:lnTo>
                    <a:pt x="10463" y="3192"/>
                  </a:lnTo>
                  <a:lnTo>
                    <a:pt x="10492" y="3192"/>
                  </a:lnTo>
                  <a:lnTo>
                    <a:pt x="10522" y="3192"/>
                  </a:lnTo>
                  <a:lnTo>
                    <a:pt x="10541" y="3192"/>
                  </a:lnTo>
                  <a:lnTo>
                    <a:pt x="10590" y="3192"/>
                  </a:lnTo>
                  <a:lnTo>
                    <a:pt x="10619" y="3178"/>
                  </a:lnTo>
                  <a:lnTo>
                    <a:pt x="10688" y="3178"/>
                  </a:lnTo>
                  <a:lnTo>
                    <a:pt x="10766" y="3156"/>
                  </a:lnTo>
                  <a:lnTo>
                    <a:pt x="10815" y="3142"/>
                  </a:lnTo>
                  <a:lnTo>
                    <a:pt x="10883" y="3142"/>
                  </a:lnTo>
                  <a:lnTo>
                    <a:pt x="10932" y="3120"/>
                  </a:lnTo>
                  <a:lnTo>
                    <a:pt x="10981" y="3106"/>
                  </a:lnTo>
                  <a:lnTo>
                    <a:pt x="11030" y="3070"/>
                  </a:lnTo>
                  <a:lnTo>
                    <a:pt x="11059" y="3049"/>
                  </a:lnTo>
                  <a:lnTo>
                    <a:pt x="11078" y="3070"/>
                  </a:lnTo>
                  <a:lnTo>
                    <a:pt x="11108" y="3070"/>
                  </a:lnTo>
                  <a:lnTo>
                    <a:pt x="11157" y="3106"/>
                  </a:lnTo>
                  <a:lnTo>
                    <a:pt x="11186" y="3106"/>
                  </a:lnTo>
                  <a:lnTo>
                    <a:pt x="11205" y="3142"/>
                  </a:lnTo>
                  <a:lnTo>
                    <a:pt x="11254" y="3156"/>
                  </a:lnTo>
                  <a:lnTo>
                    <a:pt x="11303" y="3178"/>
                  </a:lnTo>
                  <a:lnTo>
                    <a:pt x="11332" y="3214"/>
                  </a:lnTo>
                  <a:lnTo>
                    <a:pt x="11401" y="3228"/>
                  </a:lnTo>
                  <a:lnTo>
                    <a:pt x="11303" y="3371"/>
                  </a:lnTo>
                  <a:lnTo>
                    <a:pt x="10961" y="3299"/>
                  </a:lnTo>
                  <a:lnTo>
                    <a:pt x="10443" y="3299"/>
                  </a:lnTo>
                  <a:lnTo>
                    <a:pt x="10150" y="3156"/>
                  </a:lnTo>
                  <a:lnTo>
                    <a:pt x="9681" y="3228"/>
                  </a:lnTo>
                  <a:lnTo>
                    <a:pt x="9730" y="3335"/>
                  </a:lnTo>
                  <a:lnTo>
                    <a:pt x="9779" y="3557"/>
                  </a:lnTo>
                  <a:lnTo>
                    <a:pt x="9633" y="3521"/>
                  </a:lnTo>
                  <a:lnTo>
                    <a:pt x="9359" y="3299"/>
                  </a:lnTo>
                  <a:lnTo>
                    <a:pt x="8822" y="3371"/>
                  </a:lnTo>
                  <a:lnTo>
                    <a:pt x="8548" y="3228"/>
                  </a:lnTo>
                  <a:lnTo>
                    <a:pt x="8646" y="3085"/>
                  </a:lnTo>
                  <a:lnTo>
                    <a:pt x="8304" y="3013"/>
                  </a:lnTo>
                  <a:lnTo>
                    <a:pt x="7884" y="2849"/>
                  </a:lnTo>
                  <a:lnTo>
                    <a:pt x="7317" y="2741"/>
                  </a:lnTo>
                  <a:lnTo>
                    <a:pt x="6966" y="2813"/>
                  </a:lnTo>
                  <a:lnTo>
                    <a:pt x="6604" y="2526"/>
                  </a:lnTo>
                  <a:lnTo>
                    <a:pt x="5637" y="2849"/>
                  </a:lnTo>
                  <a:lnTo>
                    <a:pt x="5373" y="3049"/>
                  </a:lnTo>
                  <a:lnTo>
                    <a:pt x="4973" y="2977"/>
                  </a:lnTo>
                  <a:lnTo>
                    <a:pt x="4709" y="2777"/>
                  </a:lnTo>
                  <a:lnTo>
                    <a:pt x="4406" y="2705"/>
                  </a:lnTo>
                  <a:lnTo>
                    <a:pt x="4289" y="2705"/>
                  </a:lnTo>
                  <a:lnTo>
                    <a:pt x="4142" y="2598"/>
                  </a:lnTo>
                  <a:lnTo>
                    <a:pt x="3673" y="2634"/>
                  </a:lnTo>
                  <a:lnTo>
                    <a:pt x="3009" y="2419"/>
                  </a:lnTo>
                  <a:lnTo>
                    <a:pt x="2706" y="2455"/>
                  </a:lnTo>
                  <a:lnTo>
                    <a:pt x="2462" y="2348"/>
                  </a:lnTo>
                  <a:lnTo>
                    <a:pt x="2393" y="2219"/>
                  </a:lnTo>
                  <a:lnTo>
                    <a:pt x="1944" y="2111"/>
                  </a:lnTo>
                  <a:lnTo>
                    <a:pt x="1671" y="2254"/>
                  </a:lnTo>
                  <a:lnTo>
                    <a:pt x="1280" y="2383"/>
                  </a:lnTo>
                  <a:lnTo>
                    <a:pt x="957" y="2526"/>
                  </a:lnTo>
                  <a:lnTo>
                    <a:pt x="762" y="2884"/>
                  </a:lnTo>
                  <a:lnTo>
                    <a:pt x="342" y="2956"/>
                  </a:lnTo>
                  <a:lnTo>
                    <a:pt x="342" y="3192"/>
                  </a:lnTo>
                  <a:lnTo>
                    <a:pt x="664" y="3485"/>
                  </a:lnTo>
                  <a:lnTo>
                    <a:pt x="957" y="3593"/>
                  </a:lnTo>
                  <a:lnTo>
                    <a:pt x="957" y="3736"/>
                  </a:lnTo>
                  <a:lnTo>
                    <a:pt x="762" y="3808"/>
                  </a:lnTo>
                  <a:lnTo>
                    <a:pt x="488" y="3736"/>
                  </a:lnTo>
                  <a:lnTo>
                    <a:pt x="0" y="4008"/>
                  </a:lnTo>
                  <a:lnTo>
                    <a:pt x="147" y="4115"/>
                  </a:lnTo>
                  <a:lnTo>
                    <a:pt x="342" y="4258"/>
                  </a:lnTo>
                  <a:lnTo>
                    <a:pt x="811" y="4258"/>
                  </a:lnTo>
                  <a:lnTo>
                    <a:pt x="1153" y="4294"/>
                  </a:lnTo>
                  <a:lnTo>
                    <a:pt x="1006" y="4545"/>
                  </a:lnTo>
                  <a:lnTo>
                    <a:pt x="615" y="4674"/>
                  </a:lnTo>
                  <a:lnTo>
                    <a:pt x="293" y="4817"/>
                  </a:lnTo>
                  <a:lnTo>
                    <a:pt x="244" y="4996"/>
                  </a:lnTo>
                  <a:lnTo>
                    <a:pt x="615" y="5182"/>
                  </a:lnTo>
                  <a:lnTo>
                    <a:pt x="664" y="5375"/>
                  </a:lnTo>
                  <a:lnTo>
                    <a:pt x="909" y="5447"/>
                  </a:lnTo>
                  <a:lnTo>
                    <a:pt x="957" y="5704"/>
                  </a:lnTo>
                  <a:lnTo>
                    <a:pt x="1329" y="5668"/>
                  </a:lnTo>
                  <a:lnTo>
                    <a:pt x="1778" y="5668"/>
                  </a:lnTo>
                  <a:lnTo>
                    <a:pt x="1524" y="6012"/>
                  </a:lnTo>
                  <a:lnTo>
                    <a:pt x="762" y="6477"/>
                  </a:lnTo>
                  <a:lnTo>
                    <a:pt x="1622" y="6155"/>
                  </a:lnTo>
                  <a:lnTo>
                    <a:pt x="2286" y="5633"/>
                  </a:lnTo>
                  <a:lnTo>
                    <a:pt x="2237" y="5525"/>
                  </a:lnTo>
                  <a:lnTo>
                    <a:pt x="2657" y="5146"/>
                  </a:lnTo>
                  <a:lnTo>
                    <a:pt x="2755" y="5303"/>
                  </a:lnTo>
                  <a:lnTo>
                    <a:pt x="2804" y="5482"/>
                  </a:lnTo>
                  <a:lnTo>
                    <a:pt x="3126" y="5303"/>
                  </a:lnTo>
                  <a:lnTo>
                    <a:pt x="3468" y="5146"/>
                  </a:lnTo>
                  <a:lnTo>
                    <a:pt x="3624" y="5232"/>
                  </a:lnTo>
                  <a:lnTo>
                    <a:pt x="4406" y="5339"/>
                  </a:lnTo>
                  <a:lnTo>
                    <a:pt x="4924" y="5525"/>
                  </a:lnTo>
                  <a:lnTo>
                    <a:pt x="5324" y="5375"/>
                  </a:lnTo>
                  <a:lnTo>
                    <a:pt x="5891" y="6119"/>
                  </a:lnTo>
                  <a:lnTo>
                    <a:pt x="6252" y="6298"/>
                  </a:lnTo>
                  <a:lnTo>
                    <a:pt x="6204" y="6584"/>
                  </a:lnTo>
                  <a:lnTo>
                    <a:pt x="6350" y="6821"/>
                  </a:lnTo>
                  <a:lnTo>
                    <a:pt x="6751" y="7221"/>
                  </a:lnTo>
                  <a:lnTo>
                    <a:pt x="7317" y="7486"/>
                  </a:lnTo>
                  <a:lnTo>
                    <a:pt x="7366" y="7672"/>
                  </a:lnTo>
                  <a:lnTo>
                    <a:pt x="7415" y="7887"/>
                  </a:lnTo>
                  <a:lnTo>
                    <a:pt x="7268" y="7959"/>
                  </a:lnTo>
                  <a:lnTo>
                    <a:pt x="7317" y="7816"/>
                  </a:lnTo>
                  <a:lnTo>
                    <a:pt x="7024" y="7744"/>
                  </a:lnTo>
                  <a:lnTo>
                    <a:pt x="7171" y="8138"/>
                  </a:lnTo>
                  <a:lnTo>
                    <a:pt x="7122" y="8445"/>
                  </a:lnTo>
                  <a:lnTo>
                    <a:pt x="7024" y="8732"/>
                  </a:lnTo>
                  <a:lnTo>
                    <a:pt x="7122" y="8968"/>
                  </a:lnTo>
                  <a:lnTo>
                    <a:pt x="7122" y="9111"/>
                  </a:lnTo>
                  <a:lnTo>
                    <a:pt x="7366" y="9476"/>
                  </a:lnTo>
                  <a:lnTo>
                    <a:pt x="7561" y="9726"/>
                  </a:lnTo>
                  <a:lnTo>
                    <a:pt x="7737" y="9927"/>
                  </a:lnTo>
                  <a:lnTo>
                    <a:pt x="8177" y="10142"/>
                  </a:lnTo>
                  <a:lnTo>
                    <a:pt x="8226" y="10213"/>
                  </a:lnTo>
                  <a:lnTo>
                    <a:pt x="8255" y="10213"/>
                  </a:lnTo>
                  <a:lnTo>
                    <a:pt x="8548" y="10614"/>
                  </a:lnTo>
                  <a:lnTo>
                    <a:pt x="8744" y="10843"/>
                  </a:lnTo>
                  <a:lnTo>
                    <a:pt x="8695" y="10915"/>
                  </a:lnTo>
                  <a:lnTo>
                    <a:pt x="9066" y="11101"/>
                  </a:lnTo>
                  <a:lnTo>
                    <a:pt x="9115" y="11280"/>
                  </a:lnTo>
                  <a:lnTo>
                    <a:pt x="9261" y="11351"/>
                  </a:lnTo>
                  <a:lnTo>
                    <a:pt x="9457" y="11494"/>
                  </a:lnTo>
                  <a:lnTo>
                    <a:pt x="9535" y="11387"/>
                  </a:lnTo>
                  <a:lnTo>
                    <a:pt x="9310" y="11280"/>
                  </a:lnTo>
                  <a:lnTo>
                    <a:pt x="9115" y="10950"/>
                  </a:lnTo>
                  <a:lnTo>
                    <a:pt x="8744" y="10571"/>
                  </a:lnTo>
                  <a:lnTo>
                    <a:pt x="8646" y="10356"/>
                  </a:lnTo>
                  <a:lnTo>
                    <a:pt x="8919" y="10428"/>
                  </a:lnTo>
                  <a:lnTo>
                    <a:pt x="9164" y="10807"/>
                  </a:lnTo>
                  <a:lnTo>
                    <a:pt x="9261" y="10915"/>
                  </a:lnTo>
                  <a:lnTo>
                    <a:pt x="9535" y="11029"/>
                  </a:lnTo>
                  <a:lnTo>
                    <a:pt x="9535" y="11136"/>
                  </a:lnTo>
                  <a:lnTo>
                    <a:pt x="9730" y="11208"/>
                  </a:lnTo>
                  <a:lnTo>
                    <a:pt x="9828" y="11315"/>
                  </a:lnTo>
                  <a:lnTo>
                    <a:pt x="10072" y="11494"/>
                  </a:lnTo>
                  <a:lnTo>
                    <a:pt x="10121" y="11766"/>
                  </a:lnTo>
                  <a:lnTo>
                    <a:pt x="10121" y="11874"/>
                  </a:lnTo>
                  <a:lnTo>
                    <a:pt x="10785" y="12160"/>
                  </a:lnTo>
                  <a:lnTo>
                    <a:pt x="11108" y="12289"/>
                  </a:lnTo>
                  <a:lnTo>
                    <a:pt x="11674" y="12396"/>
                  </a:lnTo>
                  <a:lnTo>
                    <a:pt x="11821" y="12360"/>
                  </a:lnTo>
                  <a:lnTo>
                    <a:pt x="11967" y="12360"/>
                  </a:lnTo>
                  <a:lnTo>
                    <a:pt x="12212" y="12503"/>
                  </a:lnTo>
                  <a:lnTo>
                    <a:pt x="12270" y="12561"/>
                  </a:lnTo>
                  <a:lnTo>
                    <a:pt x="12583" y="12596"/>
                  </a:lnTo>
                  <a:lnTo>
                    <a:pt x="12729" y="12561"/>
                  </a:lnTo>
                  <a:lnTo>
                    <a:pt x="12729" y="12539"/>
                  </a:lnTo>
                  <a:lnTo>
                    <a:pt x="13003" y="12647"/>
                  </a:lnTo>
                  <a:lnTo>
                    <a:pt x="13296" y="12561"/>
                  </a:lnTo>
                  <a:lnTo>
                    <a:pt x="12983" y="12647"/>
                  </a:lnTo>
                  <a:lnTo>
                    <a:pt x="13247" y="12954"/>
                  </a:lnTo>
                  <a:lnTo>
                    <a:pt x="13345" y="13026"/>
                  </a:lnTo>
                  <a:lnTo>
                    <a:pt x="13814" y="13248"/>
                  </a:lnTo>
                  <a:lnTo>
                    <a:pt x="13863" y="13097"/>
                  </a:lnTo>
                  <a:lnTo>
                    <a:pt x="13716" y="12954"/>
                  </a:lnTo>
                  <a:close/>
                  <a:moveTo>
                    <a:pt x="12388" y="12324"/>
                  </a:moveTo>
                  <a:lnTo>
                    <a:pt x="12388" y="12324"/>
                  </a:lnTo>
                  <a:lnTo>
                    <a:pt x="12515" y="12324"/>
                  </a:lnTo>
                  <a:lnTo>
                    <a:pt x="12534" y="12324"/>
                  </a:lnTo>
                  <a:lnTo>
                    <a:pt x="12388" y="12324"/>
                  </a:lnTo>
                  <a:close/>
                  <a:moveTo>
                    <a:pt x="15563" y="12110"/>
                  </a:moveTo>
                  <a:lnTo>
                    <a:pt x="15768" y="12110"/>
                  </a:lnTo>
                  <a:lnTo>
                    <a:pt x="15914" y="12017"/>
                  </a:lnTo>
                  <a:lnTo>
                    <a:pt x="16325" y="12074"/>
                  </a:lnTo>
                  <a:lnTo>
                    <a:pt x="16129" y="11981"/>
                  </a:lnTo>
                  <a:lnTo>
                    <a:pt x="15817" y="11874"/>
                  </a:lnTo>
                  <a:lnTo>
                    <a:pt x="15416" y="11874"/>
                  </a:lnTo>
                  <a:lnTo>
                    <a:pt x="15416" y="11945"/>
                  </a:lnTo>
                  <a:lnTo>
                    <a:pt x="15201" y="11981"/>
                  </a:lnTo>
                  <a:lnTo>
                    <a:pt x="15465" y="12074"/>
                  </a:lnTo>
                  <a:lnTo>
                    <a:pt x="15563" y="12110"/>
                  </a:lnTo>
                  <a:close/>
                  <a:moveTo>
                    <a:pt x="14849" y="11695"/>
                  </a:moveTo>
                  <a:lnTo>
                    <a:pt x="14849" y="11695"/>
                  </a:lnTo>
                  <a:lnTo>
                    <a:pt x="14781" y="11623"/>
                  </a:lnTo>
                  <a:lnTo>
                    <a:pt x="14752" y="11587"/>
                  </a:lnTo>
                  <a:lnTo>
                    <a:pt x="14380" y="11480"/>
                  </a:lnTo>
                  <a:lnTo>
                    <a:pt x="13814" y="11480"/>
                  </a:lnTo>
                  <a:lnTo>
                    <a:pt x="13501" y="11516"/>
                  </a:lnTo>
                  <a:lnTo>
                    <a:pt x="13394" y="11587"/>
                  </a:lnTo>
                  <a:lnTo>
                    <a:pt x="13648" y="11623"/>
                  </a:lnTo>
                  <a:lnTo>
                    <a:pt x="13863" y="11623"/>
                  </a:lnTo>
                  <a:lnTo>
                    <a:pt x="14166" y="11623"/>
                  </a:lnTo>
                  <a:lnTo>
                    <a:pt x="14478" y="11659"/>
                  </a:lnTo>
                  <a:lnTo>
                    <a:pt x="14576" y="11766"/>
                  </a:lnTo>
                  <a:lnTo>
                    <a:pt x="14683" y="11838"/>
                  </a:lnTo>
                  <a:lnTo>
                    <a:pt x="15094" y="11838"/>
                  </a:lnTo>
                  <a:lnTo>
                    <a:pt x="15172" y="11838"/>
                  </a:lnTo>
                  <a:lnTo>
                    <a:pt x="15201" y="11816"/>
                  </a:lnTo>
                  <a:lnTo>
                    <a:pt x="15201" y="11802"/>
                  </a:lnTo>
                  <a:lnTo>
                    <a:pt x="15094" y="11730"/>
                  </a:lnTo>
                  <a:lnTo>
                    <a:pt x="15025" y="11730"/>
                  </a:lnTo>
                  <a:lnTo>
                    <a:pt x="14928" y="11709"/>
                  </a:lnTo>
                  <a:lnTo>
                    <a:pt x="14849" y="11695"/>
                  </a:lnTo>
                  <a:close/>
                  <a:moveTo>
                    <a:pt x="16647" y="12289"/>
                  </a:moveTo>
                  <a:lnTo>
                    <a:pt x="16891" y="12324"/>
                  </a:lnTo>
                  <a:lnTo>
                    <a:pt x="16891" y="12231"/>
                  </a:lnTo>
                  <a:lnTo>
                    <a:pt x="16676" y="12231"/>
                  </a:lnTo>
                  <a:lnTo>
                    <a:pt x="16647" y="12289"/>
                  </a:lnTo>
                  <a:close/>
                  <a:moveTo>
                    <a:pt x="14185" y="13319"/>
                  </a:moveTo>
                  <a:lnTo>
                    <a:pt x="14185" y="13319"/>
                  </a:lnTo>
                  <a:lnTo>
                    <a:pt x="14332" y="13212"/>
                  </a:lnTo>
                  <a:lnTo>
                    <a:pt x="14527" y="13248"/>
                  </a:lnTo>
                  <a:lnTo>
                    <a:pt x="14576" y="13355"/>
                  </a:lnTo>
                  <a:lnTo>
                    <a:pt x="14732" y="13248"/>
                  </a:lnTo>
                  <a:lnTo>
                    <a:pt x="14527" y="13140"/>
                  </a:lnTo>
                  <a:lnTo>
                    <a:pt x="14283" y="13140"/>
                  </a:lnTo>
                  <a:lnTo>
                    <a:pt x="14117" y="13155"/>
                  </a:lnTo>
                  <a:lnTo>
                    <a:pt x="13990" y="13155"/>
                  </a:lnTo>
                  <a:lnTo>
                    <a:pt x="13912" y="13140"/>
                  </a:lnTo>
                  <a:lnTo>
                    <a:pt x="13863" y="13140"/>
                  </a:lnTo>
                  <a:lnTo>
                    <a:pt x="13863" y="13097"/>
                  </a:lnTo>
                  <a:lnTo>
                    <a:pt x="13814" y="13248"/>
                  </a:lnTo>
                  <a:lnTo>
                    <a:pt x="14019" y="13391"/>
                  </a:lnTo>
                  <a:lnTo>
                    <a:pt x="14117" y="13391"/>
                  </a:lnTo>
                  <a:lnTo>
                    <a:pt x="14185" y="13319"/>
                  </a:lnTo>
                  <a:close/>
                  <a:moveTo>
                    <a:pt x="21502" y="14837"/>
                  </a:moveTo>
                  <a:lnTo>
                    <a:pt x="21502" y="14837"/>
                  </a:lnTo>
                  <a:lnTo>
                    <a:pt x="21180" y="14758"/>
                  </a:lnTo>
                  <a:lnTo>
                    <a:pt x="20740" y="14579"/>
                  </a:lnTo>
                  <a:lnTo>
                    <a:pt x="20223" y="14543"/>
                  </a:lnTo>
                  <a:lnTo>
                    <a:pt x="20076" y="14507"/>
                  </a:lnTo>
                  <a:lnTo>
                    <a:pt x="19949" y="14400"/>
                  </a:lnTo>
                  <a:lnTo>
                    <a:pt x="19558" y="14293"/>
                  </a:lnTo>
                  <a:lnTo>
                    <a:pt x="19187" y="14128"/>
                  </a:lnTo>
                  <a:lnTo>
                    <a:pt x="19138" y="13985"/>
                  </a:lnTo>
                  <a:lnTo>
                    <a:pt x="18992" y="13699"/>
                  </a:lnTo>
                  <a:lnTo>
                    <a:pt x="18943" y="13699"/>
                  </a:lnTo>
                  <a:lnTo>
                    <a:pt x="18591" y="13548"/>
                  </a:lnTo>
                  <a:lnTo>
                    <a:pt x="18474" y="13548"/>
                  </a:lnTo>
                  <a:lnTo>
                    <a:pt x="18474" y="13570"/>
                  </a:lnTo>
                  <a:lnTo>
                    <a:pt x="18474" y="13548"/>
                  </a:lnTo>
                  <a:lnTo>
                    <a:pt x="18054" y="13513"/>
                  </a:lnTo>
                  <a:lnTo>
                    <a:pt x="18054" y="13477"/>
                  </a:lnTo>
                  <a:lnTo>
                    <a:pt x="18054" y="13513"/>
                  </a:lnTo>
                  <a:lnTo>
                    <a:pt x="18054" y="13462"/>
                  </a:lnTo>
                  <a:lnTo>
                    <a:pt x="17858" y="13427"/>
                  </a:lnTo>
                  <a:lnTo>
                    <a:pt x="17810" y="13319"/>
                  </a:lnTo>
                  <a:lnTo>
                    <a:pt x="17614" y="13212"/>
                  </a:lnTo>
                  <a:lnTo>
                    <a:pt x="17565" y="13212"/>
                  </a:lnTo>
                  <a:lnTo>
                    <a:pt x="17409" y="13176"/>
                  </a:lnTo>
                  <a:lnTo>
                    <a:pt x="17360" y="13097"/>
                  </a:lnTo>
                  <a:lnTo>
                    <a:pt x="17047" y="12990"/>
                  </a:lnTo>
                  <a:lnTo>
                    <a:pt x="16549" y="13026"/>
                  </a:lnTo>
                  <a:lnTo>
                    <a:pt x="16276" y="12990"/>
                  </a:lnTo>
                  <a:lnTo>
                    <a:pt x="16227" y="12918"/>
                  </a:lnTo>
                  <a:lnTo>
                    <a:pt x="15983" y="12883"/>
                  </a:lnTo>
                  <a:lnTo>
                    <a:pt x="15709" y="12918"/>
                  </a:lnTo>
                  <a:lnTo>
                    <a:pt x="15690" y="12904"/>
                  </a:lnTo>
                  <a:lnTo>
                    <a:pt x="15690" y="12868"/>
                  </a:lnTo>
                  <a:lnTo>
                    <a:pt x="15660" y="12811"/>
                  </a:lnTo>
                  <a:lnTo>
                    <a:pt x="15543" y="12847"/>
                  </a:lnTo>
                  <a:lnTo>
                    <a:pt x="15660" y="12811"/>
                  </a:lnTo>
                  <a:lnTo>
                    <a:pt x="15660" y="12775"/>
                  </a:lnTo>
                  <a:lnTo>
                    <a:pt x="15299" y="12847"/>
                  </a:lnTo>
                  <a:lnTo>
                    <a:pt x="15094" y="12918"/>
                  </a:lnTo>
                  <a:lnTo>
                    <a:pt x="14996" y="13097"/>
                  </a:lnTo>
                  <a:lnTo>
                    <a:pt x="14898" y="13140"/>
                  </a:lnTo>
                  <a:lnTo>
                    <a:pt x="14732" y="13248"/>
                  </a:lnTo>
                  <a:lnTo>
                    <a:pt x="14576" y="13355"/>
                  </a:lnTo>
                  <a:lnTo>
                    <a:pt x="14634" y="13441"/>
                  </a:lnTo>
                  <a:lnTo>
                    <a:pt x="14683" y="13627"/>
                  </a:lnTo>
                  <a:lnTo>
                    <a:pt x="14683" y="13734"/>
                  </a:lnTo>
                  <a:lnTo>
                    <a:pt x="14732" y="13878"/>
                  </a:lnTo>
                  <a:lnTo>
                    <a:pt x="14527" y="13985"/>
                  </a:lnTo>
                  <a:lnTo>
                    <a:pt x="14429" y="14056"/>
                  </a:lnTo>
                  <a:lnTo>
                    <a:pt x="14380" y="14128"/>
                  </a:lnTo>
                  <a:lnTo>
                    <a:pt x="14166" y="14472"/>
                  </a:lnTo>
                  <a:lnTo>
                    <a:pt x="14283" y="14615"/>
                  </a:lnTo>
                  <a:lnTo>
                    <a:pt x="14166" y="14650"/>
                  </a:lnTo>
                  <a:lnTo>
                    <a:pt x="14185" y="14650"/>
                  </a:lnTo>
                  <a:lnTo>
                    <a:pt x="14019" y="14722"/>
                  </a:lnTo>
                  <a:lnTo>
                    <a:pt x="14185" y="14980"/>
                  </a:lnTo>
                  <a:lnTo>
                    <a:pt x="14478" y="15359"/>
                  </a:lnTo>
                  <a:lnTo>
                    <a:pt x="14801" y="15824"/>
                  </a:lnTo>
                  <a:lnTo>
                    <a:pt x="14801" y="15896"/>
                  </a:lnTo>
                  <a:lnTo>
                    <a:pt x="15885" y="16347"/>
                  </a:lnTo>
                  <a:lnTo>
                    <a:pt x="15934" y="16347"/>
                  </a:lnTo>
                  <a:lnTo>
                    <a:pt x="15934" y="16332"/>
                  </a:lnTo>
                  <a:lnTo>
                    <a:pt x="15963" y="16311"/>
                  </a:lnTo>
                  <a:lnTo>
                    <a:pt x="16110" y="16418"/>
                  </a:lnTo>
                  <a:lnTo>
                    <a:pt x="16110" y="16440"/>
                  </a:lnTo>
                  <a:lnTo>
                    <a:pt x="16061" y="16569"/>
                  </a:lnTo>
                  <a:lnTo>
                    <a:pt x="16276" y="16833"/>
                  </a:lnTo>
                  <a:lnTo>
                    <a:pt x="16325" y="16905"/>
                  </a:lnTo>
                  <a:lnTo>
                    <a:pt x="16383" y="16869"/>
                  </a:lnTo>
                  <a:lnTo>
                    <a:pt x="16383" y="16891"/>
                  </a:lnTo>
                  <a:lnTo>
                    <a:pt x="16325" y="16905"/>
                  </a:lnTo>
                  <a:lnTo>
                    <a:pt x="16383" y="16948"/>
                  </a:lnTo>
                  <a:lnTo>
                    <a:pt x="16325" y="17091"/>
                  </a:lnTo>
                  <a:lnTo>
                    <a:pt x="16178" y="17213"/>
                  </a:lnTo>
                  <a:lnTo>
                    <a:pt x="16178" y="17435"/>
                  </a:lnTo>
                  <a:lnTo>
                    <a:pt x="16080" y="17578"/>
                  </a:lnTo>
                  <a:lnTo>
                    <a:pt x="15914" y="18064"/>
                  </a:lnTo>
                  <a:lnTo>
                    <a:pt x="15963" y="18422"/>
                  </a:lnTo>
                  <a:lnTo>
                    <a:pt x="15660" y="18909"/>
                  </a:lnTo>
                  <a:lnTo>
                    <a:pt x="15611" y="19417"/>
                  </a:lnTo>
                  <a:lnTo>
                    <a:pt x="15611" y="19689"/>
                  </a:lnTo>
                  <a:lnTo>
                    <a:pt x="15563" y="19940"/>
                  </a:lnTo>
                  <a:lnTo>
                    <a:pt x="15660" y="20083"/>
                  </a:lnTo>
                  <a:lnTo>
                    <a:pt x="15514" y="20677"/>
                  </a:lnTo>
                  <a:lnTo>
                    <a:pt x="15348" y="20934"/>
                  </a:lnTo>
                  <a:lnTo>
                    <a:pt x="15416" y="21113"/>
                  </a:lnTo>
                  <a:lnTo>
                    <a:pt x="15563" y="21350"/>
                  </a:lnTo>
                  <a:lnTo>
                    <a:pt x="16383" y="21600"/>
                  </a:lnTo>
                  <a:lnTo>
                    <a:pt x="16178" y="21457"/>
                  </a:lnTo>
                  <a:lnTo>
                    <a:pt x="16158" y="21421"/>
                  </a:lnTo>
                  <a:lnTo>
                    <a:pt x="16403" y="21600"/>
                  </a:lnTo>
                  <a:lnTo>
                    <a:pt x="16129" y="21185"/>
                  </a:lnTo>
                  <a:lnTo>
                    <a:pt x="16325" y="20949"/>
                  </a:lnTo>
                  <a:lnTo>
                    <a:pt x="16549" y="20713"/>
                  </a:lnTo>
                  <a:lnTo>
                    <a:pt x="16627" y="20484"/>
                  </a:lnTo>
                  <a:lnTo>
                    <a:pt x="16500" y="20376"/>
                  </a:lnTo>
                  <a:lnTo>
                    <a:pt x="16481" y="20212"/>
                  </a:lnTo>
                  <a:lnTo>
                    <a:pt x="16823" y="19904"/>
                  </a:lnTo>
                  <a:lnTo>
                    <a:pt x="16999" y="19618"/>
                  </a:lnTo>
                  <a:lnTo>
                    <a:pt x="16872" y="19510"/>
                  </a:lnTo>
                  <a:lnTo>
                    <a:pt x="17116" y="19431"/>
                  </a:lnTo>
                  <a:lnTo>
                    <a:pt x="17389" y="19131"/>
                  </a:lnTo>
                  <a:lnTo>
                    <a:pt x="17858" y="19002"/>
                  </a:lnTo>
                  <a:lnTo>
                    <a:pt x="18054" y="18909"/>
                  </a:lnTo>
                  <a:lnTo>
                    <a:pt x="18132" y="18644"/>
                  </a:lnTo>
                  <a:lnTo>
                    <a:pt x="17976" y="18565"/>
                  </a:lnTo>
                  <a:lnTo>
                    <a:pt x="17976" y="18494"/>
                  </a:lnTo>
                  <a:lnTo>
                    <a:pt x="18073" y="18565"/>
                  </a:lnTo>
                  <a:lnTo>
                    <a:pt x="18327" y="18601"/>
                  </a:lnTo>
                  <a:lnTo>
                    <a:pt x="18572" y="18458"/>
                  </a:lnTo>
                  <a:lnTo>
                    <a:pt x="18620" y="18386"/>
                  </a:lnTo>
                  <a:lnTo>
                    <a:pt x="18591" y="18315"/>
                  </a:lnTo>
                  <a:lnTo>
                    <a:pt x="18620" y="18386"/>
                  </a:lnTo>
                  <a:lnTo>
                    <a:pt x="18699" y="18265"/>
                  </a:lnTo>
                  <a:lnTo>
                    <a:pt x="18894" y="18115"/>
                  </a:lnTo>
                  <a:lnTo>
                    <a:pt x="19138" y="17936"/>
                  </a:lnTo>
                  <a:lnTo>
                    <a:pt x="19363" y="17449"/>
                  </a:lnTo>
                  <a:lnTo>
                    <a:pt x="19509" y="17234"/>
                  </a:lnTo>
                  <a:lnTo>
                    <a:pt x="20076" y="16984"/>
                  </a:lnTo>
                  <a:lnTo>
                    <a:pt x="20418" y="16948"/>
                  </a:lnTo>
                  <a:lnTo>
                    <a:pt x="20516" y="16905"/>
                  </a:lnTo>
                  <a:lnTo>
                    <a:pt x="20613" y="16762"/>
                  </a:lnTo>
                  <a:lnTo>
                    <a:pt x="20691" y="16604"/>
                  </a:lnTo>
                  <a:lnTo>
                    <a:pt x="20838" y="16418"/>
                  </a:lnTo>
                  <a:lnTo>
                    <a:pt x="20887" y="16347"/>
                  </a:lnTo>
                  <a:lnTo>
                    <a:pt x="20936" y="15717"/>
                  </a:lnTo>
                  <a:lnTo>
                    <a:pt x="21082" y="15681"/>
                  </a:lnTo>
                  <a:lnTo>
                    <a:pt x="21600" y="15209"/>
                  </a:lnTo>
                  <a:lnTo>
                    <a:pt x="21600" y="15101"/>
                  </a:lnTo>
                  <a:lnTo>
                    <a:pt x="21502" y="14837"/>
                  </a:lnTo>
                  <a:close/>
                  <a:moveTo>
                    <a:pt x="14068" y="4058"/>
                  </a:moveTo>
                  <a:lnTo>
                    <a:pt x="14117" y="4080"/>
                  </a:lnTo>
                  <a:lnTo>
                    <a:pt x="14136" y="4080"/>
                  </a:lnTo>
                  <a:lnTo>
                    <a:pt x="14166" y="4094"/>
                  </a:lnTo>
                  <a:lnTo>
                    <a:pt x="14214" y="4115"/>
                  </a:lnTo>
                  <a:lnTo>
                    <a:pt x="14234" y="4115"/>
                  </a:lnTo>
                  <a:lnTo>
                    <a:pt x="14283" y="4130"/>
                  </a:lnTo>
                  <a:lnTo>
                    <a:pt x="14332" y="4130"/>
                  </a:lnTo>
                  <a:lnTo>
                    <a:pt x="14361" y="4151"/>
                  </a:lnTo>
                  <a:lnTo>
                    <a:pt x="14380" y="4151"/>
                  </a:lnTo>
                  <a:lnTo>
                    <a:pt x="14410" y="4130"/>
                  </a:lnTo>
                  <a:lnTo>
                    <a:pt x="14410" y="4115"/>
                  </a:lnTo>
                  <a:lnTo>
                    <a:pt x="14429" y="4115"/>
                  </a:lnTo>
                  <a:lnTo>
                    <a:pt x="14459" y="4080"/>
                  </a:lnTo>
                  <a:lnTo>
                    <a:pt x="14478" y="4058"/>
                  </a:lnTo>
                  <a:lnTo>
                    <a:pt x="14459" y="4044"/>
                  </a:lnTo>
                  <a:lnTo>
                    <a:pt x="14410" y="4044"/>
                  </a:lnTo>
                  <a:lnTo>
                    <a:pt x="14380" y="4022"/>
                  </a:lnTo>
                  <a:lnTo>
                    <a:pt x="14234" y="4022"/>
                  </a:lnTo>
                  <a:lnTo>
                    <a:pt x="14214" y="4008"/>
                  </a:lnTo>
                  <a:lnTo>
                    <a:pt x="14185" y="3972"/>
                  </a:lnTo>
                  <a:lnTo>
                    <a:pt x="14166" y="3936"/>
                  </a:lnTo>
                  <a:lnTo>
                    <a:pt x="14136" y="3901"/>
                  </a:lnTo>
                  <a:lnTo>
                    <a:pt x="14087" y="3901"/>
                  </a:lnTo>
                  <a:lnTo>
                    <a:pt x="14019" y="3879"/>
                  </a:lnTo>
                  <a:lnTo>
                    <a:pt x="13960" y="3865"/>
                  </a:lnTo>
                  <a:lnTo>
                    <a:pt x="13912" y="3865"/>
                  </a:lnTo>
                  <a:lnTo>
                    <a:pt x="13863" y="3865"/>
                  </a:lnTo>
                  <a:lnTo>
                    <a:pt x="13843" y="3865"/>
                  </a:lnTo>
                  <a:lnTo>
                    <a:pt x="13814" y="3879"/>
                  </a:lnTo>
                  <a:lnTo>
                    <a:pt x="13794" y="3901"/>
                  </a:lnTo>
                  <a:lnTo>
                    <a:pt x="13765" y="3901"/>
                  </a:lnTo>
                  <a:lnTo>
                    <a:pt x="13765" y="3879"/>
                  </a:lnTo>
                  <a:lnTo>
                    <a:pt x="13745" y="3829"/>
                  </a:lnTo>
                  <a:lnTo>
                    <a:pt x="13716" y="3786"/>
                  </a:lnTo>
                  <a:lnTo>
                    <a:pt x="13697" y="3772"/>
                  </a:lnTo>
                  <a:lnTo>
                    <a:pt x="13667" y="3750"/>
                  </a:lnTo>
                  <a:lnTo>
                    <a:pt x="13618" y="3750"/>
                  </a:lnTo>
                  <a:lnTo>
                    <a:pt x="13599" y="3750"/>
                  </a:lnTo>
                  <a:lnTo>
                    <a:pt x="13599" y="3786"/>
                  </a:lnTo>
                  <a:lnTo>
                    <a:pt x="13599" y="3829"/>
                  </a:lnTo>
                  <a:lnTo>
                    <a:pt x="13599" y="3879"/>
                  </a:lnTo>
                  <a:lnTo>
                    <a:pt x="13599" y="3915"/>
                  </a:lnTo>
                  <a:lnTo>
                    <a:pt x="13599" y="3936"/>
                  </a:lnTo>
                  <a:lnTo>
                    <a:pt x="13618" y="3951"/>
                  </a:lnTo>
                  <a:lnTo>
                    <a:pt x="13618" y="3972"/>
                  </a:lnTo>
                  <a:lnTo>
                    <a:pt x="13618" y="4008"/>
                  </a:lnTo>
                  <a:lnTo>
                    <a:pt x="13618" y="4044"/>
                  </a:lnTo>
                  <a:lnTo>
                    <a:pt x="13618" y="4080"/>
                  </a:lnTo>
                  <a:lnTo>
                    <a:pt x="13648" y="4115"/>
                  </a:lnTo>
                  <a:lnTo>
                    <a:pt x="13648" y="4130"/>
                  </a:lnTo>
                  <a:lnTo>
                    <a:pt x="13618" y="4130"/>
                  </a:lnTo>
                  <a:lnTo>
                    <a:pt x="13599" y="4151"/>
                  </a:lnTo>
                  <a:lnTo>
                    <a:pt x="13570" y="4187"/>
                  </a:lnTo>
                  <a:lnTo>
                    <a:pt x="13550" y="4201"/>
                  </a:lnTo>
                  <a:lnTo>
                    <a:pt x="13521" y="4223"/>
                  </a:lnTo>
                  <a:lnTo>
                    <a:pt x="13550" y="4244"/>
                  </a:lnTo>
                  <a:lnTo>
                    <a:pt x="13599" y="4244"/>
                  </a:lnTo>
                  <a:lnTo>
                    <a:pt x="13648" y="4223"/>
                  </a:lnTo>
                  <a:lnTo>
                    <a:pt x="13667" y="4223"/>
                  </a:lnTo>
                  <a:lnTo>
                    <a:pt x="13697" y="4223"/>
                  </a:lnTo>
                  <a:lnTo>
                    <a:pt x="13745" y="4223"/>
                  </a:lnTo>
                  <a:lnTo>
                    <a:pt x="13765" y="4223"/>
                  </a:lnTo>
                  <a:lnTo>
                    <a:pt x="13794" y="4244"/>
                  </a:lnTo>
                  <a:lnTo>
                    <a:pt x="13814" y="4280"/>
                  </a:lnTo>
                  <a:lnTo>
                    <a:pt x="13814" y="4294"/>
                  </a:lnTo>
                  <a:lnTo>
                    <a:pt x="13843" y="4316"/>
                  </a:lnTo>
                  <a:lnTo>
                    <a:pt x="13863" y="4316"/>
                  </a:lnTo>
                  <a:lnTo>
                    <a:pt x="13912" y="4294"/>
                  </a:lnTo>
                  <a:lnTo>
                    <a:pt x="13912" y="4280"/>
                  </a:lnTo>
                  <a:lnTo>
                    <a:pt x="13941" y="4258"/>
                  </a:lnTo>
                  <a:lnTo>
                    <a:pt x="13941" y="4244"/>
                  </a:lnTo>
                  <a:lnTo>
                    <a:pt x="13960" y="4223"/>
                  </a:lnTo>
                  <a:lnTo>
                    <a:pt x="14019" y="4201"/>
                  </a:lnTo>
                  <a:lnTo>
                    <a:pt x="14039" y="4187"/>
                  </a:lnTo>
                  <a:lnTo>
                    <a:pt x="14039" y="4151"/>
                  </a:lnTo>
                  <a:lnTo>
                    <a:pt x="14039" y="4115"/>
                  </a:lnTo>
                  <a:lnTo>
                    <a:pt x="14019" y="4080"/>
                  </a:lnTo>
                  <a:lnTo>
                    <a:pt x="14039" y="4058"/>
                  </a:lnTo>
                  <a:lnTo>
                    <a:pt x="14068" y="4058"/>
                  </a:lnTo>
                  <a:close/>
                  <a:moveTo>
                    <a:pt x="9437" y="2147"/>
                  </a:moveTo>
                  <a:lnTo>
                    <a:pt x="9457" y="2169"/>
                  </a:lnTo>
                  <a:lnTo>
                    <a:pt x="9486" y="2219"/>
                  </a:lnTo>
                  <a:lnTo>
                    <a:pt x="9506" y="2312"/>
                  </a:lnTo>
                  <a:lnTo>
                    <a:pt x="9506" y="2362"/>
                  </a:lnTo>
                  <a:lnTo>
                    <a:pt x="9506" y="2398"/>
                  </a:lnTo>
                  <a:lnTo>
                    <a:pt x="9554" y="2419"/>
                  </a:lnTo>
                  <a:lnTo>
                    <a:pt x="9603" y="2398"/>
                  </a:lnTo>
                  <a:lnTo>
                    <a:pt x="9633" y="2383"/>
                  </a:lnTo>
                  <a:lnTo>
                    <a:pt x="9652" y="2362"/>
                  </a:lnTo>
                  <a:lnTo>
                    <a:pt x="9681" y="2383"/>
                  </a:lnTo>
                  <a:lnTo>
                    <a:pt x="9730" y="2398"/>
                  </a:lnTo>
                  <a:lnTo>
                    <a:pt x="9750" y="2419"/>
                  </a:lnTo>
                  <a:lnTo>
                    <a:pt x="9799" y="2398"/>
                  </a:lnTo>
                  <a:lnTo>
                    <a:pt x="9828" y="2362"/>
                  </a:lnTo>
                  <a:lnTo>
                    <a:pt x="9877" y="2312"/>
                  </a:lnTo>
                  <a:lnTo>
                    <a:pt x="9926" y="2290"/>
                  </a:lnTo>
                  <a:lnTo>
                    <a:pt x="10004" y="2276"/>
                  </a:lnTo>
                  <a:lnTo>
                    <a:pt x="10023" y="2254"/>
                  </a:lnTo>
                  <a:lnTo>
                    <a:pt x="10023" y="2219"/>
                  </a:lnTo>
                  <a:lnTo>
                    <a:pt x="10023" y="2183"/>
                  </a:lnTo>
                  <a:lnTo>
                    <a:pt x="10053" y="2183"/>
                  </a:lnTo>
                  <a:lnTo>
                    <a:pt x="10150" y="2169"/>
                  </a:lnTo>
                  <a:lnTo>
                    <a:pt x="10199" y="2147"/>
                  </a:lnTo>
                  <a:lnTo>
                    <a:pt x="10248" y="2147"/>
                  </a:lnTo>
                  <a:lnTo>
                    <a:pt x="10297" y="2133"/>
                  </a:lnTo>
                  <a:lnTo>
                    <a:pt x="10346" y="2111"/>
                  </a:lnTo>
                  <a:lnTo>
                    <a:pt x="10395" y="2111"/>
                  </a:lnTo>
                  <a:lnTo>
                    <a:pt x="10414" y="2090"/>
                  </a:lnTo>
                  <a:lnTo>
                    <a:pt x="10414" y="2076"/>
                  </a:lnTo>
                  <a:lnTo>
                    <a:pt x="10443" y="2054"/>
                  </a:lnTo>
                  <a:lnTo>
                    <a:pt x="10414" y="2040"/>
                  </a:lnTo>
                  <a:lnTo>
                    <a:pt x="10414" y="1983"/>
                  </a:lnTo>
                  <a:lnTo>
                    <a:pt x="10395" y="1932"/>
                  </a:lnTo>
                  <a:lnTo>
                    <a:pt x="10346" y="1897"/>
                  </a:lnTo>
                  <a:lnTo>
                    <a:pt x="10316" y="1875"/>
                  </a:lnTo>
                  <a:lnTo>
                    <a:pt x="10297" y="1875"/>
                  </a:lnTo>
                  <a:lnTo>
                    <a:pt x="10248" y="1875"/>
                  </a:lnTo>
                  <a:lnTo>
                    <a:pt x="10219" y="1875"/>
                  </a:lnTo>
                  <a:lnTo>
                    <a:pt x="10199" y="1839"/>
                  </a:lnTo>
                  <a:lnTo>
                    <a:pt x="10170" y="1825"/>
                  </a:lnTo>
                  <a:lnTo>
                    <a:pt x="10150" y="1789"/>
                  </a:lnTo>
                  <a:lnTo>
                    <a:pt x="10072" y="1768"/>
                  </a:lnTo>
                  <a:lnTo>
                    <a:pt x="10023" y="1768"/>
                  </a:lnTo>
                  <a:lnTo>
                    <a:pt x="9974" y="1768"/>
                  </a:lnTo>
                  <a:lnTo>
                    <a:pt x="9955" y="1753"/>
                  </a:lnTo>
                  <a:lnTo>
                    <a:pt x="9926" y="1732"/>
                  </a:lnTo>
                  <a:lnTo>
                    <a:pt x="9877" y="1732"/>
                  </a:lnTo>
                  <a:lnTo>
                    <a:pt x="9847" y="1718"/>
                  </a:lnTo>
                  <a:lnTo>
                    <a:pt x="9828" y="1732"/>
                  </a:lnTo>
                  <a:lnTo>
                    <a:pt x="9828" y="1753"/>
                  </a:lnTo>
                  <a:lnTo>
                    <a:pt x="9828" y="1789"/>
                  </a:lnTo>
                  <a:lnTo>
                    <a:pt x="9799" y="1825"/>
                  </a:lnTo>
                  <a:lnTo>
                    <a:pt x="9799" y="1839"/>
                  </a:lnTo>
                  <a:lnTo>
                    <a:pt x="9750" y="1861"/>
                  </a:lnTo>
                  <a:lnTo>
                    <a:pt x="9701" y="1911"/>
                  </a:lnTo>
                  <a:lnTo>
                    <a:pt x="9633" y="1947"/>
                  </a:lnTo>
                  <a:lnTo>
                    <a:pt x="9603" y="1983"/>
                  </a:lnTo>
                  <a:lnTo>
                    <a:pt x="9554" y="2018"/>
                  </a:lnTo>
                  <a:lnTo>
                    <a:pt x="9486" y="2054"/>
                  </a:lnTo>
                  <a:lnTo>
                    <a:pt x="9437" y="2111"/>
                  </a:lnTo>
                  <a:lnTo>
                    <a:pt x="9408" y="2147"/>
                  </a:lnTo>
                  <a:lnTo>
                    <a:pt x="9437" y="2147"/>
                  </a:lnTo>
                  <a:close/>
                  <a:moveTo>
                    <a:pt x="14634" y="3536"/>
                  </a:moveTo>
                  <a:lnTo>
                    <a:pt x="14634" y="3536"/>
                  </a:lnTo>
                  <a:lnTo>
                    <a:pt x="14634" y="3521"/>
                  </a:lnTo>
                  <a:lnTo>
                    <a:pt x="14634" y="3500"/>
                  </a:lnTo>
                  <a:lnTo>
                    <a:pt x="14605" y="3500"/>
                  </a:lnTo>
                  <a:lnTo>
                    <a:pt x="14605" y="3521"/>
                  </a:lnTo>
                  <a:lnTo>
                    <a:pt x="14634" y="3536"/>
                  </a:ln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</p:grpSp>
      <p:pic>
        <p:nvPicPr>
          <p:cNvPr id="9" name="Imagen 8" descr="Imagen que contiene Icono&#10;&#10;Descripción generada automáticamente">
            <a:extLst>
              <a:ext uri="{FF2B5EF4-FFF2-40B4-BE49-F238E27FC236}">
                <a16:creationId xmlns:a16="http://schemas.microsoft.com/office/drawing/2014/main" id="{2AB86F21-25A8-48D9-B090-1C5D947953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42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As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grpSp>
        <p:nvGrpSpPr>
          <p:cNvPr id="14" name="Group 106">
            <a:extLst>
              <a:ext uri="{FF2B5EF4-FFF2-40B4-BE49-F238E27FC236}">
                <a16:creationId xmlns:a16="http://schemas.microsoft.com/office/drawing/2014/main" id="{E1F4DC46-BE12-4259-B1C3-A45748072FB0}"/>
              </a:ext>
            </a:extLst>
          </p:cNvPr>
          <p:cNvGrpSpPr/>
          <p:nvPr userDrawn="1"/>
        </p:nvGrpSpPr>
        <p:grpSpPr>
          <a:xfrm>
            <a:off x="6496496" y="1891030"/>
            <a:ext cx="5194135" cy="4597232"/>
            <a:chOff x="2603500" y="3666083"/>
            <a:chExt cx="10121900" cy="8958704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" name="Shape 1448">
              <a:extLst>
                <a:ext uri="{FF2B5EF4-FFF2-40B4-BE49-F238E27FC236}">
                  <a16:creationId xmlns:a16="http://schemas.microsoft.com/office/drawing/2014/main" id="{BCD5B0D8-FEB6-45EF-A17D-960470A60418}"/>
                </a:ext>
              </a:extLst>
            </p:cNvPr>
            <p:cNvSpPr/>
            <p:nvPr/>
          </p:nvSpPr>
          <p:spPr>
            <a:xfrm>
              <a:off x="5521066" y="9600548"/>
              <a:ext cx="1868285" cy="20381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56" y="9533"/>
                  </a:moveTo>
                  <a:lnTo>
                    <a:pt x="19959" y="8852"/>
                  </a:lnTo>
                  <a:lnTo>
                    <a:pt x="20428" y="7490"/>
                  </a:lnTo>
                  <a:lnTo>
                    <a:pt x="21366" y="6809"/>
                  </a:lnTo>
                  <a:lnTo>
                    <a:pt x="21600" y="6355"/>
                  </a:lnTo>
                  <a:lnTo>
                    <a:pt x="20662" y="5674"/>
                  </a:lnTo>
                  <a:lnTo>
                    <a:pt x="19491" y="5674"/>
                  </a:lnTo>
                  <a:lnTo>
                    <a:pt x="18514" y="6355"/>
                  </a:lnTo>
                  <a:lnTo>
                    <a:pt x="17811" y="7263"/>
                  </a:lnTo>
                  <a:lnTo>
                    <a:pt x="16874" y="7263"/>
                  </a:lnTo>
                  <a:lnTo>
                    <a:pt x="15936" y="7263"/>
                  </a:lnTo>
                  <a:lnTo>
                    <a:pt x="15233" y="6809"/>
                  </a:lnTo>
                  <a:lnTo>
                    <a:pt x="14764" y="6809"/>
                  </a:lnTo>
                  <a:lnTo>
                    <a:pt x="14296" y="7490"/>
                  </a:lnTo>
                  <a:lnTo>
                    <a:pt x="13827" y="7490"/>
                  </a:lnTo>
                  <a:lnTo>
                    <a:pt x="12890" y="7263"/>
                  </a:lnTo>
                  <a:lnTo>
                    <a:pt x="11249" y="7036"/>
                  </a:lnTo>
                  <a:lnTo>
                    <a:pt x="8906" y="5901"/>
                  </a:lnTo>
                  <a:lnTo>
                    <a:pt x="9609" y="4539"/>
                  </a:lnTo>
                  <a:lnTo>
                    <a:pt x="8437" y="4085"/>
                  </a:lnTo>
                  <a:lnTo>
                    <a:pt x="7968" y="3177"/>
                  </a:lnTo>
                  <a:lnTo>
                    <a:pt x="8437" y="2496"/>
                  </a:lnTo>
                  <a:lnTo>
                    <a:pt x="8203" y="1816"/>
                  </a:lnTo>
                  <a:lnTo>
                    <a:pt x="9140" y="454"/>
                  </a:lnTo>
                  <a:lnTo>
                    <a:pt x="8906" y="0"/>
                  </a:lnTo>
                  <a:lnTo>
                    <a:pt x="7499" y="0"/>
                  </a:lnTo>
                  <a:lnTo>
                    <a:pt x="6562" y="0"/>
                  </a:lnTo>
                  <a:lnTo>
                    <a:pt x="6796" y="227"/>
                  </a:lnTo>
                  <a:lnTo>
                    <a:pt x="7031" y="454"/>
                  </a:lnTo>
                  <a:lnTo>
                    <a:pt x="4453" y="908"/>
                  </a:lnTo>
                  <a:lnTo>
                    <a:pt x="4453" y="2043"/>
                  </a:lnTo>
                  <a:lnTo>
                    <a:pt x="5156" y="2496"/>
                  </a:lnTo>
                  <a:lnTo>
                    <a:pt x="4687" y="3632"/>
                  </a:lnTo>
                  <a:lnTo>
                    <a:pt x="4218" y="4539"/>
                  </a:lnTo>
                  <a:lnTo>
                    <a:pt x="2812" y="6582"/>
                  </a:lnTo>
                  <a:lnTo>
                    <a:pt x="1875" y="6582"/>
                  </a:lnTo>
                  <a:lnTo>
                    <a:pt x="1172" y="7263"/>
                  </a:lnTo>
                  <a:lnTo>
                    <a:pt x="1640" y="8171"/>
                  </a:lnTo>
                  <a:lnTo>
                    <a:pt x="2343" y="9079"/>
                  </a:lnTo>
                  <a:lnTo>
                    <a:pt x="1406" y="9533"/>
                  </a:lnTo>
                  <a:lnTo>
                    <a:pt x="469" y="9760"/>
                  </a:lnTo>
                  <a:lnTo>
                    <a:pt x="0" y="9987"/>
                  </a:lnTo>
                  <a:lnTo>
                    <a:pt x="937" y="11121"/>
                  </a:lnTo>
                  <a:lnTo>
                    <a:pt x="1640" y="12029"/>
                  </a:lnTo>
                  <a:lnTo>
                    <a:pt x="3047" y="11121"/>
                  </a:lnTo>
                  <a:lnTo>
                    <a:pt x="3515" y="15434"/>
                  </a:lnTo>
                  <a:lnTo>
                    <a:pt x="4218" y="17288"/>
                  </a:lnTo>
                  <a:lnTo>
                    <a:pt x="5390" y="19331"/>
                  </a:lnTo>
                  <a:lnTo>
                    <a:pt x="6093" y="20465"/>
                  </a:lnTo>
                  <a:lnTo>
                    <a:pt x="6796" y="21600"/>
                  </a:lnTo>
                  <a:lnTo>
                    <a:pt x="7499" y="20919"/>
                  </a:lnTo>
                  <a:lnTo>
                    <a:pt x="8437" y="19784"/>
                  </a:lnTo>
                  <a:lnTo>
                    <a:pt x="8671" y="18877"/>
                  </a:lnTo>
                  <a:lnTo>
                    <a:pt x="8906" y="17288"/>
                  </a:lnTo>
                  <a:lnTo>
                    <a:pt x="9140" y="15888"/>
                  </a:lnTo>
                  <a:lnTo>
                    <a:pt x="10780" y="14526"/>
                  </a:lnTo>
                  <a:lnTo>
                    <a:pt x="12421" y="13391"/>
                  </a:lnTo>
                  <a:lnTo>
                    <a:pt x="13358" y="12484"/>
                  </a:lnTo>
                  <a:lnTo>
                    <a:pt x="14061" y="11348"/>
                  </a:lnTo>
                  <a:lnTo>
                    <a:pt x="15233" y="11121"/>
                  </a:lnTo>
                  <a:lnTo>
                    <a:pt x="14764" y="9306"/>
                  </a:lnTo>
                  <a:lnTo>
                    <a:pt x="14530" y="8852"/>
                  </a:lnTo>
                  <a:lnTo>
                    <a:pt x="14764" y="8625"/>
                  </a:lnTo>
                  <a:lnTo>
                    <a:pt x="14999" y="8171"/>
                  </a:lnTo>
                  <a:lnTo>
                    <a:pt x="15702" y="8171"/>
                  </a:lnTo>
                  <a:lnTo>
                    <a:pt x="16405" y="8625"/>
                  </a:lnTo>
                  <a:lnTo>
                    <a:pt x="17811" y="8852"/>
                  </a:lnTo>
                  <a:lnTo>
                    <a:pt x="17577" y="9306"/>
                  </a:lnTo>
                  <a:lnTo>
                    <a:pt x="17342" y="9760"/>
                  </a:lnTo>
                  <a:lnTo>
                    <a:pt x="18045" y="9987"/>
                  </a:lnTo>
                  <a:lnTo>
                    <a:pt x="17811" y="10895"/>
                  </a:lnTo>
                  <a:lnTo>
                    <a:pt x="18045" y="11575"/>
                  </a:lnTo>
                  <a:lnTo>
                    <a:pt x="18514" y="10668"/>
                  </a:lnTo>
                  <a:cubicBezTo>
                    <a:pt x="18514" y="10668"/>
                    <a:pt x="19256" y="9533"/>
                    <a:pt x="19256" y="953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" name="Shape 1449">
              <a:extLst>
                <a:ext uri="{FF2B5EF4-FFF2-40B4-BE49-F238E27FC236}">
                  <a16:creationId xmlns:a16="http://schemas.microsoft.com/office/drawing/2014/main" id="{31878FB7-02B8-44FA-AAE9-12D305EB6054}"/>
                </a:ext>
              </a:extLst>
            </p:cNvPr>
            <p:cNvSpPr/>
            <p:nvPr/>
          </p:nvSpPr>
          <p:spPr>
            <a:xfrm>
              <a:off x="5907215" y="7898858"/>
              <a:ext cx="3893609" cy="287566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36" y="3862"/>
                  </a:moveTo>
                  <a:lnTo>
                    <a:pt x="20236" y="3862"/>
                  </a:lnTo>
                  <a:lnTo>
                    <a:pt x="20008" y="3207"/>
                  </a:lnTo>
                  <a:lnTo>
                    <a:pt x="19099" y="2880"/>
                  </a:lnTo>
                  <a:lnTo>
                    <a:pt x="18008" y="0"/>
                  </a:lnTo>
                  <a:lnTo>
                    <a:pt x="16962" y="0"/>
                  </a:lnTo>
                  <a:lnTo>
                    <a:pt x="16643" y="785"/>
                  </a:lnTo>
                  <a:lnTo>
                    <a:pt x="15961" y="2553"/>
                  </a:lnTo>
                  <a:lnTo>
                    <a:pt x="15279" y="2553"/>
                  </a:lnTo>
                  <a:lnTo>
                    <a:pt x="15188" y="2880"/>
                  </a:lnTo>
                  <a:lnTo>
                    <a:pt x="15188" y="2946"/>
                  </a:lnTo>
                  <a:lnTo>
                    <a:pt x="15234" y="2946"/>
                  </a:lnTo>
                  <a:lnTo>
                    <a:pt x="15279" y="2946"/>
                  </a:lnTo>
                  <a:lnTo>
                    <a:pt x="15279" y="3011"/>
                  </a:lnTo>
                  <a:lnTo>
                    <a:pt x="15325" y="3011"/>
                  </a:lnTo>
                  <a:lnTo>
                    <a:pt x="15370" y="3011"/>
                  </a:lnTo>
                  <a:lnTo>
                    <a:pt x="15370" y="3076"/>
                  </a:lnTo>
                  <a:lnTo>
                    <a:pt x="15416" y="3076"/>
                  </a:lnTo>
                  <a:lnTo>
                    <a:pt x="15370" y="3076"/>
                  </a:lnTo>
                  <a:lnTo>
                    <a:pt x="15370" y="3011"/>
                  </a:lnTo>
                  <a:lnTo>
                    <a:pt x="15325" y="3011"/>
                  </a:lnTo>
                  <a:lnTo>
                    <a:pt x="15279" y="3011"/>
                  </a:lnTo>
                  <a:lnTo>
                    <a:pt x="15279" y="2946"/>
                  </a:lnTo>
                  <a:lnTo>
                    <a:pt x="15234" y="2946"/>
                  </a:lnTo>
                  <a:lnTo>
                    <a:pt x="15188" y="2946"/>
                  </a:lnTo>
                  <a:lnTo>
                    <a:pt x="15188" y="2880"/>
                  </a:lnTo>
                  <a:lnTo>
                    <a:pt x="14961" y="3535"/>
                  </a:lnTo>
                  <a:lnTo>
                    <a:pt x="14961" y="4320"/>
                  </a:lnTo>
                  <a:lnTo>
                    <a:pt x="15961" y="4516"/>
                  </a:lnTo>
                  <a:lnTo>
                    <a:pt x="16189" y="5171"/>
                  </a:lnTo>
                  <a:lnTo>
                    <a:pt x="15188" y="5629"/>
                  </a:lnTo>
                  <a:lnTo>
                    <a:pt x="14370" y="6153"/>
                  </a:lnTo>
                  <a:lnTo>
                    <a:pt x="13597" y="6611"/>
                  </a:lnTo>
                  <a:lnTo>
                    <a:pt x="13369" y="7724"/>
                  </a:lnTo>
                  <a:lnTo>
                    <a:pt x="12141" y="7920"/>
                  </a:lnTo>
                  <a:lnTo>
                    <a:pt x="10914" y="9033"/>
                  </a:lnTo>
                  <a:lnTo>
                    <a:pt x="9777" y="8247"/>
                  </a:lnTo>
                  <a:lnTo>
                    <a:pt x="8413" y="8051"/>
                  </a:lnTo>
                  <a:lnTo>
                    <a:pt x="7412" y="6611"/>
                  </a:lnTo>
                  <a:lnTo>
                    <a:pt x="5957" y="5956"/>
                  </a:lnTo>
                  <a:lnTo>
                    <a:pt x="5821" y="4320"/>
                  </a:lnTo>
                  <a:lnTo>
                    <a:pt x="5139" y="3862"/>
                  </a:lnTo>
                  <a:lnTo>
                    <a:pt x="5048" y="3731"/>
                  </a:lnTo>
                  <a:lnTo>
                    <a:pt x="5002" y="3796"/>
                  </a:lnTo>
                  <a:lnTo>
                    <a:pt x="4957" y="3927"/>
                  </a:lnTo>
                  <a:lnTo>
                    <a:pt x="4957" y="3993"/>
                  </a:lnTo>
                  <a:lnTo>
                    <a:pt x="4957" y="4058"/>
                  </a:lnTo>
                  <a:lnTo>
                    <a:pt x="4957" y="3993"/>
                  </a:lnTo>
                  <a:lnTo>
                    <a:pt x="4957" y="3927"/>
                  </a:lnTo>
                  <a:lnTo>
                    <a:pt x="5048" y="3731"/>
                  </a:lnTo>
                  <a:lnTo>
                    <a:pt x="4957" y="3535"/>
                  </a:lnTo>
                  <a:lnTo>
                    <a:pt x="4729" y="3731"/>
                  </a:lnTo>
                  <a:lnTo>
                    <a:pt x="4729" y="4058"/>
                  </a:lnTo>
                  <a:lnTo>
                    <a:pt x="4729" y="3731"/>
                  </a:lnTo>
                  <a:lnTo>
                    <a:pt x="4365" y="3862"/>
                  </a:lnTo>
                  <a:lnTo>
                    <a:pt x="4138" y="4844"/>
                  </a:lnTo>
                  <a:lnTo>
                    <a:pt x="3229" y="4647"/>
                  </a:lnTo>
                  <a:lnTo>
                    <a:pt x="3001" y="6284"/>
                  </a:lnTo>
                  <a:lnTo>
                    <a:pt x="2228" y="6480"/>
                  </a:lnTo>
                  <a:lnTo>
                    <a:pt x="2001" y="8378"/>
                  </a:lnTo>
                  <a:lnTo>
                    <a:pt x="1546" y="9033"/>
                  </a:lnTo>
                  <a:lnTo>
                    <a:pt x="1000" y="9687"/>
                  </a:lnTo>
                  <a:lnTo>
                    <a:pt x="91" y="10015"/>
                  </a:lnTo>
                  <a:lnTo>
                    <a:pt x="0" y="10669"/>
                  </a:lnTo>
                  <a:lnTo>
                    <a:pt x="227" y="10931"/>
                  </a:lnTo>
                  <a:lnTo>
                    <a:pt x="318" y="11454"/>
                  </a:lnTo>
                  <a:lnTo>
                    <a:pt x="91" y="11585"/>
                  </a:lnTo>
                  <a:lnTo>
                    <a:pt x="318" y="11913"/>
                  </a:lnTo>
                  <a:lnTo>
                    <a:pt x="682" y="12109"/>
                  </a:lnTo>
                  <a:lnTo>
                    <a:pt x="1000" y="12764"/>
                  </a:lnTo>
                  <a:lnTo>
                    <a:pt x="1455" y="12764"/>
                  </a:lnTo>
                  <a:lnTo>
                    <a:pt x="2137" y="12764"/>
                  </a:lnTo>
                  <a:lnTo>
                    <a:pt x="2228" y="13026"/>
                  </a:lnTo>
                  <a:lnTo>
                    <a:pt x="1773" y="14007"/>
                  </a:lnTo>
                  <a:lnTo>
                    <a:pt x="1910" y="14531"/>
                  </a:lnTo>
                  <a:lnTo>
                    <a:pt x="1682" y="14989"/>
                  </a:lnTo>
                  <a:lnTo>
                    <a:pt x="1910" y="15644"/>
                  </a:lnTo>
                  <a:lnTo>
                    <a:pt x="2456" y="15971"/>
                  </a:lnTo>
                  <a:lnTo>
                    <a:pt x="2365" y="16102"/>
                  </a:lnTo>
                  <a:lnTo>
                    <a:pt x="2592" y="16102"/>
                  </a:lnTo>
                  <a:lnTo>
                    <a:pt x="3365" y="16626"/>
                  </a:lnTo>
                  <a:lnTo>
                    <a:pt x="4047" y="17084"/>
                  </a:lnTo>
                  <a:lnTo>
                    <a:pt x="4729" y="17280"/>
                  </a:lnTo>
                  <a:lnTo>
                    <a:pt x="4957" y="17542"/>
                  </a:lnTo>
                  <a:lnTo>
                    <a:pt x="5139" y="17542"/>
                  </a:lnTo>
                  <a:lnTo>
                    <a:pt x="5502" y="17869"/>
                  </a:lnTo>
                  <a:lnTo>
                    <a:pt x="5957" y="17869"/>
                  </a:lnTo>
                  <a:lnTo>
                    <a:pt x="6412" y="17869"/>
                  </a:lnTo>
                  <a:lnTo>
                    <a:pt x="6730" y="17280"/>
                  </a:lnTo>
                  <a:lnTo>
                    <a:pt x="7185" y="16756"/>
                  </a:lnTo>
                  <a:lnTo>
                    <a:pt x="7731" y="16756"/>
                  </a:lnTo>
                  <a:lnTo>
                    <a:pt x="8185" y="17280"/>
                  </a:lnTo>
                  <a:lnTo>
                    <a:pt x="8413" y="17280"/>
                  </a:lnTo>
                  <a:lnTo>
                    <a:pt x="8640" y="17411"/>
                  </a:lnTo>
                  <a:lnTo>
                    <a:pt x="8776" y="18196"/>
                  </a:lnTo>
                  <a:lnTo>
                    <a:pt x="8549" y="19178"/>
                  </a:lnTo>
                  <a:lnTo>
                    <a:pt x="8549" y="19505"/>
                  </a:lnTo>
                  <a:lnTo>
                    <a:pt x="8867" y="19637"/>
                  </a:lnTo>
                  <a:lnTo>
                    <a:pt x="9095" y="20160"/>
                  </a:lnTo>
                  <a:lnTo>
                    <a:pt x="9095" y="20487"/>
                  </a:lnTo>
                  <a:lnTo>
                    <a:pt x="9640" y="20815"/>
                  </a:lnTo>
                  <a:lnTo>
                    <a:pt x="9549" y="20946"/>
                  </a:lnTo>
                  <a:lnTo>
                    <a:pt x="10095" y="20815"/>
                  </a:lnTo>
                  <a:lnTo>
                    <a:pt x="10232" y="20160"/>
                  </a:lnTo>
                  <a:lnTo>
                    <a:pt x="11368" y="20160"/>
                  </a:lnTo>
                  <a:lnTo>
                    <a:pt x="11778" y="20618"/>
                  </a:lnTo>
                  <a:lnTo>
                    <a:pt x="11914" y="21142"/>
                  </a:lnTo>
                  <a:lnTo>
                    <a:pt x="12141" y="20946"/>
                  </a:lnTo>
                  <a:lnTo>
                    <a:pt x="12915" y="21600"/>
                  </a:lnTo>
                  <a:lnTo>
                    <a:pt x="12915" y="21142"/>
                  </a:lnTo>
                  <a:lnTo>
                    <a:pt x="13824" y="20618"/>
                  </a:lnTo>
                  <a:lnTo>
                    <a:pt x="13915" y="20487"/>
                  </a:lnTo>
                  <a:lnTo>
                    <a:pt x="14142" y="20291"/>
                  </a:lnTo>
                  <a:lnTo>
                    <a:pt x="14370" y="20487"/>
                  </a:lnTo>
                  <a:lnTo>
                    <a:pt x="14824" y="20160"/>
                  </a:lnTo>
                  <a:lnTo>
                    <a:pt x="15416" y="19637"/>
                  </a:lnTo>
                  <a:lnTo>
                    <a:pt x="15961" y="19047"/>
                  </a:lnTo>
                  <a:lnTo>
                    <a:pt x="16189" y="18393"/>
                  </a:lnTo>
                  <a:lnTo>
                    <a:pt x="16507" y="17738"/>
                  </a:lnTo>
                  <a:lnTo>
                    <a:pt x="16871" y="16756"/>
                  </a:lnTo>
                  <a:lnTo>
                    <a:pt x="16871" y="16298"/>
                  </a:lnTo>
                  <a:lnTo>
                    <a:pt x="16734" y="15971"/>
                  </a:lnTo>
                  <a:lnTo>
                    <a:pt x="16871" y="15447"/>
                  </a:lnTo>
                  <a:lnTo>
                    <a:pt x="16734" y="14858"/>
                  </a:lnTo>
                  <a:lnTo>
                    <a:pt x="16189" y="13222"/>
                  </a:lnTo>
                  <a:lnTo>
                    <a:pt x="16280" y="13026"/>
                  </a:lnTo>
                  <a:lnTo>
                    <a:pt x="16734" y="12240"/>
                  </a:lnTo>
                  <a:lnTo>
                    <a:pt x="17098" y="12109"/>
                  </a:lnTo>
                  <a:lnTo>
                    <a:pt x="17144" y="12044"/>
                  </a:lnTo>
                  <a:lnTo>
                    <a:pt x="17144" y="11913"/>
                  </a:lnTo>
                  <a:lnTo>
                    <a:pt x="17098" y="11782"/>
                  </a:lnTo>
                  <a:lnTo>
                    <a:pt x="16507" y="11585"/>
                  </a:lnTo>
                  <a:lnTo>
                    <a:pt x="16189" y="11782"/>
                  </a:lnTo>
                  <a:lnTo>
                    <a:pt x="15961" y="11585"/>
                  </a:lnTo>
                  <a:lnTo>
                    <a:pt x="15734" y="11127"/>
                  </a:lnTo>
                  <a:lnTo>
                    <a:pt x="15507" y="10800"/>
                  </a:lnTo>
                  <a:lnTo>
                    <a:pt x="16052" y="10473"/>
                  </a:lnTo>
                  <a:lnTo>
                    <a:pt x="16416" y="10015"/>
                  </a:lnTo>
                  <a:lnTo>
                    <a:pt x="16962" y="9491"/>
                  </a:lnTo>
                  <a:lnTo>
                    <a:pt x="17189" y="9491"/>
                  </a:lnTo>
                  <a:lnTo>
                    <a:pt x="16871" y="10146"/>
                  </a:lnTo>
                  <a:lnTo>
                    <a:pt x="17098" y="10473"/>
                  </a:lnTo>
                  <a:lnTo>
                    <a:pt x="17325" y="10342"/>
                  </a:lnTo>
                  <a:lnTo>
                    <a:pt x="17871" y="10015"/>
                  </a:lnTo>
                  <a:lnTo>
                    <a:pt x="18008" y="9294"/>
                  </a:lnTo>
                  <a:lnTo>
                    <a:pt x="18326" y="8902"/>
                  </a:lnTo>
                  <a:lnTo>
                    <a:pt x="18644" y="9229"/>
                  </a:lnTo>
                  <a:lnTo>
                    <a:pt x="18599" y="8575"/>
                  </a:lnTo>
                  <a:lnTo>
                    <a:pt x="19053" y="8182"/>
                  </a:lnTo>
                  <a:lnTo>
                    <a:pt x="19645" y="8313"/>
                  </a:lnTo>
                  <a:lnTo>
                    <a:pt x="19917" y="8051"/>
                  </a:lnTo>
                  <a:lnTo>
                    <a:pt x="20236" y="8247"/>
                  </a:lnTo>
                  <a:lnTo>
                    <a:pt x="20463" y="6480"/>
                  </a:lnTo>
                  <a:lnTo>
                    <a:pt x="21009" y="6284"/>
                  </a:lnTo>
                  <a:lnTo>
                    <a:pt x="21600" y="3862"/>
                  </a:lnTo>
                  <a:cubicBezTo>
                    <a:pt x="21600" y="3862"/>
                    <a:pt x="20236" y="3862"/>
                    <a:pt x="20236" y="3862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7" name="Shape 1450">
              <a:extLst>
                <a:ext uri="{FF2B5EF4-FFF2-40B4-BE49-F238E27FC236}">
                  <a16:creationId xmlns:a16="http://schemas.microsoft.com/office/drawing/2014/main" id="{059F4D2A-BB11-4673-A269-42B0A97120E6}"/>
                </a:ext>
              </a:extLst>
            </p:cNvPr>
            <p:cNvSpPr/>
            <p:nvPr/>
          </p:nvSpPr>
          <p:spPr>
            <a:xfrm>
              <a:off x="4591450" y="4009282"/>
              <a:ext cx="1125556" cy="15278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714" y="21600"/>
                  </a:moveTo>
                  <a:lnTo>
                    <a:pt x="6171" y="20082"/>
                  </a:lnTo>
                  <a:lnTo>
                    <a:pt x="5014" y="16440"/>
                  </a:lnTo>
                  <a:lnTo>
                    <a:pt x="6171" y="14265"/>
                  </a:lnTo>
                  <a:lnTo>
                    <a:pt x="9257" y="9105"/>
                  </a:lnTo>
                  <a:lnTo>
                    <a:pt x="12343" y="7588"/>
                  </a:lnTo>
                  <a:lnTo>
                    <a:pt x="14271" y="5767"/>
                  </a:lnTo>
                  <a:lnTo>
                    <a:pt x="16200" y="4856"/>
                  </a:lnTo>
                  <a:lnTo>
                    <a:pt x="18900" y="3642"/>
                  </a:lnTo>
                  <a:lnTo>
                    <a:pt x="21600" y="1518"/>
                  </a:lnTo>
                  <a:lnTo>
                    <a:pt x="21214" y="304"/>
                  </a:lnTo>
                  <a:lnTo>
                    <a:pt x="18900" y="0"/>
                  </a:lnTo>
                  <a:lnTo>
                    <a:pt x="17357" y="1214"/>
                  </a:lnTo>
                  <a:lnTo>
                    <a:pt x="16200" y="2125"/>
                  </a:lnTo>
                  <a:lnTo>
                    <a:pt x="14271" y="2428"/>
                  </a:lnTo>
                  <a:lnTo>
                    <a:pt x="11957" y="2428"/>
                  </a:lnTo>
                  <a:lnTo>
                    <a:pt x="11186" y="3035"/>
                  </a:lnTo>
                  <a:lnTo>
                    <a:pt x="10414" y="3946"/>
                  </a:lnTo>
                  <a:lnTo>
                    <a:pt x="7328" y="6374"/>
                  </a:lnTo>
                  <a:lnTo>
                    <a:pt x="5786" y="6981"/>
                  </a:lnTo>
                  <a:lnTo>
                    <a:pt x="5400" y="8498"/>
                  </a:lnTo>
                  <a:lnTo>
                    <a:pt x="4243" y="9409"/>
                  </a:lnTo>
                  <a:lnTo>
                    <a:pt x="2700" y="10926"/>
                  </a:lnTo>
                  <a:lnTo>
                    <a:pt x="2700" y="12141"/>
                  </a:lnTo>
                  <a:lnTo>
                    <a:pt x="1929" y="13658"/>
                  </a:lnTo>
                  <a:lnTo>
                    <a:pt x="771" y="14923"/>
                  </a:lnTo>
                  <a:lnTo>
                    <a:pt x="1157" y="16440"/>
                  </a:lnTo>
                  <a:lnTo>
                    <a:pt x="0" y="17654"/>
                  </a:lnTo>
                  <a:lnTo>
                    <a:pt x="1157" y="19779"/>
                  </a:lnTo>
                  <a:lnTo>
                    <a:pt x="3086" y="20386"/>
                  </a:lnTo>
                  <a:lnTo>
                    <a:pt x="3471" y="20993"/>
                  </a:lnTo>
                  <a:lnTo>
                    <a:pt x="4629" y="21296"/>
                  </a:lnTo>
                  <a:cubicBezTo>
                    <a:pt x="4629" y="21296"/>
                    <a:pt x="7714" y="21600"/>
                    <a:pt x="7714" y="216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8" name="Shape 1451">
              <a:extLst>
                <a:ext uri="{FF2B5EF4-FFF2-40B4-BE49-F238E27FC236}">
                  <a16:creationId xmlns:a16="http://schemas.microsoft.com/office/drawing/2014/main" id="{E6762D38-2C7E-4E32-AFCA-6FE41136B5DB}"/>
                </a:ext>
              </a:extLst>
            </p:cNvPr>
            <p:cNvSpPr/>
            <p:nvPr/>
          </p:nvSpPr>
          <p:spPr>
            <a:xfrm>
              <a:off x="7351696" y="11817034"/>
              <a:ext cx="621681" cy="726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787" y="0"/>
                    <a:pt x="2787" y="0"/>
                    <a:pt x="2787" y="0"/>
                  </a:cubicBezTo>
                  <a:cubicBezTo>
                    <a:pt x="5574" y="3811"/>
                    <a:pt x="5574" y="3811"/>
                    <a:pt x="5574" y="3811"/>
                  </a:cubicBezTo>
                  <a:cubicBezTo>
                    <a:pt x="7664" y="5083"/>
                    <a:pt x="7664" y="5083"/>
                    <a:pt x="7664" y="5083"/>
                  </a:cubicBezTo>
                  <a:cubicBezTo>
                    <a:pt x="11148" y="6354"/>
                    <a:pt x="11148" y="6354"/>
                    <a:pt x="11148" y="6354"/>
                  </a:cubicBezTo>
                  <a:cubicBezTo>
                    <a:pt x="16722" y="10800"/>
                    <a:pt x="16722" y="10800"/>
                    <a:pt x="16722" y="10800"/>
                  </a:cubicBezTo>
                  <a:cubicBezTo>
                    <a:pt x="18116" y="12705"/>
                    <a:pt x="18116" y="12705"/>
                    <a:pt x="18116" y="12705"/>
                  </a:cubicBezTo>
                  <a:cubicBezTo>
                    <a:pt x="20903" y="15883"/>
                    <a:pt x="20903" y="15883"/>
                    <a:pt x="20903" y="15883"/>
                  </a:cubicBezTo>
                  <a:cubicBezTo>
                    <a:pt x="21600" y="19695"/>
                    <a:pt x="21600" y="19695"/>
                    <a:pt x="21600" y="19695"/>
                  </a:cubicBezTo>
                  <a:cubicBezTo>
                    <a:pt x="18813" y="21600"/>
                    <a:pt x="18813" y="21600"/>
                    <a:pt x="18813" y="21600"/>
                  </a:cubicBezTo>
                  <a:cubicBezTo>
                    <a:pt x="14632" y="18424"/>
                    <a:pt x="14632" y="18424"/>
                    <a:pt x="14632" y="18424"/>
                  </a:cubicBezTo>
                  <a:cubicBezTo>
                    <a:pt x="10452" y="16518"/>
                    <a:pt x="10452" y="16518"/>
                    <a:pt x="10452" y="16518"/>
                  </a:cubicBezTo>
                  <a:cubicBezTo>
                    <a:pt x="8361" y="11435"/>
                    <a:pt x="8361" y="11435"/>
                    <a:pt x="8361" y="11435"/>
                  </a:cubicBezTo>
                  <a:cubicBezTo>
                    <a:pt x="6271" y="10165"/>
                    <a:pt x="6271" y="10165"/>
                    <a:pt x="6271" y="10165"/>
                  </a:cubicBezTo>
                  <a:cubicBezTo>
                    <a:pt x="6271" y="10165"/>
                    <a:pt x="4877" y="8259"/>
                    <a:pt x="4181" y="7624"/>
                  </a:cubicBezTo>
                  <a:cubicBezTo>
                    <a:pt x="2787" y="6988"/>
                    <a:pt x="697" y="5083"/>
                    <a:pt x="697" y="5083"/>
                  </a:cubicBezTo>
                  <a:cubicBezTo>
                    <a:pt x="697" y="5083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9" name="Shape 1452">
              <a:extLst>
                <a:ext uri="{FF2B5EF4-FFF2-40B4-BE49-F238E27FC236}">
                  <a16:creationId xmlns:a16="http://schemas.microsoft.com/office/drawing/2014/main" id="{41D2E462-921F-4E22-957F-ABB94F540A7C}"/>
                </a:ext>
              </a:extLst>
            </p:cNvPr>
            <p:cNvSpPr/>
            <p:nvPr/>
          </p:nvSpPr>
          <p:spPr>
            <a:xfrm>
              <a:off x="7351696" y="11817034"/>
              <a:ext cx="621681" cy="7262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2787" y="0"/>
                    <a:pt x="2787" y="0"/>
                    <a:pt x="2787" y="0"/>
                  </a:cubicBezTo>
                  <a:cubicBezTo>
                    <a:pt x="5574" y="3811"/>
                    <a:pt x="5574" y="3811"/>
                    <a:pt x="5574" y="3811"/>
                  </a:cubicBezTo>
                  <a:cubicBezTo>
                    <a:pt x="7664" y="5083"/>
                    <a:pt x="7664" y="5083"/>
                    <a:pt x="7664" y="5083"/>
                  </a:cubicBezTo>
                  <a:cubicBezTo>
                    <a:pt x="11148" y="6354"/>
                    <a:pt x="11148" y="6354"/>
                    <a:pt x="11148" y="6354"/>
                  </a:cubicBezTo>
                  <a:cubicBezTo>
                    <a:pt x="16722" y="10800"/>
                    <a:pt x="16722" y="10800"/>
                    <a:pt x="16722" y="10800"/>
                  </a:cubicBezTo>
                  <a:cubicBezTo>
                    <a:pt x="18116" y="12705"/>
                    <a:pt x="18116" y="12705"/>
                    <a:pt x="18116" y="12705"/>
                  </a:cubicBezTo>
                  <a:cubicBezTo>
                    <a:pt x="20903" y="15883"/>
                    <a:pt x="20903" y="15883"/>
                    <a:pt x="20903" y="15883"/>
                  </a:cubicBezTo>
                  <a:cubicBezTo>
                    <a:pt x="21600" y="19695"/>
                    <a:pt x="21600" y="19695"/>
                    <a:pt x="21600" y="19695"/>
                  </a:cubicBezTo>
                  <a:cubicBezTo>
                    <a:pt x="18813" y="21600"/>
                    <a:pt x="18813" y="21600"/>
                    <a:pt x="18813" y="21600"/>
                  </a:cubicBezTo>
                  <a:cubicBezTo>
                    <a:pt x="14632" y="18424"/>
                    <a:pt x="14632" y="18424"/>
                    <a:pt x="14632" y="18424"/>
                  </a:cubicBezTo>
                  <a:cubicBezTo>
                    <a:pt x="10452" y="16518"/>
                    <a:pt x="10452" y="16518"/>
                    <a:pt x="10452" y="16518"/>
                  </a:cubicBezTo>
                  <a:cubicBezTo>
                    <a:pt x="8361" y="11435"/>
                    <a:pt x="8361" y="11435"/>
                    <a:pt x="8361" y="11435"/>
                  </a:cubicBezTo>
                  <a:cubicBezTo>
                    <a:pt x="6271" y="10165"/>
                    <a:pt x="6271" y="10165"/>
                    <a:pt x="6271" y="10165"/>
                  </a:cubicBezTo>
                  <a:cubicBezTo>
                    <a:pt x="6271" y="10165"/>
                    <a:pt x="4877" y="8259"/>
                    <a:pt x="4181" y="7624"/>
                  </a:cubicBezTo>
                  <a:cubicBezTo>
                    <a:pt x="2787" y="6988"/>
                    <a:pt x="697" y="5083"/>
                    <a:pt x="697" y="5083"/>
                  </a:cubicBezTo>
                  <a:cubicBezTo>
                    <a:pt x="697" y="5083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0" name="Shape 1453">
              <a:extLst>
                <a:ext uri="{FF2B5EF4-FFF2-40B4-BE49-F238E27FC236}">
                  <a16:creationId xmlns:a16="http://schemas.microsoft.com/office/drawing/2014/main" id="{D6BDBE34-D1E6-4301-A97A-F769CB25BEBE}"/>
                </a:ext>
              </a:extLst>
            </p:cNvPr>
            <p:cNvSpPr/>
            <p:nvPr/>
          </p:nvSpPr>
          <p:spPr>
            <a:xfrm>
              <a:off x="8195503" y="11688336"/>
              <a:ext cx="588959" cy="729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" y="17788"/>
                  </a:moveTo>
                  <a:lnTo>
                    <a:pt x="0" y="15247"/>
                  </a:lnTo>
                  <a:lnTo>
                    <a:pt x="0" y="11435"/>
                  </a:lnTo>
                  <a:lnTo>
                    <a:pt x="1490" y="9529"/>
                  </a:lnTo>
                  <a:lnTo>
                    <a:pt x="4469" y="8894"/>
                  </a:lnTo>
                  <a:lnTo>
                    <a:pt x="7449" y="6988"/>
                  </a:lnTo>
                  <a:lnTo>
                    <a:pt x="11917" y="2541"/>
                  </a:lnTo>
                  <a:lnTo>
                    <a:pt x="17131" y="0"/>
                  </a:lnTo>
                  <a:lnTo>
                    <a:pt x="20110" y="1270"/>
                  </a:lnTo>
                  <a:lnTo>
                    <a:pt x="21600" y="3176"/>
                  </a:lnTo>
                  <a:lnTo>
                    <a:pt x="19365" y="5082"/>
                  </a:lnTo>
                  <a:lnTo>
                    <a:pt x="18620" y="6988"/>
                  </a:lnTo>
                  <a:lnTo>
                    <a:pt x="19365" y="9529"/>
                  </a:lnTo>
                  <a:lnTo>
                    <a:pt x="21600" y="11435"/>
                  </a:lnTo>
                  <a:lnTo>
                    <a:pt x="19365" y="12706"/>
                  </a:lnTo>
                  <a:lnTo>
                    <a:pt x="18620" y="13977"/>
                  </a:lnTo>
                  <a:lnTo>
                    <a:pt x="17131" y="15882"/>
                  </a:lnTo>
                  <a:lnTo>
                    <a:pt x="15641" y="17788"/>
                  </a:lnTo>
                  <a:lnTo>
                    <a:pt x="14152" y="20964"/>
                  </a:lnTo>
                  <a:lnTo>
                    <a:pt x="11172" y="21600"/>
                  </a:lnTo>
                  <a:lnTo>
                    <a:pt x="8938" y="20329"/>
                  </a:lnTo>
                  <a:lnTo>
                    <a:pt x="5214" y="20329"/>
                  </a:lnTo>
                  <a:lnTo>
                    <a:pt x="2979" y="20329"/>
                  </a:lnTo>
                  <a:cubicBezTo>
                    <a:pt x="2979" y="20329"/>
                    <a:pt x="1490" y="17788"/>
                    <a:pt x="1490" y="1778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1" name="Shape 1454">
              <a:extLst>
                <a:ext uri="{FF2B5EF4-FFF2-40B4-BE49-F238E27FC236}">
                  <a16:creationId xmlns:a16="http://schemas.microsoft.com/office/drawing/2014/main" id="{1ACFCD78-D039-4B46-BFB7-F30E0B9DEC3C}"/>
                </a:ext>
              </a:extLst>
            </p:cNvPr>
            <p:cNvSpPr/>
            <p:nvPr/>
          </p:nvSpPr>
          <p:spPr>
            <a:xfrm>
              <a:off x="8195503" y="11688336"/>
              <a:ext cx="588959" cy="7295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" y="17788"/>
                  </a:moveTo>
                  <a:lnTo>
                    <a:pt x="0" y="15247"/>
                  </a:lnTo>
                  <a:lnTo>
                    <a:pt x="0" y="11435"/>
                  </a:lnTo>
                  <a:lnTo>
                    <a:pt x="1490" y="9529"/>
                  </a:lnTo>
                  <a:lnTo>
                    <a:pt x="4469" y="8894"/>
                  </a:lnTo>
                  <a:lnTo>
                    <a:pt x="7449" y="6988"/>
                  </a:lnTo>
                  <a:lnTo>
                    <a:pt x="11917" y="2541"/>
                  </a:lnTo>
                  <a:lnTo>
                    <a:pt x="17131" y="0"/>
                  </a:lnTo>
                  <a:lnTo>
                    <a:pt x="20110" y="1270"/>
                  </a:lnTo>
                  <a:lnTo>
                    <a:pt x="21600" y="3176"/>
                  </a:lnTo>
                  <a:lnTo>
                    <a:pt x="19365" y="5082"/>
                  </a:lnTo>
                  <a:lnTo>
                    <a:pt x="18620" y="6988"/>
                  </a:lnTo>
                  <a:lnTo>
                    <a:pt x="19365" y="9529"/>
                  </a:lnTo>
                  <a:lnTo>
                    <a:pt x="21600" y="11435"/>
                  </a:lnTo>
                  <a:lnTo>
                    <a:pt x="19365" y="12705"/>
                  </a:lnTo>
                  <a:lnTo>
                    <a:pt x="18620" y="13977"/>
                  </a:lnTo>
                  <a:lnTo>
                    <a:pt x="17131" y="15882"/>
                  </a:lnTo>
                  <a:lnTo>
                    <a:pt x="15641" y="17788"/>
                  </a:lnTo>
                  <a:lnTo>
                    <a:pt x="14152" y="20964"/>
                  </a:lnTo>
                  <a:lnTo>
                    <a:pt x="11172" y="21600"/>
                  </a:lnTo>
                  <a:lnTo>
                    <a:pt x="8938" y="20329"/>
                  </a:lnTo>
                  <a:lnTo>
                    <a:pt x="5214" y="20329"/>
                  </a:lnTo>
                  <a:lnTo>
                    <a:pt x="2979" y="20329"/>
                  </a:lnTo>
                  <a:cubicBezTo>
                    <a:pt x="2979" y="20329"/>
                    <a:pt x="1490" y="17788"/>
                    <a:pt x="1490" y="1778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2" name="Shape 1455">
              <a:extLst>
                <a:ext uri="{FF2B5EF4-FFF2-40B4-BE49-F238E27FC236}">
                  <a16:creationId xmlns:a16="http://schemas.microsoft.com/office/drawing/2014/main" id="{5AD325FC-9655-41F4-8628-D09C0DE72362}"/>
                </a:ext>
              </a:extLst>
            </p:cNvPr>
            <p:cNvSpPr/>
            <p:nvPr/>
          </p:nvSpPr>
          <p:spPr>
            <a:xfrm>
              <a:off x="8796177" y="12074435"/>
              <a:ext cx="363175" cy="47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99" y="20618"/>
                  </a:moveTo>
                  <a:lnTo>
                    <a:pt x="2399" y="17673"/>
                  </a:lnTo>
                  <a:lnTo>
                    <a:pt x="0" y="13746"/>
                  </a:lnTo>
                  <a:lnTo>
                    <a:pt x="1200" y="10801"/>
                  </a:lnTo>
                  <a:lnTo>
                    <a:pt x="4800" y="3928"/>
                  </a:lnTo>
                  <a:lnTo>
                    <a:pt x="7199" y="1964"/>
                  </a:lnTo>
                  <a:lnTo>
                    <a:pt x="13199" y="983"/>
                  </a:lnTo>
                  <a:lnTo>
                    <a:pt x="21600" y="0"/>
                  </a:lnTo>
                  <a:lnTo>
                    <a:pt x="21600" y="1964"/>
                  </a:lnTo>
                  <a:lnTo>
                    <a:pt x="18000" y="1964"/>
                  </a:lnTo>
                  <a:lnTo>
                    <a:pt x="10800" y="3928"/>
                  </a:lnTo>
                  <a:lnTo>
                    <a:pt x="8401" y="6872"/>
                  </a:lnTo>
                  <a:lnTo>
                    <a:pt x="16800" y="6872"/>
                  </a:lnTo>
                  <a:lnTo>
                    <a:pt x="18000" y="9818"/>
                  </a:lnTo>
                  <a:lnTo>
                    <a:pt x="15601" y="10801"/>
                  </a:lnTo>
                  <a:lnTo>
                    <a:pt x="13199" y="12764"/>
                  </a:lnTo>
                  <a:lnTo>
                    <a:pt x="18000" y="16691"/>
                  </a:lnTo>
                  <a:lnTo>
                    <a:pt x="19201" y="20618"/>
                  </a:lnTo>
                  <a:lnTo>
                    <a:pt x="14400" y="20618"/>
                  </a:lnTo>
                  <a:lnTo>
                    <a:pt x="10800" y="17673"/>
                  </a:lnTo>
                  <a:lnTo>
                    <a:pt x="7199" y="13746"/>
                  </a:lnTo>
                  <a:lnTo>
                    <a:pt x="7199" y="18655"/>
                  </a:lnTo>
                  <a:lnTo>
                    <a:pt x="7199" y="21600"/>
                  </a:lnTo>
                  <a:cubicBezTo>
                    <a:pt x="7199" y="21600"/>
                    <a:pt x="2399" y="20618"/>
                    <a:pt x="2399" y="2061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3" name="Shape 1456">
              <a:extLst>
                <a:ext uri="{FF2B5EF4-FFF2-40B4-BE49-F238E27FC236}">
                  <a16:creationId xmlns:a16="http://schemas.microsoft.com/office/drawing/2014/main" id="{34ED72C3-0C8D-4166-82F9-E3B50CF5ED1E}"/>
                </a:ext>
              </a:extLst>
            </p:cNvPr>
            <p:cNvSpPr/>
            <p:nvPr/>
          </p:nvSpPr>
          <p:spPr>
            <a:xfrm>
              <a:off x="8796177" y="12074435"/>
              <a:ext cx="363175" cy="4743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99" y="20618"/>
                  </a:moveTo>
                  <a:lnTo>
                    <a:pt x="2399" y="17673"/>
                  </a:lnTo>
                  <a:lnTo>
                    <a:pt x="0" y="13746"/>
                  </a:lnTo>
                  <a:lnTo>
                    <a:pt x="1200" y="10801"/>
                  </a:lnTo>
                  <a:lnTo>
                    <a:pt x="4800" y="3928"/>
                  </a:lnTo>
                  <a:lnTo>
                    <a:pt x="7199" y="1964"/>
                  </a:lnTo>
                  <a:lnTo>
                    <a:pt x="13199" y="983"/>
                  </a:lnTo>
                  <a:lnTo>
                    <a:pt x="21600" y="0"/>
                  </a:lnTo>
                  <a:lnTo>
                    <a:pt x="21600" y="1964"/>
                  </a:lnTo>
                  <a:lnTo>
                    <a:pt x="18000" y="1964"/>
                  </a:lnTo>
                  <a:lnTo>
                    <a:pt x="10800" y="3928"/>
                  </a:lnTo>
                  <a:lnTo>
                    <a:pt x="8401" y="6872"/>
                  </a:lnTo>
                  <a:lnTo>
                    <a:pt x="16800" y="6872"/>
                  </a:lnTo>
                  <a:lnTo>
                    <a:pt x="18000" y="9818"/>
                  </a:lnTo>
                  <a:lnTo>
                    <a:pt x="15601" y="10801"/>
                  </a:lnTo>
                  <a:lnTo>
                    <a:pt x="13199" y="12764"/>
                  </a:lnTo>
                  <a:lnTo>
                    <a:pt x="18000" y="16691"/>
                  </a:lnTo>
                  <a:lnTo>
                    <a:pt x="19201" y="20618"/>
                  </a:lnTo>
                  <a:lnTo>
                    <a:pt x="14400" y="20618"/>
                  </a:lnTo>
                  <a:lnTo>
                    <a:pt x="10800" y="17673"/>
                  </a:lnTo>
                  <a:lnTo>
                    <a:pt x="7199" y="13746"/>
                  </a:lnTo>
                  <a:lnTo>
                    <a:pt x="7199" y="18655"/>
                  </a:lnTo>
                  <a:lnTo>
                    <a:pt x="7199" y="21600"/>
                  </a:lnTo>
                  <a:cubicBezTo>
                    <a:pt x="7199" y="21600"/>
                    <a:pt x="2399" y="20618"/>
                    <a:pt x="2399" y="2061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4" name="Shape 1459">
              <a:extLst>
                <a:ext uri="{FF2B5EF4-FFF2-40B4-BE49-F238E27FC236}">
                  <a16:creationId xmlns:a16="http://schemas.microsoft.com/office/drawing/2014/main" id="{C155D40D-5C05-45FB-AFAF-58A4ED6EB658}"/>
                </a:ext>
              </a:extLst>
            </p:cNvPr>
            <p:cNvSpPr/>
            <p:nvPr/>
          </p:nvSpPr>
          <p:spPr>
            <a:xfrm>
              <a:off x="4477035" y="10387044"/>
              <a:ext cx="307574" cy="2126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321" y="17279"/>
                  </a:moveTo>
                  <a:lnTo>
                    <a:pt x="15841" y="21600"/>
                  </a:lnTo>
                  <a:lnTo>
                    <a:pt x="18720" y="10800"/>
                  </a:lnTo>
                  <a:lnTo>
                    <a:pt x="21600" y="8641"/>
                  </a:lnTo>
                  <a:lnTo>
                    <a:pt x="20160" y="0"/>
                  </a:lnTo>
                  <a:lnTo>
                    <a:pt x="7199" y="6479"/>
                  </a:lnTo>
                  <a:lnTo>
                    <a:pt x="1440" y="2162"/>
                  </a:lnTo>
                  <a:lnTo>
                    <a:pt x="0" y="8641"/>
                  </a:lnTo>
                  <a:cubicBezTo>
                    <a:pt x="0" y="8641"/>
                    <a:pt x="4321" y="17279"/>
                    <a:pt x="4321" y="17279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5" name="Shape 1460">
              <a:extLst>
                <a:ext uri="{FF2B5EF4-FFF2-40B4-BE49-F238E27FC236}">
                  <a16:creationId xmlns:a16="http://schemas.microsoft.com/office/drawing/2014/main" id="{CCFA47F3-0247-4643-9F28-1B0E1F818B82}"/>
                </a:ext>
              </a:extLst>
            </p:cNvPr>
            <p:cNvSpPr/>
            <p:nvPr/>
          </p:nvSpPr>
          <p:spPr>
            <a:xfrm>
              <a:off x="4519941" y="10458543"/>
              <a:ext cx="484252" cy="5986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100" y="4628"/>
                  </a:moveTo>
                  <a:cubicBezTo>
                    <a:pt x="9000" y="4628"/>
                    <a:pt x="9000" y="4628"/>
                    <a:pt x="9000" y="4628"/>
                  </a:cubicBezTo>
                  <a:cubicBezTo>
                    <a:pt x="8100" y="10028"/>
                    <a:pt x="8100" y="10028"/>
                    <a:pt x="8100" y="10028"/>
                  </a:cubicBezTo>
                  <a:cubicBezTo>
                    <a:pt x="3600" y="13114"/>
                    <a:pt x="3600" y="13114"/>
                    <a:pt x="3600" y="13114"/>
                  </a:cubicBezTo>
                  <a:cubicBezTo>
                    <a:pt x="3600" y="13114"/>
                    <a:pt x="2700" y="13886"/>
                    <a:pt x="0" y="13886"/>
                  </a:cubicBezTo>
                  <a:cubicBezTo>
                    <a:pt x="900" y="16199"/>
                    <a:pt x="900" y="16199"/>
                    <a:pt x="900" y="16199"/>
                  </a:cubicBezTo>
                  <a:cubicBezTo>
                    <a:pt x="3600" y="21600"/>
                    <a:pt x="3600" y="21600"/>
                    <a:pt x="3600" y="21600"/>
                  </a:cubicBezTo>
                  <a:cubicBezTo>
                    <a:pt x="9900" y="17742"/>
                    <a:pt x="9900" y="17742"/>
                    <a:pt x="9900" y="17742"/>
                  </a:cubicBezTo>
                  <a:cubicBezTo>
                    <a:pt x="15300" y="11571"/>
                    <a:pt x="15300" y="11571"/>
                    <a:pt x="15300" y="11571"/>
                  </a:cubicBezTo>
                  <a:cubicBezTo>
                    <a:pt x="18000" y="8486"/>
                    <a:pt x="18000" y="8486"/>
                    <a:pt x="18000" y="8486"/>
                  </a:cubicBezTo>
                  <a:cubicBezTo>
                    <a:pt x="21600" y="5400"/>
                    <a:pt x="21600" y="5400"/>
                    <a:pt x="21600" y="5400"/>
                  </a:cubicBezTo>
                  <a:cubicBezTo>
                    <a:pt x="14400" y="771"/>
                    <a:pt x="14400" y="771"/>
                    <a:pt x="14400" y="771"/>
                  </a:cubicBezTo>
                  <a:cubicBezTo>
                    <a:pt x="11700" y="0"/>
                    <a:pt x="11700" y="0"/>
                    <a:pt x="11700" y="0"/>
                  </a:cubicBezTo>
                  <a:cubicBezTo>
                    <a:pt x="9900" y="771"/>
                    <a:pt x="9900" y="771"/>
                    <a:pt x="9900" y="771"/>
                  </a:cubicBezTo>
                  <a:cubicBezTo>
                    <a:pt x="9900" y="771"/>
                    <a:pt x="8100" y="4628"/>
                    <a:pt x="8100" y="462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6" name="Shape 1461">
              <a:extLst>
                <a:ext uri="{FF2B5EF4-FFF2-40B4-BE49-F238E27FC236}">
                  <a16:creationId xmlns:a16="http://schemas.microsoft.com/office/drawing/2014/main" id="{C3CD0268-A29A-49D7-9E62-BB7CB599CD4C}"/>
                </a:ext>
              </a:extLst>
            </p:cNvPr>
            <p:cNvSpPr/>
            <p:nvPr/>
          </p:nvSpPr>
          <p:spPr>
            <a:xfrm>
              <a:off x="3904963" y="10844642"/>
              <a:ext cx="687115" cy="4547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58" y="0"/>
                  </a:moveTo>
                  <a:cubicBezTo>
                    <a:pt x="15882" y="2059"/>
                    <a:pt x="11435" y="3087"/>
                    <a:pt x="11435" y="4115"/>
                  </a:cubicBezTo>
                  <a:cubicBezTo>
                    <a:pt x="10165" y="5143"/>
                    <a:pt x="8894" y="7201"/>
                    <a:pt x="8894" y="7201"/>
                  </a:cubicBezTo>
                  <a:cubicBezTo>
                    <a:pt x="1905" y="7201"/>
                    <a:pt x="1905" y="7201"/>
                    <a:pt x="1905" y="7201"/>
                  </a:cubicBezTo>
                  <a:cubicBezTo>
                    <a:pt x="0" y="8229"/>
                    <a:pt x="0" y="8229"/>
                    <a:pt x="0" y="8229"/>
                  </a:cubicBezTo>
                  <a:cubicBezTo>
                    <a:pt x="635" y="12343"/>
                    <a:pt x="635" y="12343"/>
                    <a:pt x="635" y="12343"/>
                  </a:cubicBezTo>
                  <a:cubicBezTo>
                    <a:pt x="3177" y="21600"/>
                    <a:pt x="3177" y="21600"/>
                    <a:pt x="3177" y="21600"/>
                  </a:cubicBezTo>
                  <a:cubicBezTo>
                    <a:pt x="7624" y="19542"/>
                    <a:pt x="7624" y="19542"/>
                    <a:pt x="7624" y="19542"/>
                  </a:cubicBezTo>
                  <a:cubicBezTo>
                    <a:pt x="9530" y="19542"/>
                    <a:pt x="9530" y="19542"/>
                    <a:pt x="9530" y="19542"/>
                  </a:cubicBezTo>
                  <a:cubicBezTo>
                    <a:pt x="12070" y="15429"/>
                    <a:pt x="12070" y="15429"/>
                    <a:pt x="12070" y="15429"/>
                  </a:cubicBezTo>
                  <a:cubicBezTo>
                    <a:pt x="15882" y="13371"/>
                    <a:pt x="15882" y="13371"/>
                    <a:pt x="15882" y="13371"/>
                  </a:cubicBezTo>
                  <a:cubicBezTo>
                    <a:pt x="21600" y="10286"/>
                    <a:pt x="21600" y="10286"/>
                    <a:pt x="21600" y="10286"/>
                  </a:cubicBezTo>
                  <a:cubicBezTo>
                    <a:pt x="19694" y="3087"/>
                    <a:pt x="19694" y="3087"/>
                    <a:pt x="19694" y="3087"/>
                  </a:cubicBezTo>
                  <a:cubicBezTo>
                    <a:pt x="19694" y="3087"/>
                    <a:pt x="19058" y="0"/>
                    <a:pt x="19058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7" name="Shape 1462">
              <a:extLst>
                <a:ext uri="{FF2B5EF4-FFF2-40B4-BE49-F238E27FC236}">
                  <a16:creationId xmlns:a16="http://schemas.microsoft.com/office/drawing/2014/main" id="{0B72EE99-072A-4D59-BBC1-F31F72E84D54}"/>
                </a:ext>
              </a:extLst>
            </p:cNvPr>
            <p:cNvSpPr/>
            <p:nvPr/>
          </p:nvSpPr>
          <p:spPr>
            <a:xfrm>
              <a:off x="4005076" y="9257349"/>
              <a:ext cx="1213894" cy="11711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80" y="14923"/>
                  </a:moveTo>
                  <a:lnTo>
                    <a:pt x="19080" y="14923"/>
                  </a:lnTo>
                  <a:cubicBezTo>
                    <a:pt x="19800" y="12567"/>
                    <a:pt x="19800" y="12567"/>
                    <a:pt x="19800" y="12567"/>
                  </a:cubicBezTo>
                  <a:cubicBezTo>
                    <a:pt x="18360" y="11782"/>
                    <a:pt x="18360" y="11782"/>
                    <a:pt x="18360" y="11782"/>
                  </a:cubicBezTo>
                  <a:cubicBezTo>
                    <a:pt x="18360" y="9818"/>
                    <a:pt x="18360" y="9818"/>
                    <a:pt x="18360" y="9818"/>
                  </a:cubicBezTo>
                  <a:cubicBezTo>
                    <a:pt x="18720" y="8247"/>
                    <a:pt x="18720" y="8247"/>
                    <a:pt x="18720" y="8247"/>
                  </a:cubicBezTo>
                  <a:cubicBezTo>
                    <a:pt x="19080" y="4713"/>
                    <a:pt x="19080" y="4713"/>
                    <a:pt x="19080" y="4713"/>
                  </a:cubicBezTo>
                  <a:cubicBezTo>
                    <a:pt x="17640" y="4320"/>
                    <a:pt x="17640" y="4320"/>
                    <a:pt x="17640" y="4320"/>
                  </a:cubicBezTo>
                  <a:cubicBezTo>
                    <a:pt x="16200" y="3142"/>
                    <a:pt x="16200" y="3142"/>
                    <a:pt x="16200" y="3142"/>
                  </a:cubicBezTo>
                  <a:cubicBezTo>
                    <a:pt x="14400" y="1964"/>
                    <a:pt x="14400" y="1964"/>
                    <a:pt x="14400" y="1964"/>
                  </a:cubicBezTo>
                  <a:cubicBezTo>
                    <a:pt x="12960" y="2356"/>
                    <a:pt x="12960" y="2356"/>
                    <a:pt x="12960" y="2356"/>
                  </a:cubicBezTo>
                  <a:cubicBezTo>
                    <a:pt x="11160" y="3142"/>
                    <a:pt x="11160" y="3142"/>
                    <a:pt x="11160" y="3142"/>
                  </a:cubicBezTo>
                  <a:cubicBezTo>
                    <a:pt x="10800" y="3927"/>
                    <a:pt x="10800" y="3927"/>
                    <a:pt x="10800" y="3927"/>
                  </a:cubicBezTo>
                  <a:cubicBezTo>
                    <a:pt x="9360" y="4320"/>
                    <a:pt x="9360" y="4320"/>
                    <a:pt x="9360" y="4320"/>
                  </a:cubicBezTo>
                  <a:cubicBezTo>
                    <a:pt x="7920" y="4320"/>
                    <a:pt x="7920" y="4320"/>
                    <a:pt x="7920" y="4320"/>
                  </a:cubicBezTo>
                  <a:cubicBezTo>
                    <a:pt x="6840" y="3535"/>
                    <a:pt x="6840" y="3535"/>
                    <a:pt x="6840" y="3535"/>
                  </a:cubicBezTo>
                  <a:cubicBezTo>
                    <a:pt x="5400" y="3535"/>
                    <a:pt x="5400" y="3535"/>
                    <a:pt x="5400" y="3535"/>
                  </a:cubicBezTo>
                  <a:cubicBezTo>
                    <a:pt x="5400" y="2356"/>
                    <a:pt x="5400" y="2356"/>
                    <a:pt x="5400" y="2356"/>
                  </a:cubicBezTo>
                  <a:cubicBezTo>
                    <a:pt x="4320" y="1571"/>
                    <a:pt x="4320" y="1571"/>
                    <a:pt x="4320" y="1571"/>
                  </a:cubicBezTo>
                  <a:cubicBezTo>
                    <a:pt x="4320" y="785"/>
                    <a:pt x="4320" y="785"/>
                    <a:pt x="4320" y="785"/>
                  </a:cubicBezTo>
                  <a:cubicBezTo>
                    <a:pt x="3600" y="0"/>
                    <a:pt x="3600" y="0"/>
                    <a:pt x="3600" y="0"/>
                  </a:cubicBezTo>
                  <a:cubicBezTo>
                    <a:pt x="2160" y="1178"/>
                    <a:pt x="2160" y="1178"/>
                    <a:pt x="2160" y="1178"/>
                  </a:cubicBezTo>
                  <a:cubicBezTo>
                    <a:pt x="1080" y="785"/>
                    <a:pt x="1080" y="785"/>
                    <a:pt x="1080" y="78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2356"/>
                    <a:pt x="0" y="2749"/>
                  </a:cubicBezTo>
                  <a:lnTo>
                    <a:pt x="360" y="3927"/>
                  </a:lnTo>
                  <a:cubicBezTo>
                    <a:pt x="1800" y="6284"/>
                    <a:pt x="1800" y="6284"/>
                    <a:pt x="1800" y="6284"/>
                  </a:cubicBezTo>
                  <a:cubicBezTo>
                    <a:pt x="1440" y="7854"/>
                    <a:pt x="1440" y="7854"/>
                    <a:pt x="1440" y="7854"/>
                  </a:cubicBezTo>
                  <a:cubicBezTo>
                    <a:pt x="1440" y="9425"/>
                    <a:pt x="1440" y="9425"/>
                    <a:pt x="1440" y="9425"/>
                  </a:cubicBezTo>
                  <a:cubicBezTo>
                    <a:pt x="3600" y="11389"/>
                    <a:pt x="3600" y="11389"/>
                    <a:pt x="3600" y="11389"/>
                  </a:cubicBezTo>
                  <a:cubicBezTo>
                    <a:pt x="4320" y="13353"/>
                    <a:pt x="4320" y="13353"/>
                    <a:pt x="4320" y="13353"/>
                  </a:cubicBezTo>
                  <a:cubicBezTo>
                    <a:pt x="5040" y="14923"/>
                    <a:pt x="5040" y="14923"/>
                    <a:pt x="5040" y="14923"/>
                  </a:cubicBezTo>
                  <a:cubicBezTo>
                    <a:pt x="5400" y="14138"/>
                    <a:pt x="5400" y="14138"/>
                    <a:pt x="5400" y="14138"/>
                  </a:cubicBezTo>
                  <a:cubicBezTo>
                    <a:pt x="6840" y="15316"/>
                    <a:pt x="6840" y="15316"/>
                    <a:pt x="6840" y="15316"/>
                  </a:cubicBezTo>
                  <a:cubicBezTo>
                    <a:pt x="8280" y="17280"/>
                    <a:pt x="8280" y="17280"/>
                    <a:pt x="8280" y="17280"/>
                  </a:cubicBezTo>
                  <a:cubicBezTo>
                    <a:pt x="10080" y="18851"/>
                    <a:pt x="10080" y="18851"/>
                    <a:pt x="10080" y="18851"/>
                  </a:cubicBezTo>
                  <a:cubicBezTo>
                    <a:pt x="12240" y="19243"/>
                    <a:pt x="12240" y="19243"/>
                    <a:pt x="12240" y="19243"/>
                  </a:cubicBezTo>
                  <a:cubicBezTo>
                    <a:pt x="14040" y="18851"/>
                    <a:pt x="14040" y="18851"/>
                    <a:pt x="14040" y="18851"/>
                  </a:cubicBezTo>
                  <a:cubicBezTo>
                    <a:pt x="15120" y="20421"/>
                    <a:pt x="15120" y="20421"/>
                    <a:pt x="15120" y="20421"/>
                  </a:cubicBezTo>
                  <a:cubicBezTo>
                    <a:pt x="19080" y="21600"/>
                    <a:pt x="19080" y="21600"/>
                    <a:pt x="19080" y="21600"/>
                  </a:cubicBezTo>
                  <a:cubicBezTo>
                    <a:pt x="19800" y="21600"/>
                    <a:pt x="19800" y="21600"/>
                    <a:pt x="19800" y="21600"/>
                  </a:cubicBezTo>
                  <a:cubicBezTo>
                    <a:pt x="19800" y="20029"/>
                    <a:pt x="19800" y="20029"/>
                    <a:pt x="19800" y="20029"/>
                  </a:cubicBezTo>
                  <a:cubicBezTo>
                    <a:pt x="21600" y="19243"/>
                    <a:pt x="21600" y="19243"/>
                    <a:pt x="21600" y="19243"/>
                  </a:cubicBezTo>
                  <a:cubicBezTo>
                    <a:pt x="21240" y="18065"/>
                    <a:pt x="21240" y="18065"/>
                    <a:pt x="21240" y="18065"/>
                  </a:cubicBezTo>
                  <a:cubicBezTo>
                    <a:pt x="20880" y="17280"/>
                    <a:pt x="20880" y="17280"/>
                    <a:pt x="20880" y="17280"/>
                  </a:cubicBezTo>
                  <a:cubicBezTo>
                    <a:pt x="19440" y="15709"/>
                    <a:pt x="19440" y="15709"/>
                    <a:pt x="19440" y="15709"/>
                  </a:cubicBezTo>
                  <a:cubicBezTo>
                    <a:pt x="19080" y="14923"/>
                    <a:pt x="19080" y="14923"/>
                    <a:pt x="19080" y="14923"/>
                  </a:cubicBezTo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8" name="Shape 1463">
              <a:extLst>
                <a:ext uri="{FF2B5EF4-FFF2-40B4-BE49-F238E27FC236}">
                  <a16:creationId xmlns:a16="http://schemas.microsoft.com/office/drawing/2014/main" id="{EC17205A-6B71-4F3D-A9CD-82ED6418A5E8}"/>
                </a:ext>
              </a:extLst>
            </p:cNvPr>
            <p:cNvSpPr/>
            <p:nvPr/>
          </p:nvSpPr>
          <p:spPr>
            <a:xfrm>
              <a:off x="5077710" y="9486149"/>
              <a:ext cx="1053572" cy="1043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631" y="20718"/>
                  </a:moveTo>
                  <a:cubicBezTo>
                    <a:pt x="13292" y="19837"/>
                    <a:pt x="13292" y="19837"/>
                    <a:pt x="13292" y="19837"/>
                  </a:cubicBezTo>
                  <a:cubicBezTo>
                    <a:pt x="12046" y="18074"/>
                    <a:pt x="12046" y="18074"/>
                    <a:pt x="12046" y="18074"/>
                  </a:cubicBezTo>
                  <a:cubicBezTo>
                    <a:pt x="11215" y="16310"/>
                    <a:pt x="11215" y="16310"/>
                    <a:pt x="11215" y="16310"/>
                  </a:cubicBezTo>
                  <a:cubicBezTo>
                    <a:pt x="12461" y="14988"/>
                    <a:pt x="12461" y="14988"/>
                    <a:pt x="12461" y="14988"/>
                  </a:cubicBezTo>
                  <a:cubicBezTo>
                    <a:pt x="14123" y="14988"/>
                    <a:pt x="14123" y="14988"/>
                    <a:pt x="14123" y="14988"/>
                  </a:cubicBezTo>
                  <a:cubicBezTo>
                    <a:pt x="16615" y="11021"/>
                    <a:pt x="16615" y="11021"/>
                    <a:pt x="16615" y="11021"/>
                  </a:cubicBezTo>
                  <a:cubicBezTo>
                    <a:pt x="17446" y="9257"/>
                    <a:pt x="17446" y="9257"/>
                    <a:pt x="17446" y="9257"/>
                  </a:cubicBezTo>
                  <a:cubicBezTo>
                    <a:pt x="18277" y="7054"/>
                    <a:pt x="18277" y="7054"/>
                    <a:pt x="18277" y="7054"/>
                  </a:cubicBezTo>
                  <a:cubicBezTo>
                    <a:pt x="17031" y="6171"/>
                    <a:pt x="17031" y="6171"/>
                    <a:pt x="17031" y="6171"/>
                  </a:cubicBezTo>
                  <a:cubicBezTo>
                    <a:pt x="17031" y="3968"/>
                    <a:pt x="17031" y="3968"/>
                    <a:pt x="17031" y="3968"/>
                  </a:cubicBezTo>
                  <a:cubicBezTo>
                    <a:pt x="21600" y="3086"/>
                    <a:pt x="21600" y="3086"/>
                    <a:pt x="21600" y="3086"/>
                  </a:cubicBezTo>
                  <a:cubicBezTo>
                    <a:pt x="21185" y="2645"/>
                    <a:pt x="21185" y="2645"/>
                    <a:pt x="21185" y="2645"/>
                  </a:cubicBezTo>
                  <a:cubicBezTo>
                    <a:pt x="19523" y="441"/>
                    <a:pt x="19523" y="441"/>
                    <a:pt x="19523" y="441"/>
                  </a:cubicBezTo>
                  <a:cubicBezTo>
                    <a:pt x="18277" y="0"/>
                    <a:pt x="18277" y="0"/>
                    <a:pt x="18277" y="0"/>
                  </a:cubicBezTo>
                  <a:cubicBezTo>
                    <a:pt x="15369" y="441"/>
                    <a:pt x="15369" y="441"/>
                    <a:pt x="15369" y="441"/>
                  </a:cubicBezTo>
                  <a:cubicBezTo>
                    <a:pt x="13292" y="1323"/>
                    <a:pt x="13292" y="1323"/>
                    <a:pt x="13292" y="1323"/>
                  </a:cubicBezTo>
                  <a:cubicBezTo>
                    <a:pt x="13292" y="2645"/>
                    <a:pt x="13292" y="2645"/>
                    <a:pt x="13292" y="2645"/>
                  </a:cubicBezTo>
                  <a:cubicBezTo>
                    <a:pt x="13292" y="2645"/>
                    <a:pt x="12877" y="4849"/>
                    <a:pt x="12461" y="4849"/>
                  </a:cubicBezTo>
                  <a:lnTo>
                    <a:pt x="11631" y="5290"/>
                  </a:lnTo>
                  <a:cubicBezTo>
                    <a:pt x="11631" y="6171"/>
                    <a:pt x="11631" y="6171"/>
                    <a:pt x="11631" y="6171"/>
                  </a:cubicBezTo>
                  <a:cubicBezTo>
                    <a:pt x="11215" y="6612"/>
                    <a:pt x="11215" y="6612"/>
                    <a:pt x="11215" y="6612"/>
                  </a:cubicBezTo>
                  <a:cubicBezTo>
                    <a:pt x="10800" y="8376"/>
                    <a:pt x="10800" y="8376"/>
                    <a:pt x="10800" y="8376"/>
                  </a:cubicBezTo>
                  <a:cubicBezTo>
                    <a:pt x="10800" y="8376"/>
                    <a:pt x="8723" y="9257"/>
                    <a:pt x="8308" y="9257"/>
                  </a:cubicBezTo>
                  <a:lnTo>
                    <a:pt x="7061" y="10139"/>
                  </a:lnTo>
                  <a:cubicBezTo>
                    <a:pt x="5815" y="12343"/>
                    <a:pt x="5815" y="12343"/>
                    <a:pt x="5815" y="12343"/>
                  </a:cubicBezTo>
                  <a:cubicBezTo>
                    <a:pt x="5815" y="12343"/>
                    <a:pt x="3738" y="12343"/>
                    <a:pt x="3323" y="12343"/>
                  </a:cubicBezTo>
                  <a:cubicBezTo>
                    <a:pt x="2908" y="12343"/>
                    <a:pt x="1661" y="11902"/>
                    <a:pt x="1661" y="11902"/>
                  </a:cubicBezTo>
                  <a:cubicBezTo>
                    <a:pt x="0" y="11902"/>
                    <a:pt x="0" y="11902"/>
                    <a:pt x="0" y="11902"/>
                  </a:cubicBezTo>
                  <a:cubicBezTo>
                    <a:pt x="415" y="12784"/>
                    <a:pt x="415" y="12784"/>
                    <a:pt x="415" y="12784"/>
                  </a:cubicBezTo>
                  <a:cubicBezTo>
                    <a:pt x="2077" y="14547"/>
                    <a:pt x="2077" y="14547"/>
                    <a:pt x="2077" y="14547"/>
                  </a:cubicBezTo>
                  <a:cubicBezTo>
                    <a:pt x="2492" y="15429"/>
                    <a:pt x="2492" y="15429"/>
                    <a:pt x="2492" y="15429"/>
                  </a:cubicBezTo>
                  <a:cubicBezTo>
                    <a:pt x="2908" y="16751"/>
                    <a:pt x="2908" y="16751"/>
                    <a:pt x="2908" y="16751"/>
                  </a:cubicBezTo>
                  <a:cubicBezTo>
                    <a:pt x="831" y="17633"/>
                    <a:pt x="831" y="17633"/>
                    <a:pt x="831" y="17633"/>
                  </a:cubicBezTo>
                  <a:cubicBezTo>
                    <a:pt x="831" y="19396"/>
                    <a:pt x="831" y="19396"/>
                    <a:pt x="831" y="19396"/>
                  </a:cubicBezTo>
                  <a:cubicBezTo>
                    <a:pt x="2908" y="18955"/>
                    <a:pt x="2908" y="18955"/>
                    <a:pt x="2908" y="18955"/>
                  </a:cubicBezTo>
                  <a:cubicBezTo>
                    <a:pt x="7477" y="18955"/>
                    <a:pt x="7477" y="18955"/>
                    <a:pt x="7477" y="18955"/>
                  </a:cubicBezTo>
                  <a:cubicBezTo>
                    <a:pt x="9139" y="21600"/>
                    <a:pt x="9139" y="21600"/>
                    <a:pt x="9139" y="21600"/>
                  </a:cubicBezTo>
                  <a:cubicBezTo>
                    <a:pt x="9969" y="21160"/>
                    <a:pt x="9969" y="21160"/>
                    <a:pt x="9969" y="21160"/>
                  </a:cubicBezTo>
                  <a:cubicBezTo>
                    <a:pt x="9969" y="21160"/>
                    <a:pt x="11631" y="20718"/>
                    <a:pt x="11631" y="2071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9" name="Shape 1464">
              <a:extLst>
                <a:ext uri="{FF2B5EF4-FFF2-40B4-BE49-F238E27FC236}">
                  <a16:creationId xmlns:a16="http://schemas.microsoft.com/office/drawing/2014/main" id="{D4F08F2A-C555-4432-9B81-8B5279894DE0}"/>
                </a:ext>
              </a:extLst>
            </p:cNvPr>
            <p:cNvSpPr/>
            <p:nvPr/>
          </p:nvSpPr>
          <p:spPr>
            <a:xfrm>
              <a:off x="5034805" y="9357449"/>
              <a:ext cx="932508" cy="7230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22" y="1906"/>
                  </a:moveTo>
                  <a:cubicBezTo>
                    <a:pt x="17843" y="2542"/>
                    <a:pt x="17843" y="2542"/>
                    <a:pt x="17843" y="2542"/>
                  </a:cubicBezTo>
                  <a:cubicBezTo>
                    <a:pt x="16435" y="2542"/>
                    <a:pt x="16435" y="2542"/>
                    <a:pt x="16435" y="2542"/>
                  </a:cubicBezTo>
                  <a:cubicBezTo>
                    <a:pt x="15965" y="635"/>
                    <a:pt x="15965" y="635"/>
                    <a:pt x="15965" y="635"/>
                  </a:cubicBezTo>
                  <a:cubicBezTo>
                    <a:pt x="15496" y="0"/>
                    <a:pt x="15496" y="0"/>
                    <a:pt x="15496" y="0"/>
                  </a:cubicBezTo>
                  <a:cubicBezTo>
                    <a:pt x="14087" y="1906"/>
                    <a:pt x="14087" y="1906"/>
                    <a:pt x="14087" y="1906"/>
                  </a:cubicBezTo>
                  <a:cubicBezTo>
                    <a:pt x="13148" y="3177"/>
                    <a:pt x="13148" y="3177"/>
                    <a:pt x="13148" y="3177"/>
                  </a:cubicBezTo>
                  <a:cubicBezTo>
                    <a:pt x="11270" y="3812"/>
                    <a:pt x="11270" y="3812"/>
                    <a:pt x="11270" y="3812"/>
                  </a:cubicBezTo>
                  <a:cubicBezTo>
                    <a:pt x="10331" y="2542"/>
                    <a:pt x="10331" y="2542"/>
                    <a:pt x="10331" y="2542"/>
                  </a:cubicBezTo>
                  <a:cubicBezTo>
                    <a:pt x="8922" y="2542"/>
                    <a:pt x="8922" y="2542"/>
                    <a:pt x="8922" y="2542"/>
                  </a:cubicBezTo>
                  <a:cubicBezTo>
                    <a:pt x="7044" y="1906"/>
                    <a:pt x="7044" y="1906"/>
                    <a:pt x="7044" y="1906"/>
                  </a:cubicBezTo>
                  <a:cubicBezTo>
                    <a:pt x="6574" y="5082"/>
                    <a:pt x="6574" y="5082"/>
                    <a:pt x="6574" y="5082"/>
                  </a:cubicBezTo>
                  <a:cubicBezTo>
                    <a:pt x="4226" y="6353"/>
                    <a:pt x="4226" y="6353"/>
                    <a:pt x="4226" y="6353"/>
                  </a:cubicBezTo>
                  <a:cubicBezTo>
                    <a:pt x="3287" y="7624"/>
                    <a:pt x="3287" y="7624"/>
                    <a:pt x="3287" y="7624"/>
                  </a:cubicBezTo>
                  <a:cubicBezTo>
                    <a:pt x="1878" y="6988"/>
                    <a:pt x="1878" y="6988"/>
                    <a:pt x="1878" y="6988"/>
                  </a:cubicBezTo>
                  <a:cubicBezTo>
                    <a:pt x="939" y="6353"/>
                    <a:pt x="939" y="6353"/>
                    <a:pt x="939" y="6353"/>
                  </a:cubicBezTo>
                  <a:cubicBezTo>
                    <a:pt x="470" y="10165"/>
                    <a:pt x="470" y="10165"/>
                    <a:pt x="470" y="10165"/>
                  </a:cubicBezTo>
                  <a:cubicBezTo>
                    <a:pt x="0" y="12706"/>
                    <a:pt x="0" y="12706"/>
                    <a:pt x="0" y="12706"/>
                  </a:cubicBezTo>
                  <a:cubicBezTo>
                    <a:pt x="0" y="15883"/>
                    <a:pt x="0" y="15883"/>
                    <a:pt x="0" y="15883"/>
                  </a:cubicBezTo>
                  <a:cubicBezTo>
                    <a:pt x="1878" y="17153"/>
                    <a:pt x="1878" y="17153"/>
                    <a:pt x="1878" y="17153"/>
                  </a:cubicBezTo>
                  <a:cubicBezTo>
                    <a:pt x="939" y="20965"/>
                    <a:pt x="939" y="20965"/>
                    <a:pt x="939" y="20965"/>
                  </a:cubicBezTo>
                  <a:cubicBezTo>
                    <a:pt x="2818" y="20965"/>
                    <a:pt x="2818" y="20965"/>
                    <a:pt x="2818" y="20965"/>
                  </a:cubicBezTo>
                  <a:cubicBezTo>
                    <a:pt x="2818" y="20965"/>
                    <a:pt x="4226" y="21600"/>
                    <a:pt x="4696" y="21600"/>
                  </a:cubicBezTo>
                  <a:cubicBezTo>
                    <a:pt x="5166" y="21600"/>
                    <a:pt x="7513" y="21600"/>
                    <a:pt x="7513" y="21600"/>
                  </a:cubicBezTo>
                  <a:cubicBezTo>
                    <a:pt x="8922" y="18423"/>
                    <a:pt x="8922" y="18423"/>
                    <a:pt x="8922" y="18423"/>
                  </a:cubicBezTo>
                  <a:lnTo>
                    <a:pt x="10331" y="17153"/>
                  </a:lnTo>
                  <a:cubicBezTo>
                    <a:pt x="10800" y="17153"/>
                    <a:pt x="13148" y="15883"/>
                    <a:pt x="13148" y="15883"/>
                  </a:cubicBezTo>
                  <a:cubicBezTo>
                    <a:pt x="13618" y="13341"/>
                    <a:pt x="13618" y="13341"/>
                    <a:pt x="13618" y="13341"/>
                  </a:cubicBezTo>
                  <a:cubicBezTo>
                    <a:pt x="14087" y="12706"/>
                    <a:pt x="14087" y="12706"/>
                    <a:pt x="14087" y="12706"/>
                  </a:cubicBezTo>
                  <a:cubicBezTo>
                    <a:pt x="14087" y="11435"/>
                    <a:pt x="14087" y="11435"/>
                    <a:pt x="14087" y="11435"/>
                  </a:cubicBezTo>
                  <a:lnTo>
                    <a:pt x="15026" y="10800"/>
                  </a:lnTo>
                  <a:cubicBezTo>
                    <a:pt x="15496" y="10800"/>
                    <a:pt x="15965" y="7624"/>
                    <a:pt x="15965" y="7624"/>
                  </a:cubicBezTo>
                  <a:cubicBezTo>
                    <a:pt x="15965" y="5718"/>
                    <a:pt x="15965" y="5718"/>
                    <a:pt x="15965" y="5718"/>
                  </a:cubicBezTo>
                  <a:cubicBezTo>
                    <a:pt x="18313" y="4447"/>
                    <a:pt x="18313" y="4447"/>
                    <a:pt x="18313" y="4447"/>
                  </a:cubicBezTo>
                  <a:cubicBezTo>
                    <a:pt x="21600" y="3812"/>
                    <a:pt x="21600" y="3812"/>
                    <a:pt x="21600" y="3812"/>
                  </a:cubicBezTo>
                  <a:cubicBezTo>
                    <a:pt x="20661" y="1906"/>
                    <a:pt x="20661" y="1906"/>
                    <a:pt x="20661" y="1906"/>
                  </a:cubicBezTo>
                  <a:cubicBezTo>
                    <a:pt x="20661" y="1906"/>
                    <a:pt x="19722" y="1906"/>
                    <a:pt x="19722" y="1906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 defTabSz="814387">
                <a:lnSpc>
                  <a:spcPct val="90000"/>
                </a:lnSpc>
                <a:defRPr sz="2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0" name="Shape 1465">
              <a:extLst>
                <a:ext uri="{FF2B5EF4-FFF2-40B4-BE49-F238E27FC236}">
                  <a16:creationId xmlns:a16="http://schemas.microsoft.com/office/drawing/2014/main" id="{F685B2CD-D215-4295-8958-E9382B18E293}"/>
                </a:ext>
              </a:extLst>
            </p:cNvPr>
            <p:cNvSpPr/>
            <p:nvPr/>
          </p:nvSpPr>
          <p:spPr>
            <a:xfrm>
              <a:off x="2932441" y="3666083"/>
              <a:ext cx="9792959" cy="55681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555" y="10551"/>
                  </a:moveTo>
                  <a:cubicBezTo>
                    <a:pt x="21600" y="7975"/>
                    <a:pt x="21600" y="7975"/>
                    <a:pt x="21600" y="7975"/>
                  </a:cubicBezTo>
                  <a:cubicBezTo>
                    <a:pt x="21466" y="7892"/>
                    <a:pt x="21466" y="7892"/>
                    <a:pt x="21466" y="7892"/>
                  </a:cubicBezTo>
                  <a:cubicBezTo>
                    <a:pt x="21376" y="7809"/>
                    <a:pt x="21376" y="7809"/>
                    <a:pt x="21376" y="7809"/>
                  </a:cubicBezTo>
                  <a:lnTo>
                    <a:pt x="21198" y="7477"/>
                  </a:lnTo>
                  <a:cubicBezTo>
                    <a:pt x="21153" y="7394"/>
                    <a:pt x="21019" y="7394"/>
                    <a:pt x="21019" y="7394"/>
                  </a:cubicBezTo>
                  <a:cubicBezTo>
                    <a:pt x="20706" y="7311"/>
                    <a:pt x="20706" y="7311"/>
                    <a:pt x="20706" y="7311"/>
                  </a:cubicBezTo>
                  <a:cubicBezTo>
                    <a:pt x="20527" y="7228"/>
                    <a:pt x="20527" y="7228"/>
                    <a:pt x="20527" y="7228"/>
                  </a:cubicBezTo>
                  <a:cubicBezTo>
                    <a:pt x="20393" y="7228"/>
                    <a:pt x="20393" y="7228"/>
                    <a:pt x="20393" y="7228"/>
                  </a:cubicBezTo>
                  <a:cubicBezTo>
                    <a:pt x="20303" y="7228"/>
                    <a:pt x="20303" y="7228"/>
                    <a:pt x="20303" y="7228"/>
                  </a:cubicBezTo>
                  <a:cubicBezTo>
                    <a:pt x="20348" y="7892"/>
                    <a:pt x="20348" y="7892"/>
                    <a:pt x="20348" y="7892"/>
                  </a:cubicBezTo>
                  <a:lnTo>
                    <a:pt x="20169" y="8058"/>
                  </a:lnTo>
                  <a:cubicBezTo>
                    <a:pt x="20124" y="8058"/>
                    <a:pt x="20035" y="7809"/>
                    <a:pt x="20035" y="7809"/>
                  </a:cubicBezTo>
                  <a:cubicBezTo>
                    <a:pt x="19901" y="7560"/>
                    <a:pt x="19901" y="7560"/>
                    <a:pt x="19901" y="7560"/>
                  </a:cubicBezTo>
                  <a:cubicBezTo>
                    <a:pt x="19901" y="7394"/>
                    <a:pt x="19901" y="7394"/>
                    <a:pt x="19901" y="7394"/>
                  </a:cubicBezTo>
                  <a:cubicBezTo>
                    <a:pt x="19677" y="7394"/>
                    <a:pt x="19677" y="7394"/>
                    <a:pt x="19677" y="7394"/>
                  </a:cubicBezTo>
                  <a:cubicBezTo>
                    <a:pt x="19543" y="7477"/>
                    <a:pt x="19543" y="7477"/>
                    <a:pt x="19543" y="7477"/>
                  </a:cubicBezTo>
                  <a:cubicBezTo>
                    <a:pt x="19275" y="7394"/>
                    <a:pt x="19275" y="7394"/>
                    <a:pt x="19275" y="7394"/>
                  </a:cubicBezTo>
                  <a:cubicBezTo>
                    <a:pt x="19051" y="7394"/>
                    <a:pt x="19051" y="7394"/>
                    <a:pt x="19051" y="7394"/>
                  </a:cubicBezTo>
                  <a:cubicBezTo>
                    <a:pt x="18917" y="7477"/>
                    <a:pt x="18917" y="7477"/>
                    <a:pt x="18917" y="7477"/>
                  </a:cubicBezTo>
                  <a:cubicBezTo>
                    <a:pt x="18738" y="7228"/>
                    <a:pt x="18738" y="7228"/>
                    <a:pt x="18738" y="7228"/>
                  </a:cubicBezTo>
                  <a:cubicBezTo>
                    <a:pt x="18738" y="6646"/>
                    <a:pt x="18738" y="6646"/>
                    <a:pt x="18738" y="6646"/>
                  </a:cubicBezTo>
                  <a:cubicBezTo>
                    <a:pt x="18470" y="6397"/>
                    <a:pt x="18470" y="6397"/>
                    <a:pt x="18470" y="6397"/>
                  </a:cubicBezTo>
                  <a:cubicBezTo>
                    <a:pt x="18022" y="6397"/>
                    <a:pt x="18022" y="6397"/>
                    <a:pt x="18022" y="6397"/>
                  </a:cubicBezTo>
                  <a:cubicBezTo>
                    <a:pt x="17620" y="6397"/>
                    <a:pt x="17620" y="6397"/>
                    <a:pt x="17620" y="6397"/>
                  </a:cubicBezTo>
                  <a:cubicBezTo>
                    <a:pt x="17575" y="6231"/>
                    <a:pt x="17575" y="6231"/>
                    <a:pt x="17575" y="6231"/>
                  </a:cubicBezTo>
                  <a:cubicBezTo>
                    <a:pt x="17530" y="5981"/>
                    <a:pt x="17530" y="5981"/>
                    <a:pt x="17530" y="5981"/>
                  </a:cubicBezTo>
                  <a:cubicBezTo>
                    <a:pt x="17262" y="5732"/>
                    <a:pt x="17262" y="5732"/>
                    <a:pt x="17262" y="5732"/>
                  </a:cubicBezTo>
                  <a:cubicBezTo>
                    <a:pt x="17262" y="5317"/>
                    <a:pt x="17262" y="5317"/>
                    <a:pt x="17262" y="5317"/>
                  </a:cubicBezTo>
                  <a:cubicBezTo>
                    <a:pt x="16189" y="4902"/>
                    <a:pt x="16189" y="4902"/>
                    <a:pt x="16189" y="4902"/>
                  </a:cubicBezTo>
                  <a:cubicBezTo>
                    <a:pt x="16144" y="5068"/>
                    <a:pt x="16144" y="5068"/>
                    <a:pt x="16144" y="5068"/>
                  </a:cubicBezTo>
                  <a:cubicBezTo>
                    <a:pt x="15920" y="5400"/>
                    <a:pt x="15920" y="5400"/>
                    <a:pt x="15920" y="5400"/>
                  </a:cubicBezTo>
                  <a:cubicBezTo>
                    <a:pt x="15965" y="5898"/>
                    <a:pt x="15965" y="5898"/>
                    <a:pt x="15965" y="5898"/>
                  </a:cubicBezTo>
                  <a:cubicBezTo>
                    <a:pt x="15697" y="6065"/>
                    <a:pt x="15697" y="6065"/>
                    <a:pt x="15697" y="6065"/>
                  </a:cubicBezTo>
                  <a:cubicBezTo>
                    <a:pt x="15518" y="5981"/>
                    <a:pt x="15518" y="5981"/>
                    <a:pt x="15518" y="5981"/>
                  </a:cubicBezTo>
                  <a:cubicBezTo>
                    <a:pt x="15294" y="5815"/>
                    <a:pt x="15294" y="5815"/>
                    <a:pt x="15294" y="5815"/>
                  </a:cubicBezTo>
                  <a:cubicBezTo>
                    <a:pt x="15205" y="5981"/>
                    <a:pt x="15205" y="5981"/>
                    <a:pt x="15205" y="5981"/>
                  </a:cubicBezTo>
                  <a:cubicBezTo>
                    <a:pt x="15026" y="5898"/>
                    <a:pt x="15026" y="5898"/>
                    <a:pt x="15026" y="5898"/>
                  </a:cubicBezTo>
                  <a:cubicBezTo>
                    <a:pt x="14847" y="5649"/>
                    <a:pt x="14847" y="5649"/>
                    <a:pt x="14847" y="5649"/>
                  </a:cubicBezTo>
                  <a:cubicBezTo>
                    <a:pt x="14802" y="6148"/>
                    <a:pt x="14802" y="6148"/>
                    <a:pt x="14802" y="6148"/>
                  </a:cubicBezTo>
                  <a:cubicBezTo>
                    <a:pt x="14668" y="6480"/>
                    <a:pt x="14668" y="6480"/>
                    <a:pt x="14668" y="6480"/>
                  </a:cubicBezTo>
                  <a:cubicBezTo>
                    <a:pt x="14445" y="6065"/>
                    <a:pt x="14445" y="6065"/>
                    <a:pt x="14445" y="6065"/>
                  </a:cubicBezTo>
                  <a:cubicBezTo>
                    <a:pt x="14311" y="5566"/>
                    <a:pt x="14311" y="5566"/>
                    <a:pt x="14311" y="5566"/>
                  </a:cubicBezTo>
                  <a:cubicBezTo>
                    <a:pt x="14445" y="4985"/>
                    <a:pt x="14445" y="4985"/>
                    <a:pt x="14445" y="4985"/>
                  </a:cubicBezTo>
                  <a:cubicBezTo>
                    <a:pt x="14445" y="4735"/>
                    <a:pt x="14445" y="4735"/>
                    <a:pt x="14445" y="4735"/>
                  </a:cubicBezTo>
                  <a:cubicBezTo>
                    <a:pt x="14311" y="4320"/>
                    <a:pt x="14311" y="4320"/>
                    <a:pt x="14311" y="4320"/>
                  </a:cubicBezTo>
                  <a:cubicBezTo>
                    <a:pt x="14132" y="4237"/>
                    <a:pt x="14132" y="4237"/>
                    <a:pt x="14132" y="4237"/>
                  </a:cubicBezTo>
                  <a:cubicBezTo>
                    <a:pt x="13953" y="4237"/>
                    <a:pt x="13953" y="4237"/>
                    <a:pt x="13953" y="4237"/>
                  </a:cubicBezTo>
                  <a:cubicBezTo>
                    <a:pt x="13863" y="4071"/>
                    <a:pt x="13863" y="4071"/>
                    <a:pt x="13863" y="4071"/>
                  </a:cubicBezTo>
                  <a:cubicBezTo>
                    <a:pt x="13684" y="3822"/>
                    <a:pt x="13684" y="3822"/>
                    <a:pt x="13684" y="3822"/>
                  </a:cubicBezTo>
                  <a:cubicBezTo>
                    <a:pt x="13550" y="4154"/>
                    <a:pt x="13550" y="4154"/>
                    <a:pt x="13550" y="4154"/>
                  </a:cubicBezTo>
                  <a:cubicBezTo>
                    <a:pt x="13461" y="4569"/>
                    <a:pt x="13461" y="4569"/>
                    <a:pt x="13461" y="4569"/>
                  </a:cubicBezTo>
                  <a:cubicBezTo>
                    <a:pt x="13058" y="4569"/>
                    <a:pt x="13058" y="4569"/>
                    <a:pt x="13058" y="4569"/>
                  </a:cubicBezTo>
                  <a:cubicBezTo>
                    <a:pt x="12835" y="4403"/>
                    <a:pt x="12835" y="4403"/>
                    <a:pt x="12835" y="4403"/>
                  </a:cubicBezTo>
                  <a:cubicBezTo>
                    <a:pt x="12790" y="4071"/>
                    <a:pt x="12790" y="4071"/>
                    <a:pt x="12790" y="4071"/>
                  </a:cubicBezTo>
                  <a:cubicBezTo>
                    <a:pt x="12388" y="4071"/>
                    <a:pt x="12388" y="4071"/>
                    <a:pt x="12388" y="4071"/>
                  </a:cubicBezTo>
                  <a:cubicBezTo>
                    <a:pt x="12164" y="4320"/>
                    <a:pt x="12164" y="4320"/>
                    <a:pt x="12164" y="4320"/>
                  </a:cubicBezTo>
                  <a:cubicBezTo>
                    <a:pt x="12119" y="4071"/>
                    <a:pt x="12119" y="4071"/>
                    <a:pt x="12119" y="4071"/>
                  </a:cubicBezTo>
                  <a:cubicBezTo>
                    <a:pt x="11985" y="3738"/>
                    <a:pt x="11985" y="3738"/>
                    <a:pt x="11985" y="3738"/>
                  </a:cubicBezTo>
                  <a:cubicBezTo>
                    <a:pt x="11806" y="3655"/>
                    <a:pt x="11806" y="3655"/>
                    <a:pt x="11806" y="3655"/>
                  </a:cubicBezTo>
                  <a:cubicBezTo>
                    <a:pt x="11583" y="4071"/>
                    <a:pt x="11583" y="4071"/>
                    <a:pt x="11583" y="4071"/>
                  </a:cubicBezTo>
                  <a:cubicBezTo>
                    <a:pt x="11314" y="4320"/>
                    <a:pt x="11314" y="4320"/>
                    <a:pt x="11314" y="4320"/>
                  </a:cubicBezTo>
                  <a:cubicBezTo>
                    <a:pt x="11046" y="4735"/>
                    <a:pt x="11046" y="4735"/>
                    <a:pt x="11046" y="4735"/>
                  </a:cubicBezTo>
                  <a:cubicBezTo>
                    <a:pt x="11225" y="4237"/>
                    <a:pt x="11225" y="4237"/>
                    <a:pt x="11225" y="4237"/>
                  </a:cubicBezTo>
                  <a:cubicBezTo>
                    <a:pt x="11404" y="3988"/>
                    <a:pt x="11404" y="3988"/>
                    <a:pt x="11404" y="3988"/>
                  </a:cubicBezTo>
                  <a:cubicBezTo>
                    <a:pt x="11717" y="3240"/>
                    <a:pt x="11717" y="3240"/>
                    <a:pt x="11717" y="3240"/>
                  </a:cubicBezTo>
                  <a:cubicBezTo>
                    <a:pt x="11896" y="2908"/>
                    <a:pt x="11896" y="2908"/>
                    <a:pt x="11896" y="2908"/>
                  </a:cubicBezTo>
                  <a:cubicBezTo>
                    <a:pt x="12075" y="2409"/>
                    <a:pt x="12075" y="2409"/>
                    <a:pt x="12075" y="2409"/>
                  </a:cubicBezTo>
                  <a:cubicBezTo>
                    <a:pt x="11985" y="1578"/>
                    <a:pt x="11985" y="1578"/>
                    <a:pt x="11985" y="1578"/>
                  </a:cubicBezTo>
                  <a:cubicBezTo>
                    <a:pt x="11627" y="997"/>
                    <a:pt x="11627" y="997"/>
                    <a:pt x="11627" y="997"/>
                  </a:cubicBezTo>
                  <a:cubicBezTo>
                    <a:pt x="11359" y="914"/>
                    <a:pt x="11359" y="914"/>
                    <a:pt x="11359" y="914"/>
                  </a:cubicBezTo>
                  <a:cubicBezTo>
                    <a:pt x="11359" y="665"/>
                    <a:pt x="11359" y="665"/>
                    <a:pt x="11359" y="665"/>
                  </a:cubicBezTo>
                  <a:cubicBezTo>
                    <a:pt x="11135" y="83"/>
                    <a:pt x="11135" y="83"/>
                    <a:pt x="11135" y="83"/>
                  </a:cubicBezTo>
                  <a:cubicBezTo>
                    <a:pt x="11135" y="83"/>
                    <a:pt x="10822" y="0"/>
                    <a:pt x="10778" y="0"/>
                  </a:cubicBezTo>
                  <a:cubicBezTo>
                    <a:pt x="10778" y="83"/>
                    <a:pt x="10420" y="748"/>
                    <a:pt x="10420" y="748"/>
                  </a:cubicBezTo>
                  <a:cubicBezTo>
                    <a:pt x="10330" y="1329"/>
                    <a:pt x="10330" y="1329"/>
                    <a:pt x="10330" y="1329"/>
                  </a:cubicBezTo>
                  <a:cubicBezTo>
                    <a:pt x="9928" y="1828"/>
                    <a:pt x="9928" y="1828"/>
                    <a:pt x="9928" y="1828"/>
                  </a:cubicBezTo>
                  <a:cubicBezTo>
                    <a:pt x="9660" y="1578"/>
                    <a:pt x="9660" y="1578"/>
                    <a:pt x="9660" y="1578"/>
                  </a:cubicBezTo>
                  <a:cubicBezTo>
                    <a:pt x="9212" y="1911"/>
                    <a:pt x="9212" y="1911"/>
                    <a:pt x="9212" y="1911"/>
                  </a:cubicBezTo>
                  <a:cubicBezTo>
                    <a:pt x="8720" y="2409"/>
                    <a:pt x="8720" y="2409"/>
                    <a:pt x="8720" y="2409"/>
                  </a:cubicBezTo>
                  <a:cubicBezTo>
                    <a:pt x="8497" y="2908"/>
                    <a:pt x="8497" y="2908"/>
                    <a:pt x="8497" y="2908"/>
                  </a:cubicBezTo>
                  <a:cubicBezTo>
                    <a:pt x="8497" y="2908"/>
                    <a:pt x="8452" y="3822"/>
                    <a:pt x="8407" y="3822"/>
                  </a:cubicBezTo>
                  <a:cubicBezTo>
                    <a:pt x="8363" y="3822"/>
                    <a:pt x="7692" y="4154"/>
                    <a:pt x="7692" y="4154"/>
                  </a:cubicBezTo>
                  <a:cubicBezTo>
                    <a:pt x="7558" y="4486"/>
                    <a:pt x="7558" y="4486"/>
                    <a:pt x="7558" y="4486"/>
                  </a:cubicBezTo>
                  <a:cubicBezTo>
                    <a:pt x="7558" y="4486"/>
                    <a:pt x="7647" y="5234"/>
                    <a:pt x="7602" y="5317"/>
                  </a:cubicBezTo>
                  <a:lnTo>
                    <a:pt x="7468" y="5234"/>
                  </a:lnTo>
                  <a:cubicBezTo>
                    <a:pt x="7245" y="5068"/>
                    <a:pt x="7245" y="5068"/>
                    <a:pt x="7245" y="5068"/>
                  </a:cubicBezTo>
                  <a:cubicBezTo>
                    <a:pt x="7245" y="5068"/>
                    <a:pt x="7155" y="5400"/>
                    <a:pt x="7066" y="5483"/>
                  </a:cubicBezTo>
                  <a:cubicBezTo>
                    <a:pt x="6932" y="5566"/>
                    <a:pt x="6932" y="5151"/>
                    <a:pt x="6932" y="5151"/>
                  </a:cubicBezTo>
                  <a:cubicBezTo>
                    <a:pt x="6798" y="4902"/>
                    <a:pt x="6798" y="4902"/>
                    <a:pt x="6798" y="4902"/>
                  </a:cubicBezTo>
                  <a:cubicBezTo>
                    <a:pt x="6708" y="4902"/>
                    <a:pt x="6708" y="4902"/>
                    <a:pt x="6708" y="4902"/>
                  </a:cubicBezTo>
                  <a:cubicBezTo>
                    <a:pt x="6619" y="5400"/>
                    <a:pt x="6619" y="5400"/>
                    <a:pt x="6619" y="5400"/>
                  </a:cubicBezTo>
                  <a:lnTo>
                    <a:pt x="6619" y="5815"/>
                  </a:lnTo>
                  <a:cubicBezTo>
                    <a:pt x="6663" y="5898"/>
                    <a:pt x="6619" y="6563"/>
                    <a:pt x="6619" y="6563"/>
                  </a:cubicBezTo>
                  <a:cubicBezTo>
                    <a:pt x="6485" y="6646"/>
                    <a:pt x="6485" y="6646"/>
                    <a:pt x="6485" y="6646"/>
                  </a:cubicBezTo>
                  <a:cubicBezTo>
                    <a:pt x="6395" y="6314"/>
                    <a:pt x="6395" y="6314"/>
                    <a:pt x="6395" y="6314"/>
                  </a:cubicBezTo>
                  <a:cubicBezTo>
                    <a:pt x="6485" y="5649"/>
                    <a:pt x="6485" y="5649"/>
                    <a:pt x="6485" y="5649"/>
                  </a:cubicBezTo>
                  <a:cubicBezTo>
                    <a:pt x="6440" y="5234"/>
                    <a:pt x="6440" y="5234"/>
                    <a:pt x="6440" y="5234"/>
                  </a:cubicBezTo>
                  <a:cubicBezTo>
                    <a:pt x="6395" y="4818"/>
                    <a:pt x="6395" y="4818"/>
                    <a:pt x="6395" y="4818"/>
                  </a:cubicBezTo>
                  <a:cubicBezTo>
                    <a:pt x="6127" y="4652"/>
                    <a:pt x="6127" y="4652"/>
                    <a:pt x="6127" y="4652"/>
                  </a:cubicBezTo>
                  <a:cubicBezTo>
                    <a:pt x="5858" y="4652"/>
                    <a:pt x="5858" y="4652"/>
                    <a:pt x="5858" y="4652"/>
                  </a:cubicBezTo>
                  <a:cubicBezTo>
                    <a:pt x="5724" y="5815"/>
                    <a:pt x="5724" y="5815"/>
                    <a:pt x="5724" y="5815"/>
                  </a:cubicBezTo>
                  <a:cubicBezTo>
                    <a:pt x="5590" y="6065"/>
                    <a:pt x="5590" y="6065"/>
                    <a:pt x="5590" y="6065"/>
                  </a:cubicBezTo>
                  <a:cubicBezTo>
                    <a:pt x="5501" y="6314"/>
                    <a:pt x="5501" y="6314"/>
                    <a:pt x="5501" y="6314"/>
                  </a:cubicBezTo>
                  <a:cubicBezTo>
                    <a:pt x="5635" y="6729"/>
                    <a:pt x="5635" y="6729"/>
                    <a:pt x="5635" y="6729"/>
                  </a:cubicBezTo>
                  <a:cubicBezTo>
                    <a:pt x="5590" y="7145"/>
                    <a:pt x="5590" y="7145"/>
                    <a:pt x="5590" y="7145"/>
                  </a:cubicBezTo>
                  <a:cubicBezTo>
                    <a:pt x="5635" y="7311"/>
                    <a:pt x="5635" y="7311"/>
                    <a:pt x="5635" y="7311"/>
                  </a:cubicBezTo>
                  <a:cubicBezTo>
                    <a:pt x="5903" y="7809"/>
                    <a:pt x="5903" y="7809"/>
                    <a:pt x="5903" y="7809"/>
                  </a:cubicBezTo>
                  <a:cubicBezTo>
                    <a:pt x="5724" y="8391"/>
                    <a:pt x="5724" y="8391"/>
                    <a:pt x="5724" y="8391"/>
                  </a:cubicBezTo>
                  <a:cubicBezTo>
                    <a:pt x="5411" y="7809"/>
                    <a:pt x="5411" y="7809"/>
                    <a:pt x="5411" y="7809"/>
                  </a:cubicBezTo>
                  <a:cubicBezTo>
                    <a:pt x="5053" y="7311"/>
                    <a:pt x="5053" y="7311"/>
                    <a:pt x="5053" y="7311"/>
                  </a:cubicBezTo>
                  <a:cubicBezTo>
                    <a:pt x="4830" y="7311"/>
                    <a:pt x="4830" y="7311"/>
                    <a:pt x="4830" y="7311"/>
                  </a:cubicBezTo>
                  <a:cubicBezTo>
                    <a:pt x="4606" y="7311"/>
                    <a:pt x="4606" y="7311"/>
                    <a:pt x="4606" y="7311"/>
                  </a:cubicBezTo>
                  <a:cubicBezTo>
                    <a:pt x="4651" y="7892"/>
                    <a:pt x="4651" y="7892"/>
                    <a:pt x="4651" y="7892"/>
                  </a:cubicBezTo>
                  <a:cubicBezTo>
                    <a:pt x="4562" y="7975"/>
                    <a:pt x="4562" y="7975"/>
                    <a:pt x="4562" y="7975"/>
                  </a:cubicBezTo>
                  <a:cubicBezTo>
                    <a:pt x="4383" y="7892"/>
                    <a:pt x="4383" y="7892"/>
                    <a:pt x="4383" y="7892"/>
                  </a:cubicBezTo>
                  <a:cubicBezTo>
                    <a:pt x="4159" y="8058"/>
                    <a:pt x="4159" y="8058"/>
                    <a:pt x="4159" y="8058"/>
                  </a:cubicBezTo>
                  <a:cubicBezTo>
                    <a:pt x="3980" y="8142"/>
                    <a:pt x="3980" y="8142"/>
                    <a:pt x="3980" y="8142"/>
                  </a:cubicBezTo>
                  <a:cubicBezTo>
                    <a:pt x="3801" y="8225"/>
                    <a:pt x="3801" y="8225"/>
                    <a:pt x="3801" y="8225"/>
                  </a:cubicBezTo>
                  <a:cubicBezTo>
                    <a:pt x="3712" y="8058"/>
                    <a:pt x="3712" y="8058"/>
                    <a:pt x="3712" y="8058"/>
                  </a:cubicBezTo>
                  <a:cubicBezTo>
                    <a:pt x="3533" y="8142"/>
                    <a:pt x="3533" y="8142"/>
                    <a:pt x="3533" y="8142"/>
                  </a:cubicBezTo>
                  <a:cubicBezTo>
                    <a:pt x="3265" y="8474"/>
                    <a:pt x="3265" y="8474"/>
                    <a:pt x="3265" y="8474"/>
                  </a:cubicBezTo>
                  <a:cubicBezTo>
                    <a:pt x="2952" y="8806"/>
                    <a:pt x="2952" y="8806"/>
                    <a:pt x="2952" y="8806"/>
                  </a:cubicBezTo>
                  <a:cubicBezTo>
                    <a:pt x="2862" y="8889"/>
                    <a:pt x="2862" y="8889"/>
                    <a:pt x="2862" y="8889"/>
                  </a:cubicBezTo>
                  <a:cubicBezTo>
                    <a:pt x="2773" y="9305"/>
                    <a:pt x="2773" y="9305"/>
                    <a:pt x="2773" y="9305"/>
                  </a:cubicBezTo>
                  <a:cubicBezTo>
                    <a:pt x="2639" y="9305"/>
                    <a:pt x="2639" y="9305"/>
                    <a:pt x="2639" y="9305"/>
                  </a:cubicBezTo>
                  <a:cubicBezTo>
                    <a:pt x="2504" y="9055"/>
                    <a:pt x="2504" y="9055"/>
                    <a:pt x="2504" y="9055"/>
                  </a:cubicBezTo>
                  <a:cubicBezTo>
                    <a:pt x="2549" y="8806"/>
                    <a:pt x="2549" y="8806"/>
                    <a:pt x="2549" y="8806"/>
                  </a:cubicBezTo>
                  <a:cubicBezTo>
                    <a:pt x="2683" y="8640"/>
                    <a:pt x="2683" y="8640"/>
                    <a:pt x="2683" y="8640"/>
                  </a:cubicBezTo>
                  <a:cubicBezTo>
                    <a:pt x="2639" y="8308"/>
                    <a:pt x="2639" y="8308"/>
                    <a:pt x="2639" y="8308"/>
                  </a:cubicBezTo>
                  <a:cubicBezTo>
                    <a:pt x="2460" y="8225"/>
                    <a:pt x="2460" y="8225"/>
                    <a:pt x="2460" y="8225"/>
                  </a:cubicBezTo>
                  <a:cubicBezTo>
                    <a:pt x="2370" y="8225"/>
                    <a:pt x="2370" y="8225"/>
                    <a:pt x="2370" y="8225"/>
                  </a:cubicBezTo>
                  <a:cubicBezTo>
                    <a:pt x="2236" y="8142"/>
                    <a:pt x="2236" y="8142"/>
                    <a:pt x="2236" y="8142"/>
                  </a:cubicBezTo>
                  <a:cubicBezTo>
                    <a:pt x="2325" y="8474"/>
                    <a:pt x="2325" y="8474"/>
                    <a:pt x="2325" y="8474"/>
                  </a:cubicBezTo>
                  <a:cubicBezTo>
                    <a:pt x="2325" y="9055"/>
                    <a:pt x="2325" y="9055"/>
                    <a:pt x="2325" y="9055"/>
                  </a:cubicBezTo>
                  <a:cubicBezTo>
                    <a:pt x="2415" y="9305"/>
                    <a:pt x="2415" y="9305"/>
                    <a:pt x="2415" y="9305"/>
                  </a:cubicBezTo>
                  <a:cubicBezTo>
                    <a:pt x="2325" y="9803"/>
                    <a:pt x="2325" y="9803"/>
                    <a:pt x="2325" y="9803"/>
                  </a:cubicBezTo>
                  <a:cubicBezTo>
                    <a:pt x="2191" y="9637"/>
                    <a:pt x="2191" y="9637"/>
                    <a:pt x="2191" y="9637"/>
                  </a:cubicBezTo>
                  <a:cubicBezTo>
                    <a:pt x="2057" y="9637"/>
                    <a:pt x="2057" y="9637"/>
                    <a:pt x="2057" y="9637"/>
                  </a:cubicBezTo>
                  <a:cubicBezTo>
                    <a:pt x="1923" y="9803"/>
                    <a:pt x="1923" y="9803"/>
                    <a:pt x="1923" y="9803"/>
                  </a:cubicBezTo>
                  <a:cubicBezTo>
                    <a:pt x="1789" y="10052"/>
                    <a:pt x="1789" y="10052"/>
                    <a:pt x="1789" y="10052"/>
                  </a:cubicBezTo>
                  <a:cubicBezTo>
                    <a:pt x="1699" y="10218"/>
                    <a:pt x="1699" y="10218"/>
                    <a:pt x="1699" y="10218"/>
                  </a:cubicBezTo>
                  <a:cubicBezTo>
                    <a:pt x="1834" y="10800"/>
                    <a:pt x="1834" y="10800"/>
                    <a:pt x="1834" y="10800"/>
                  </a:cubicBezTo>
                  <a:lnTo>
                    <a:pt x="1744" y="10717"/>
                  </a:lnTo>
                  <a:cubicBezTo>
                    <a:pt x="1699" y="10634"/>
                    <a:pt x="1476" y="10634"/>
                    <a:pt x="1476" y="10634"/>
                  </a:cubicBezTo>
                  <a:cubicBezTo>
                    <a:pt x="1342" y="10551"/>
                    <a:pt x="1342" y="10551"/>
                    <a:pt x="1342" y="10551"/>
                  </a:cubicBezTo>
                  <a:cubicBezTo>
                    <a:pt x="1342" y="10717"/>
                    <a:pt x="1342" y="10717"/>
                    <a:pt x="1342" y="10717"/>
                  </a:cubicBezTo>
                  <a:cubicBezTo>
                    <a:pt x="1431" y="10966"/>
                    <a:pt x="1431" y="10966"/>
                    <a:pt x="1431" y="10966"/>
                  </a:cubicBezTo>
                  <a:cubicBezTo>
                    <a:pt x="1476" y="11215"/>
                    <a:pt x="1476" y="11215"/>
                    <a:pt x="1476" y="11215"/>
                  </a:cubicBezTo>
                  <a:cubicBezTo>
                    <a:pt x="1386" y="11298"/>
                    <a:pt x="1386" y="11298"/>
                    <a:pt x="1386" y="11298"/>
                  </a:cubicBezTo>
                  <a:cubicBezTo>
                    <a:pt x="1163" y="11049"/>
                    <a:pt x="1163" y="11049"/>
                    <a:pt x="1163" y="11049"/>
                  </a:cubicBezTo>
                  <a:cubicBezTo>
                    <a:pt x="1029" y="10800"/>
                    <a:pt x="1029" y="10800"/>
                    <a:pt x="1029" y="10800"/>
                  </a:cubicBezTo>
                  <a:cubicBezTo>
                    <a:pt x="1029" y="10634"/>
                    <a:pt x="1029" y="10634"/>
                    <a:pt x="1029" y="10634"/>
                  </a:cubicBezTo>
                  <a:cubicBezTo>
                    <a:pt x="939" y="10218"/>
                    <a:pt x="939" y="10218"/>
                    <a:pt x="939" y="10218"/>
                  </a:cubicBezTo>
                  <a:cubicBezTo>
                    <a:pt x="1029" y="10052"/>
                    <a:pt x="1029" y="10052"/>
                    <a:pt x="1029" y="10052"/>
                  </a:cubicBezTo>
                  <a:cubicBezTo>
                    <a:pt x="1029" y="9803"/>
                    <a:pt x="1029" y="9803"/>
                    <a:pt x="1029" y="9803"/>
                  </a:cubicBezTo>
                  <a:cubicBezTo>
                    <a:pt x="850" y="9637"/>
                    <a:pt x="850" y="9637"/>
                    <a:pt x="850" y="9637"/>
                  </a:cubicBezTo>
                  <a:cubicBezTo>
                    <a:pt x="671" y="9388"/>
                    <a:pt x="671" y="9388"/>
                    <a:pt x="671" y="9388"/>
                  </a:cubicBezTo>
                  <a:cubicBezTo>
                    <a:pt x="626" y="9222"/>
                    <a:pt x="626" y="9222"/>
                    <a:pt x="626" y="9222"/>
                  </a:cubicBezTo>
                  <a:cubicBezTo>
                    <a:pt x="716" y="9222"/>
                    <a:pt x="716" y="9222"/>
                    <a:pt x="716" y="9222"/>
                  </a:cubicBezTo>
                  <a:cubicBezTo>
                    <a:pt x="805" y="9305"/>
                    <a:pt x="805" y="9305"/>
                    <a:pt x="805" y="9305"/>
                  </a:cubicBezTo>
                  <a:lnTo>
                    <a:pt x="984" y="9388"/>
                  </a:lnTo>
                  <a:cubicBezTo>
                    <a:pt x="1029" y="9388"/>
                    <a:pt x="1073" y="9637"/>
                    <a:pt x="1073" y="9637"/>
                  </a:cubicBezTo>
                  <a:cubicBezTo>
                    <a:pt x="1386" y="9803"/>
                    <a:pt x="1386" y="9803"/>
                    <a:pt x="1386" y="9803"/>
                  </a:cubicBezTo>
                  <a:cubicBezTo>
                    <a:pt x="1699" y="9720"/>
                    <a:pt x="1699" y="9720"/>
                    <a:pt x="1699" y="9720"/>
                  </a:cubicBezTo>
                  <a:cubicBezTo>
                    <a:pt x="1878" y="9471"/>
                    <a:pt x="1878" y="9471"/>
                    <a:pt x="1878" y="9471"/>
                  </a:cubicBezTo>
                  <a:cubicBezTo>
                    <a:pt x="1923" y="9055"/>
                    <a:pt x="1923" y="9055"/>
                    <a:pt x="1923" y="9055"/>
                  </a:cubicBezTo>
                  <a:cubicBezTo>
                    <a:pt x="1610" y="8391"/>
                    <a:pt x="1610" y="8391"/>
                    <a:pt x="1610" y="8391"/>
                  </a:cubicBezTo>
                  <a:cubicBezTo>
                    <a:pt x="1342" y="8058"/>
                    <a:pt x="1342" y="8058"/>
                    <a:pt x="1342" y="8058"/>
                  </a:cubicBezTo>
                  <a:cubicBezTo>
                    <a:pt x="1163" y="7726"/>
                    <a:pt x="1163" y="7726"/>
                    <a:pt x="1163" y="7726"/>
                  </a:cubicBezTo>
                  <a:cubicBezTo>
                    <a:pt x="894" y="7560"/>
                    <a:pt x="894" y="7560"/>
                    <a:pt x="894" y="7560"/>
                  </a:cubicBezTo>
                  <a:cubicBezTo>
                    <a:pt x="760" y="7477"/>
                    <a:pt x="760" y="7477"/>
                    <a:pt x="760" y="7477"/>
                  </a:cubicBezTo>
                  <a:cubicBezTo>
                    <a:pt x="760" y="7228"/>
                    <a:pt x="760" y="7228"/>
                    <a:pt x="760" y="7228"/>
                  </a:cubicBezTo>
                  <a:cubicBezTo>
                    <a:pt x="581" y="7228"/>
                    <a:pt x="581" y="7228"/>
                    <a:pt x="581" y="7228"/>
                  </a:cubicBezTo>
                  <a:cubicBezTo>
                    <a:pt x="447" y="7228"/>
                    <a:pt x="447" y="7228"/>
                    <a:pt x="447" y="7228"/>
                  </a:cubicBezTo>
                  <a:cubicBezTo>
                    <a:pt x="403" y="7228"/>
                    <a:pt x="403" y="7228"/>
                    <a:pt x="403" y="7228"/>
                  </a:cubicBezTo>
                  <a:cubicBezTo>
                    <a:pt x="358" y="7394"/>
                    <a:pt x="358" y="7394"/>
                    <a:pt x="358" y="7394"/>
                  </a:cubicBezTo>
                  <a:cubicBezTo>
                    <a:pt x="179" y="7726"/>
                    <a:pt x="179" y="7726"/>
                    <a:pt x="179" y="7726"/>
                  </a:cubicBezTo>
                  <a:cubicBezTo>
                    <a:pt x="179" y="7809"/>
                    <a:pt x="179" y="7809"/>
                    <a:pt x="179" y="7809"/>
                  </a:cubicBezTo>
                  <a:cubicBezTo>
                    <a:pt x="134" y="7892"/>
                    <a:pt x="134" y="7892"/>
                    <a:pt x="134" y="7892"/>
                  </a:cubicBezTo>
                  <a:cubicBezTo>
                    <a:pt x="134" y="7975"/>
                    <a:pt x="134" y="7975"/>
                    <a:pt x="134" y="7975"/>
                  </a:cubicBezTo>
                  <a:cubicBezTo>
                    <a:pt x="89" y="8225"/>
                    <a:pt x="89" y="8225"/>
                    <a:pt x="89" y="8225"/>
                  </a:cubicBezTo>
                  <a:cubicBezTo>
                    <a:pt x="134" y="8308"/>
                    <a:pt x="134" y="8308"/>
                    <a:pt x="134" y="8308"/>
                  </a:cubicBezTo>
                  <a:cubicBezTo>
                    <a:pt x="268" y="8474"/>
                    <a:pt x="268" y="8474"/>
                    <a:pt x="268" y="8474"/>
                  </a:cubicBezTo>
                  <a:cubicBezTo>
                    <a:pt x="358" y="8889"/>
                    <a:pt x="358" y="8889"/>
                    <a:pt x="358" y="8889"/>
                  </a:cubicBezTo>
                  <a:cubicBezTo>
                    <a:pt x="179" y="9305"/>
                    <a:pt x="179" y="9305"/>
                    <a:pt x="179" y="9305"/>
                  </a:cubicBezTo>
                  <a:cubicBezTo>
                    <a:pt x="358" y="10135"/>
                    <a:pt x="358" y="10135"/>
                    <a:pt x="358" y="10135"/>
                  </a:cubicBezTo>
                  <a:cubicBezTo>
                    <a:pt x="268" y="10301"/>
                    <a:pt x="268" y="10301"/>
                    <a:pt x="268" y="10301"/>
                  </a:cubicBezTo>
                  <a:cubicBezTo>
                    <a:pt x="313" y="10468"/>
                    <a:pt x="313" y="10468"/>
                    <a:pt x="313" y="10468"/>
                  </a:cubicBezTo>
                  <a:cubicBezTo>
                    <a:pt x="268" y="10551"/>
                    <a:pt x="268" y="10551"/>
                    <a:pt x="268" y="10551"/>
                  </a:cubicBezTo>
                  <a:cubicBezTo>
                    <a:pt x="358" y="10717"/>
                    <a:pt x="358" y="10717"/>
                    <a:pt x="358" y="10717"/>
                  </a:cubicBezTo>
                  <a:lnTo>
                    <a:pt x="313" y="10883"/>
                  </a:lnTo>
                  <a:cubicBezTo>
                    <a:pt x="358" y="10883"/>
                    <a:pt x="403" y="11049"/>
                    <a:pt x="403" y="11049"/>
                  </a:cubicBezTo>
                  <a:cubicBezTo>
                    <a:pt x="358" y="11381"/>
                    <a:pt x="358" y="11381"/>
                    <a:pt x="358" y="11381"/>
                  </a:cubicBezTo>
                  <a:cubicBezTo>
                    <a:pt x="447" y="11631"/>
                    <a:pt x="447" y="11631"/>
                    <a:pt x="447" y="11631"/>
                  </a:cubicBezTo>
                  <a:cubicBezTo>
                    <a:pt x="537" y="11714"/>
                    <a:pt x="537" y="11714"/>
                    <a:pt x="537" y="11714"/>
                  </a:cubicBezTo>
                  <a:cubicBezTo>
                    <a:pt x="492" y="11880"/>
                    <a:pt x="492" y="11880"/>
                    <a:pt x="492" y="11880"/>
                  </a:cubicBezTo>
                  <a:cubicBezTo>
                    <a:pt x="0" y="13043"/>
                    <a:pt x="0" y="13043"/>
                    <a:pt x="0" y="13043"/>
                  </a:cubicBezTo>
                  <a:cubicBezTo>
                    <a:pt x="89" y="13043"/>
                    <a:pt x="89" y="13043"/>
                    <a:pt x="89" y="13043"/>
                  </a:cubicBezTo>
                  <a:cubicBezTo>
                    <a:pt x="179" y="13126"/>
                    <a:pt x="179" y="13126"/>
                    <a:pt x="179" y="13126"/>
                  </a:cubicBezTo>
                  <a:cubicBezTo>
                    <a:pt x="179" y="13542"/>
                    <a:pt x="179" y="13542"/>
                    <a:pt x="179" y="13542"/>
                  </a:cubicBezTo>
                  <a:cubicBezTo>
                    <a:pt x="45" y="13542"/>
                    <a:pt x="45" y="13542"/>
                    <a:pt x="45" y="13542"/>
                  </a:cubicBezTo>
                  <a:cubicBezTo>
                    <a:pt x="89" y="13625"/>
                    <a:pt x="89" y="13625"/>
                    <a:pt x="89" y="13625"/>
                  </a:cubicBezTo>
                  <a:cubicBezTo>
                    <a:pt x="45" y="13957"/>
                    <a:pt x="45" y="13957"/>
                    <a:pt x="45" y="13957"/>
                  </a:cubicBezTo>
                  <a:cubicBezTo>
                    <a:pt x="45" y="14206"/>
                    <a:pt x="45" y="14206"/>
                    <a:pt x="45" y="14206"/>
                  </a:cubicBezTo>
                  <a:cubicBezTo>
                    <a:pt x="0" y="14788"/>
                    <a:pt x="0" y="14788"/>
                    <a:pt x="0" y="14788"/>
                  </a:cubicBezTo>
                  <a:cubicBezTo>
                    <a:pt x="89" y="15203"/>
                    <a:pt x="89" y="15203"/>
                    <a:pt x="89" y="15203"/>
                  </a:cubicBezTo>
                  <a:cubicBezTo>
                    <a:pt x="268" y="15369"/>
                    <a:pt x="268" y="15369"/>
                    <a:pt x="268" y="15369"/>
                  </a:cubicBezTo>
                  <a:cubicBezTo>
                    <a:pt x="403" y="15452"/>
                    <a:pt x="403" y="15452"/>
                    <a:pt x="403" y="15452"/>
                  </a:cubicBezTo>
                  <a:cubicBezTo>
                    <a:pt x="581" y="16200"/>
                    <a:pt x="581" y="16200"/>
                    <a:pt x="581" y="16200"/>
                  </a:cubicBezTo>
                  <a:cubicBezTo>
                    <a:pt x="716" y="16366"/>
                    <a:pt x="716" y="16366"/>
                    <a:pt x="716" y="16366"/>
                  </a:cubicBezTo>
                  <a:cubicBezTo>
                    <a:pt x="671" y="16532"/>
                    <a:pt x="671" y="16532"/>
                    <a:pt x="671" y="16532"/>
                  </a:cubicBezTo>
                  <a:cubicBezTo>
                    <a:pt x="537" y="16698"/>
                    <a:pt x="537" y="16698"/>
                    <a:pt x="537" y="16698"/>
                  </a:cubicBezTo>
                  <a:cubicBezTo>
                    <a:pt x="581" y="16948"/>
                    <a:pt x="581" y="16948"/>
                    <a:pt x="581" y="16948"/>
                  </a:cubicBezTo>
                  <a:cubicBezTo>
                    <a:pt x="671" y="17031"/>
                    <a:pt x="671" y="17031"/>
                    <a:pt x="671" y="17031"/>
                  </a:cubicBezTo>
                  <a:cubicBezTo>
                    <a:pt x="805" y="17031"/>
                    <a:pt x="805" y="17031"/>
                    <a:pt x="805" y="17031"/>
                  </a:cubicBezTo>
                  <a:cubicBezTo>
                    <a:pt x="939" y="17280"/>
                    <a:pt x="939" y="17280"/>
                    <a:pt x="939" y="17280"/>
                  </a:cubicBezTo>
                  <a:cubicBezTo>
                    <a:pt x="984" y="17363"/>
                    <a:pt x="984" y="17363"/>
                    <a:pt x="984" y="17363"/>
                  </a:cubicBezTo>
                  <a:cubicBezTo>
                    <a:pt x="1521" y="17778"/>
                    <a:pt x="1521" y="17778"/>
                    <a:pt x="1521" y="17778"/>
                  </a:cubicBezTo>
                  <a:cubicBezTo>
                    <a:pt x="1565" y="17778"/>
                    <a:pt x="1565" y="17778"/>
                    <a:pt x="1565" y="17778"/>
                  </a:cubicBezTo>
                  <a:cubicBezTo>
                    <a:pt x="1521" y="18194"/>
                    <a:pt x="1521" y="18194"/>
                    <a:pt x="1521" y="18194"/>
                  </a:cubicBezTo>
                  <a:cubicBezTo>
                    <a:pt x="1431" y="18277"/>
                    <a:pt x="1431" y="18277"/>
                    <a:pt x="1431" y="18277"/>
                  </a:cubicBezTo>
                  <a:cubicBezTo>
                    <a:pt x="1342" y="18526"/>
                    <a:pt x="1342" y="18526"/>
                    <a:pt x="1342" y="18526"/>
                  </a:cubicBezTo>
                  <a:cubicBezTo>
                    <a:pt x="1252" y="18692"/>
                    <a:pt x="1252" y="18692"/>
                    <a:pt x="1252" y="18692"/>
                  </a:cubicBezTo>
                  <a:cubicBezTo>
                    <a:pt x="1386" y="18609"/>
                    <a:pt x="1386" y="18609"/>
                    <a:pt x="1386" y="18609"/>
                  </a:cubicBezTo>
                  <a:cubicBezTo>
                    <a:pt x="1297" y="18942"/>
                    <a:pt x="1297" y="18942"/>
                    <a:pt x="1297" y="18942"/>
                  </a:cubicBezTo>
                  <a:cubicBezTo>
                    <a:pt x="1163" y="19274"/>
                    <a:pt x="1163" y="19274"/>
                    <a:pt x="1163" y="19274"/>
                  </a:cubicBezTo>
                  <a:cubicBezTo>
                    <a:pt x="1297" y="19606"/>
                    <a:pt x="1297" y="19606"/>
                    <a:pt x="1297" y="19606"/>
                  </a:cubicBezTo>
                  <a:cubicBezTo>
                    <a:pt x="1565" y="19855"/>
                    <a:pt x="1565" y="19855"/>
                    <a:pt x="1565" y="19855"/>
                  </a:cubicBezTo>
                  <a:cubicBezTo>
                    <a:pt x="1789" y="20271"/>
                    <a:pt x="1789" y="20271"/>
                    <a:pt x="1789" y="20271"/>
                  </a:cubicBezTo>
                  <a:cubicBezTo>
                    <a:pt x="1789" y="20520"/>
                    <a:pt x="1789" y="20520"/>
                    <a:pt x="1789" y="20520"/>
                  </a:cubicBezTo>
                  <a:cubicBezTo>
                    <a:pt x="1878" y="20603"/>
                    <a:pt x="1878" y="20603"/>
                    <a:pt x="1878" y="20603"/>
                  </a:cubicBezTo>
                  <a:cubicBezTo>
                    <a:pt x="2012" y="20603"/>
                    <a:pt x="2012" y="20603"/>
                    <a:pt x="2012" y="20603"/>
                  </a:cubicBezTo>
                  <a:cubicBezTo>
                    <a:pt x="2102" y="20769"/>
                    <a:pt x="2102" y="20769"/>
                    <a:pt x="2102" y="20769"/>
                  </a:cubicBezTo>
                  <a:cubicBezTo>
                    <a:pt x="2236" y="21185"/>
                    <a:pt x="2236" y="21185"/>
                    <a:pt x="2236" y="21185"/>
                  </a:cubicBezTo>
                  <a:cubicBezTo>
                    <a:pt x="2191" y="21268"/>
                    <a:pt x="2191" y="21268"/>
                    <a:pt x="2191" y="21268"/>
                  </a:cubicBezTo>
                  <a:cubicBezTo>
                    <a:pt x="2325" y="21517"/>
                    <a:pt x="2325" y="21517"/>
                    <a:pt x="2325" y="21517"/>
                  </a:cubicBezTo>
                  <a:cubicBezTo>
                    <a:pt x="2504" y="21517"/>
                    <a:pt x="2504" y="21517"/>
                    <a:pt x="2504" y="21517"/>
                  </a:cubicBezTo>
                  <a:cubicBezTo>
                    <a:pt x="2639" y="21268"/>
                    <a:pt x="2639" y="21268"/>
                    <a:pt x="2639" y="21268"/>
                  </a:cubicBezTo>
                  <a:cubicBezTo>
                    <a:pt x="2728" y="21434"/>
                    <a:pt x="2728" y="21434"/>
                    <a:pt x="2728" y="21434"/>
                  </a:cubicBezTo>
                  <a:cubicBezTo>
                    <a:pt x="2728" y="21600"/>
                    <a:pt x="2728" y="21600"/>
                    <a:pt x="2728" y="21600"/>
                  </a:cubicBezTo>
                  <a:cubicBezTo>
                    <a:pt x="2773" y="21600"/>
                    <a:pt x="2773" y="21600"/>
                    <a:pt x="2773" y="21600"/>
                  </a:cubicBezTo>
                  <a:cubicBezTo>
                    <a:pt x="2862" y="21351"/>
                    <a:pt x="2862" y="21351"/>
                    <a:pt x="2862" y="21351"/>
                  </a:cubicBezTo>
                  <a:cubicBezTo>
                    <a:pt x="2996" y="21018"/>
                    <a:pt x="2996" y="21018"/>
                    <a:pt x="2996" y="21018"/>
                  </a:cubicBezTo>
                  <a:cubicBezTo>
                    <a:pt x="2996" y="21018"/>
                    <a:pt x="2862" y="20271"/>
                    <a:pt x="2817" y="20271"/>
                  </a:cubicBezTo>
                  <a:cubicBezTo>
                    <a:pt x="2773" y="20188"/>
                    <a:pt x="2504" y="19523"/>
                    <a:pt x="2504" y="19523"/>
                  </a:cubicBezTo>
                  <a:cubicBezTo>
                    <a:pt x="2639" y="19025"/>
                    <a:pt x="2639" y="19025"/>
                    <a:pt x="2639" y="19025"/>
                  </a:cubicBezTo>
                  <a:cubicBezTo>
                    <a:pt x="2817" y="18775"/>
                    <a:pt x="2817" y="18775"/>
                    <a:pt x="2817" y="18775"/>
                  </a:cubicBezTo>
                  <a:cubicBezTo>
                    <a:pt x="2817" y="18692"/>
                    <a:pt x="2817" y="18692"/>
                    <a:pt x="2817" y="18692"/>
                  </a:cubicBezTo>
                  <a:cubicBezTo>
                    <a:pt x="2862" y="18775"/>
                    <a:pt x="2862" y="18775"/>
                    <a:pt x="2862" y="18775"/>
                  </a:cubicBezTo>
                  <a:cubicBezTo>
                    <a:pt x="2817" y="18609"/>
                    <a:pt x="2817" y="18609"/>
                    <a:pt x="2817" y="18609"/>
                  </a:cubicBezTo>
                  <a:cubicBezTo>
                    <a:pt x="2683" y="18443"/>
                    <a:pt x="2683" y="18443"/>
                    <a:pt x="2683" y="18443"/>
                  </a:cubicBezTo>
                  <a:cubicBezTo>
                    <a:pt x="2817" y="17778"/>
                    <a:pt x="2817" y="17778"/>
                    <a:pt x="2817" y="17778"/>
                  </a:cubicBezTo>
                  <a:cubicBezTo>
                    <a:pt x="3265" y="17446"/>
                    <a:pt x="3265" y="17446"/>
                    <a:pt x="3265" y="17446"/>
                  </a:cubicBezTo>
                  <a:cubicBezTo>
                    <a:pt x="3667" y="17363"/>
                    <a:pt x="3667" y="17363"/>
                    <a:pt x="3667" y="17363"/>
                  </a:cubicBezTo>
                  <a:cubicBezTo>
                    <a:pt x="3891" y="17612"/>
                    <a:pt x="3891" y="17612"/>
                    <a:pt x="3891" y="17612"/>
                  </a:cubicBezTo>
                  <a:cubicBezTo>
                    <a:pt x="4159" y="17529"/>
                    <a:pt x="4159" y="17529"/>
                    <a:pt x="4159" y="17529"/>
                  </a:cubicBezTo>
                  <a:cubicBezTo>
                    <a:pt x="4472" y="17695"/>
                    <a:pt x="4472" y="17695"/>
                    <a:pt x="4472" y="17695"/>
                  </a:cubicBezTo>
                  <a:cubicBezTo>
                    <a:pt x="4785" y="17529"/>
                    <a:pt x="4785" y="17529"/>
                    <a:pt x="4785" y="17529"/>
                  </a:cubicBezTo>
                  <a:cubicBezTo>
                    <a:pt x="4696" y="17031"/>
                    <a:pt x="4696" y="17031"/>
                    <a:pt x="4696" y="17031"/>
                  </a:cubicBezTo>
                  <a:cubicBezTo>
                    <a:pt x="4875" y="16283"/>
                    <a:pt x="4875" y="16283"/>
                    <a:pt x="4875" y="16283"/>
                  </a:cubicBezTo>
                  <a:cubicBezTo>
                    <a:pt x="5456" y="15868"/>
                    <a:pt x="5456" y="15868"/>
                    <a:pt x="5456" y="15868"/>
                  </a:cubicBezTo>
                  <a:cubicBezTo>
                    <a:pt x="5993" y="15701"/>
                    <a:pt x="5993" y="15701"/>
                    <a:pt x="5993" y="15701"/>
                  </a:cubicBezTo>
                  <a:cubicBezTo>
                    <a:pt x="6350" y="16449"/>
                    <a:pt x="6350" y="16449"/>
                    <a:pt x="6350" y="16449"/>
                  </a:cubicBezTo>
                  <a:cubicBezTo>
                    <a:pt x="6753" y="16200"/>
                    <a:pt x="6753" y="16200"/>
                    <a:pt x="6753" y="16200"/>
                  </a:cubicBezTo>
                  <a:cubicBezTo>
                    <a:pt x="6976" y="16117"/>
                    <a:pt x="6976" y="16117"/>
                    <a:pt x="6976" y="16117"/>
                  </a:cubicBezTo>
                  <a:cubicBezTo>
                    <a:pt x="7155" y="16865"/>
                    <a:pt x="7155" y="16865"/>
                    <a:pt x="7155" y="16865"/>
                  </a:cubicBezTo>
                  <a:cubicBezTo>
                    <a:pt x="7334" y="17612"/>
                    <a:pt x="7334" y="17612"/>
                    <a:pt x="7334" y="17612"/>
                  </a:cubicBezTo>
                  <a:cubicBezTo>
                    <a:pt x="7781" y="17612"/>
                    <a:pt x="7781" y="17612"/>
                    <a:pt x="7781" y="17612"/>
                  </a:cubicBezTo>
                  <a:cubicBezTo>
                    <a:pt x="8139" y="17945"/>
                    <a:pt x="8139" y="17945"/>
                    <a:pt x="8139" y="17945"/>
                  </a:cubicBezTo>
                  <a:cubicBezTo>
                    <a:pt x="8452" y="18028"/>
                    <a:pt x="8452" y="18028"/>
                    <a:pt x="8452" y="18028"/>
                  </a:cubicBezTo>
                  <a:cubicBezTo>
                    <a:pt x="8452" y="18526"/>
                    <a:pt x="8452" y="18526"/>
                    <a:pt x="8452" y="18526"/>
                  </a:cubicBezTo>
                  <a:cubicBezTo>
                    <a:pt x="8542" y="18443"/>
                    <a:pt x="8542" y="18443"/>
                    <a:pt x="8542" y="18443"/>
                  </a:cubicBezTo>
                  <a:cubicBezTo>
                    <a:pt x="8586" y="18526"/>
                    <a:pt x="8586" y="18526"/>
                    <a:pt x="8586" y="18526"/>
                  </a:cubicBezTo>
                  <a:cubicBezTo>
                    <a:pt x="8676" y="18194"/>
                    <a:pt x="8676" y="18194"/>
                    <a:pt x="8676" y="18194"/>
                  </a:cubicBezTo>
                  <a:cubicBezTo>
                    <a:pt x="8989" y="17778"/>
                    <a:pt x="8989" y="17778"/>
                    <a:pt x="8989" y="17778"/>
                  </a:cubicBezTo>
                  <a:cubicBezTo>
                    <a:pt x="9481" y="17695"/>
                    <a:pt x="9481" y="17695"/>
                    <a:pt x="9481" y="17695"/>
                  </a:cubicBezTo>
                  <a:cubicBezTo>
                    <a:pt x="9838" y="18028"/>
                    <a:pt x="9838" y="18028"/>
                    <a:pt x="9838" y="18028"/>
                  </a:cubicBezTo>
                  <a:cubicBezTo>
                    <a:pt x="10017" y="17529"/>
                    <a:pt x="10017" y="17529"/>
                    <a:pt x="10017" y="17529"/>
                  </a:cubicBezTo>
                  <a:cubicBezTo>
                    <a:pt x="10196" y="17114"/>
                    <a:pt x="10196" y="17114"/>
                    <a:pt x="10196" y="17114"/>
                  </a:cubicBezTo>
                  <a:cubicBezTo>
                    <a:pt x="10733" y="17529"/>
                    <a:pt x="10733" y="17529"/>
                    <a:pt x="10733" y="17529"/>
                  </a:cubicBezTo>
                  <a:cubicBezTo>
                    <a:pt x="10867" y="17861"/>
                    <a:pt x="10867" y="17861"/>
                    <a:pt x="10867" y="17861"/>
                  </a:cubicBezTo>
                  <a:cubicBezTo>
                    <a:pt x="11314" y="17861"/>
                    <a:pt x="11314" y="17861"/>
                    <a:pt x="11314" y="17861"/>
                  </a:cubicBezTo>
                  <a:cubicBezTo>
                    <a:pt x="11583" y="18277"/>
                    <a:pt x="11583" y="18277"/>
                    <a:pt x="11583" y="18277"/>
                  </a:cubicBezTo>
                  <a:cubicBezTo>
                    <a:pt x="12298" y="17945"/>
                    <a:pt x="12298" y="17945"/>
                    <a:pt x="12298" y="17945"/>
                  </a:cubicBezTo>
                  <a:cubicBezTo>
                    <a:pt x="12611" y="18111"/>
                    <a:pt x="12611" y="18111"/>
                    <a:pt x="12611" y="18111"/>
                  </a:cubicBezTo>
                  <a:cubicBezTo>
                    <a:pt x="12656" y="17945"/>
                    <a:pt x="12656" y="17945"/>
                    <a:pt x="12656" y="17945"/>
                  </a:cubicBezTo>
                  <a:cubicBezTo>
                    <a:pt x="12924" y="17945"/>
                    <a:pt x="12924" y="17945"/>
                    <a:pt x="12924" y="17945"/>
                  </a:cubicBezTo>
                  <a:cubicBezTo>
                    <a:pt x="13193" y="17031"/>
                    <a:pt x="13193" y="17031"/>
                    <a:pt x="13193" y="17031"/>
                  </a:cubicBezTo>
                  <a:cubicBezTo>
                    <a:pt x="13327" y="16615"/>
                    <a:pt x="13327" y="16615"/>
                    <a:pt x="13327" y="16615"/>
                  </a:cubicBezTo>
                  <a:cubicBezTo>
                    <a:pt x="13729" y="16615"/>
                    <a:pt x="13729" y="16615"/>
                    <a:pt x="13729" y="16615"/>
                  </a:cubicBezTo>
                  <a:cubicBezTo>
                    <a:pt x="14176" y="18111"/>
                    <a:pt x="14176" y="18111"/>
                    <a:pt x="14176" y="18111"/>
                  </a:cubicBezTo>
                  <a:cubicBezTo>
                    <a:pt x="14534" y="18277"/>
                    <a:pt x="14534" y="18277"/>
                    <a:pt x="14534" y="18277"/>
                  </a:cubicBezTo>
                  <a:cubicBezTo>
                    <a:pt x="14624" y="18609"/>
                    <a:pt x="14624" y="18609"/>
                    <a:pt x="14624" y="18609"/>
                  </a:cubicBezTo>
                  <a:cubicBezTo>
                    <a:pt x="15160" y="18526"/>
                    <a:pt x="15160" y="18526"/>
                    <a:pt x="15160" y="18526"/>
                  </a:cubicBezTo>
                  <a:cubicBezTo>
                    <a:pt x="14937" y="19772"/>
                    <a:pt x="14937" y="19772"/>
                    <a:pt x="14937" y="19772"/>
                  </a:cubicBezTo>
                  <a:cubicBezTo>
                    <a:pt x="14713" y="19855"/>
                    <a:pt x="14713" y="19855"/>
                    <a:pt x="14713" y="19855"/>
                  </a:cubicBezTo>
                  <a:cubicBezTo>
                    <a:pt x="14579" y="20769"/>
                    <a:pt x="14579" y="20769"/>
                    <a:pt x="14579" y="20769"/>
                  </a:cubicBezTo>
                  <a:cubicBezTo>
                    <a:pt x="14624" y="20769"/>
                    <a:pt x="14624" y="20769"/>
                    <a:pt x="14624" y="20769"/>
                  </a:cubicBezTo>
                  <a:cubicBezTo>
                    <a:pt x="14713" y="20769"/>
                    <a:pt x="14713" y="20769"/>
                    <a:pt x="14713" y="20769"/>
                  </a:cubicBezTo>
                  <a:cubicBezTo>
                    <a:pt x="14802" y="20686"/>
                    <a:pt x="14802" y="20686"/>
                    <a:pt x="14802" y="20686"/>
                  </a:cubicBezTo>
                  <a:cubicBezTo>
                    <a:pt x="14847" y="20686"/>
                    <a:pt x="14847" y="20686"/>
                    <a:pt x="14847" y="20686"/>
                  </a:cubicBezTo>
                  <a:cubicBezTo>
                    <a:pt x="14981" y="20769"/>
                    <a:pt x="14981" y="20769"/>
                    <a:pt x="14981" y="20769"/>
                  </a:cubicBezTo>
                  <a:cubicBezTo>
                    <a:pt x="15294" y="20354"/>
                    <a:pt x="15294" y="20354"/>
                    <a:pt x="15294" y="20354"/>
                  </a:cubicBezTo>
                  <a:cubicBezTo>
                    <a:pt x="15429" y="20022"/>
                    <a:pt x="15429" y="20022"/>
                    <a:pt x="15429" y="20022"/>
                  </a:cubicBezTo>
                  <a:cubicBezTo>
                    <a:pt x="15786" y="19108"/>
                    <a:pt x="15786" y="19108"/>
                    <a:pt x="15786" y="19108"/>
                  </a:cubicBezTo>
                  <a:cubicBezTo>
                    <a:pt x="15965" y="18526"/>
                    <a:pt x="15965" y="18526"/>
                    <a:pt x="15965" y="18526"/>
                  </a:cubicBezTo>
                  <a:cubicBezTo>
                    <a:pt x="16010" y="17778"/>
                    <a:pt x="16010" y="17778"/>
                    <a:pt x="16010" y="17778"/>
                  </a:cubicBezTo>
                  <a:cubicBezTo>
                    <a:pt x="16099" y="16865"/>
                    <a:pt x="16099" y="16865"/>
                    <a:pt x="16099" y="16865"/>
                  </a:cubicBezTo>
                  <a:cubicBezTo>
                    <a:pt x="16099" y="16532"/>
                    <a:pt x="16099" y="16532"/>
                    <a:pt x="16099" y="16532"/>
                  </a:cubicBezTo>
                  <a:cubicBezTo>
                    <a:pt x="15876" y="16117"/>
                    <a:pt x="15876" y="16117"/>
                    <a:pt x="15876" y="16117"/>
                  </a:cubicBezTo>
                  <a:lnTo>
                    <a:pt x="15607" y="16449"/>
                  </a:lnTo>
                  <a:cubicBezTo>
                    <a:pt x="15563" y="16449"/>
                    <a:pt x="15473" y="16283"/>
                    <a:pt x="15473" y="16283"/>
                  </a:cubicBezTo>
                  <a:cubicBezTo>
                    <a:pt x="15384" y="15951"/>
                    <a:pt x="15384" y="15951"/>
                    <a:pt x="15384" y="15951"/>
                  </a:cubicBezTo>
                  <a:cubicBezTo>
                    <a:pt x="15250" y="15951"/>
                    <a:pt x="15250" y="15951"/>
                    <a:pt x="15250" y="15951"/>
                  </a:cubicBezTo>
                  <a:cubicBezTo>
                    <a:pt x="15384" y="15785"/>
                    <a:pt x="15384" y="15785"/>
                    <a:pt x="15384" y="15785"/>
                  </a:cubicBezTo>
                  <a:cubicBezTo>
                    <a:pt x="15607" y="15369"/>
                    <a:pt x="15607" y="15369"/>
                    <a:pt x="15607" y="15369"/>
                  </a:cubicBezTo>
                  <a:cubicBezTo>
                    <a:pt x="15786" y="14954"/>
                    <a:pt x="15786" y="14954"/>
                    <a:pt x="15786" y="14954"/>
                  </a:cubicBezTo>
                  <a:cubicBezTo>
                    <a:pt x="15831" y="14788"/>
                    <a:pt x="15831" y="14788"/>
                    <a:pt x="15831" y="14788"/>
                  </a:cubicBezTo>
                  <a:cubicBezTo>
                    <a:pt x="16412" y="13708"/>
                    <a:pt x="16412" y="13708"/>
                    <a:pt x="16412" y="13708"/>
                  </a:cubicBezTo>
                  <a:cubicBezTo>
                    <a:pt x="16591" y="13625"/>
                    <a:pt x="16591" y="13625"/>
                    <a:pt x="16591" y="13625"/>
                  </a:cubicBezTo>
                  <a:cubicBezTo>
                    <a:pt x="17039" y="13625"/>
                    <a:pt x="17039" y="13625"/>
                    <a:pt x="17039" y="13625"/>
                  </a:cubicBezTo>
                  <a:cubicBezTo>
                    <a:pt x="17262" y="13542"/>
                    <a:pt x="17262" y="13542"/>
                    <a:pt x="17262" y="13542"/>
                  </a:cubicBezTo>
                  <a:cubicBezTo>
                    <a:pt x="17530" y="13708"/>
                    <a:pt x="17530" y="13708"/>
                    <a:pt x="17530" y="13708"/>
                  </a:cubicBezTo>
                  <a:cubicBezTo>
                    <a:pt x="17530" y="13957"/>
                    <a:pt x="17530" y="13957"/>
                    <a:pt x="17530" y="13957"/>
                  </a:cubicBezTo>
                  <a:cubicBezTo>
                    <a:pt x="17530" y="13957"/>
                    <a:pt x="17888" y="13791"/>
                    <a:pt x="17933" y="13791"/>
                  </a:cubicBezTo>
                  <a:cubicBezTo>
                    <a:pt x="17933" y="13874"/>
                    <a:pt x="18022" y="13791"/>
                    <a:pt x="18022" y="13791"/>
                  </a:cubicBezTo>
                  <a:cubicBezTo>
                    <a:pt x="17978" y="13625"/>
                    <a:pt x="17978" y="13625"/>
                    <a:pt x="17978" y="13625"/>
                  </a:cubicBezTo>
                  <a:cubicBezTo>
                    <a:pt x="18022" y="13209"/>
                    <a:pt x="18022" y="13209"/>
                    <a:pt x="18022" y="13209"/>
                  </a:cubicBezTo>
                  <a:cubicBezTo>
                    <a:pt x="18157" y="12711"/>
                    <a:pt x="18157" y="12711"/>
                    <a:pt x="18157" y="12711"/>
                  </a:cubicBezTo>
                  <a:cubicBezTo>
                    <a:pt x="18380" y="12378"/>
                    <a:pt x="18380" y="12378"/>
                    <a:pt x="18380" y="12378"/>
                  </a:cubicBezTo>
                  <a:cubicBezTo>
                    <a:pt x="18738" y="12462"/>
                    <a:pt x="18738" y="12462"/>
                    <a:pt x="18738" y="12462"/>
                  </a:cubicBezTo>
                  <a:cubicBezTo>
                    <a:pt x="18827" y="12877"/>
                    <a:pt x="18827" y="12877"/>
                    <a:pt x="18827" y="12877"/>
                  </a:cubicBezTo>
                  <a:cubicBezTo>
                    <a:pt x="19051" y="12545"/>
                    <a:pt x="19051" y="12545"/>
                    <a:pt x="19051" y="12545"/>
                  </a:cubicBezTo>
                  <a:cubicBezTo>
                    <a:pt x="19364" y="11963"/>
                    <a:pt x="19364" y="11963"/>
                    <a:pt x="19364" y="11963"/>
                  </a:cubicBezTo>
                  <a:cubicBezTo>
                    <a:pt x="19364" y="12628"/>
                    <a:pt x="19364" y="12628"/>
                    <a:pt x="19364" y="12628"/>
                  </a:cubicBezTo>
                  <a:cubicBezTo>
                    <a:pt x="19096" y="13126"/>
                    <a:pt x="19096" y="13126"/>
                    <a:pt x="19096" y="13126"/>
                  </a:cubicBezTo>
                  <a:cubicBezTo>
                    <a:pt x="18917" y="13292"/>
                    <a:pt x="18917" y="13292"/>
                    <a:pt x="18917" y="13292"/>
                  </a:cubicBezTo>
                  <a:cubicBezTo>
                    <a:pt x="18738" y="13791"/>
                    <a:pt x="18738" y="13791"/>
                    <a:pt x="18738" y="13791"/>
                  </a:cubicBezTo>
                  <a:cubicBezTo>
                    <a:pt x="18604" y="14206"/>
                    <a:pt x="18604" y="14206"/>
                    <a:pt x="18604" y="14206"/>
                  </a:cubicBezTo>
                  <a:cubicBezTo>
                    <a:pt x="18604" y="14206"/>
                    <a:pt x="18380" y="14372"/>
                    <a:pt x="18380" y="14455"/>
                  </a:cubicBezTo>
                  <a:cubicBezTo>
                    <a:pt x="18335" y="14455"/>
                    <a:pt x="18291" y="14538"/>
                    <a:pt x="18291" y="14538"/>
                  </a:cubicBezTo>
                  <a:cubicBezTo>
                    <a:pt x="18112" y="15452"/>
                    <a:pt x="18112" y="15452"/>
                    <a:pt x="18112" y="15452"/>
                  </a:cubicBezTo>
                  <a:cubicBezTo>
                    <a:pt x="18335" y="17446"/>
                    <a:pt x="18335" y="17446"/>
                    <a:pt x="18335" y="17446"/>
                  </a:cubicBezTo>
                  <a:cubicBezTo>
                    <a:pt x="18604" y="16782"/>
                    <a:pt x="18604" y="16782"/>
                    <a:pt x="18604" y="16782"/>
                  </a:cubicBezTo>
                  <a:cubicBezTo>
                    <a:pt x="18693" y="16698"/>
                    <a:pt x="18693" y="16698"/>
                    <a:pt x="18693" y="16698"/>
                  </a:cubicBezTo>
                  <a:cubicBezTo>
                    <a:pt x="18783" y="16283"/>
                    <a:pt x="18783" y="16283"/>
                    <a:pt x="18783" y="16283"/>
                  </a:cubicBezTo>
                  <a:cubicBezTo>
                    <a:pt x="18872" y="16034"/>
                    <a:pt x="18872" y="16034"/>
                    <a:pt x="18872" y="16034"/>
                  </a:cubicBezTo>
                  <a:cubicBezTo>
                    <a:pt x="19051" y="15868"/>
                    <a:pt x="19051" y="15868"/>
                    <a:pt x="19051" y="15868"/>
                  </a:cubicBezTo>
                  <a:cubicBezTo>
                    <a:pt x="19051" y="15452"/>
                    <a:pt x="19051" y="15452"/>
                    <a:pt x="19051" y="15452"/>
                  </a:cubicBezTo>
                  <a:cubicBezTo>
                    <a:pt x="19096" y="15286"/>
                    <a:pt x="19096" y="15286"/>
                    <a:pt x="19096" y="15286"/>
                  </a:cubicBezTo>
                  <a:cubicBezTo>
                    <a:pt x="19185" y="14705"/>
                    <a:pt x="19185" y="14705"/>
                    <a:pt x="19185" y="14705"/>
                  </a:cubicBezTo>
                  <a:cubicBezTo>
                    <a:pt x="19185" y="14538"/>
                    <a:pt x="19185" y="14538"/>
                    <a:pt x="19185" y="14538"/>
                  </a:cubicBezTo>
                  <a:cubicBezTo>
                    <a:pt x="19051" y="14455"/>
                    <a:pt x="19051" y="14455"/>
                    <a:pt x="19051" y="14455"/>
                  </a:cubicBezTo>
                  <a:cubicBezTo>
                    <a:pt x="19230" y="13708"/>
                    <a:pt x="19230" y="13708"/>
                    <a:pt x="19230" y="13708"/>
                  </a:cubicBezTo>
                  <a:cubicBezTo>
                    <a:pt x="19319" y="13458"/>
                    <a:pt x="19319" y="13458"/>
                    <a:pt x="19319" y="13458"/>
                  </a:cubicBezTo>
                  <a:cubicBezTo>
                    <a:pt x="19453" y="13375"/>
                    <a:pt x="19453" y="13375"/>
                    <a:pt x="19453" y="13375"/>
                  </a:cubicBezTo>
                  <a:cubicBezTo>
                    <a:pt x="19588" y="13292"/>
                    <a:pt x="19588" y="13292"/>
                    <a:pt x="19588" y="13292"/>
                  </a:cubicBezTo>
                  <a:cubicBezTo>
                    <a:pt x="19632" y="13458"/>
                    <a:pt x="19632" y="13458"/>
                    <a:pt x="19632" y="13458"/>
                  </a:cubicBezTo>
                  <a:cubicBezTo>
                    <a:pt x="19945" y="13043"/>
                    <a:pt x="19945" y="13043"/>
                    <a:pt x="19945" y="13043"/>
                  </a:cubicBezTo>
                  <a:lnTo>
                    <a:pt x="20214" y="13458"/>
                  </a:lnTo>
                  <a:cubicBezTo>
                    <a:pt x="20258" y="13458"/>
                    <a:pt x="20303" y="13043"/>
                    <a:pt x="20303" y="13043"/>
                  </a:cubicBezTo>
                  <a:cubicBezTo>
                    <a:pt x="20437" y="12960"/>
                    <a:pt x="20437" y="12960"/>
                    <a:pt x="20437" y="12960"/>
                  </a:cubicBezTo>
                  <a:cubicBezTo>
                    <a:pt x="20437" y="12960"/>
                    <a:pt x="20706" y="12462"/>
                    <a:pt x="20750" y="12378"/>
                  </a:cubicBezTo>
                  <a:lnTo>
                    <a:pt x="21108" y="12046"/>
                  </a:lnTo>
                  <a:cubicBezTo>
                    <a:pt x="21153" y="12046"/>
                    <a:pt x="21287" y="12046"/>
                    <a:pt x="21287" y="12046"/>
                  </a:cubicBezTo>
                  <a:cubicBezTo>
                    <a:pt x="21466" y="12129"/>
                    <a:pt x="21466" y="12129"/>
                    <a:pt x="21466" y="12129"/>
                  </a:cubicBezTo>
                  <a:cubicBezTo>
                    <a:pt x="21466" y="11963"/>
                    <a:pt x="21466" y="11963"/>
                    <a:pt x="21466" y="11963"/>
                  </a:cubicBezTo>
                  <a:cubicBezTo>
                    <a:pt x="21421" y="11631"/>
                    <a:pt x="21421" y="11631"/>
                    <a:pt x="21421" y="11631"/>
                  </a:cubicBezTo>
                  <a:cubicBezTo>
                    <a:pt x="21376" y="11215"/>
                    <a:pt x="21376" y="11215"/>
                    <a:pt x="21376" y="11215"/>
                  </a:cubicBezTo>
                  <a:cubicBezTo>
                    <a:pt x="21198" y="10883"/>
                    <a:pt x="21198" y="10883"/>
                    <a:pt x="21198" y="10883"/>
                  </a:cubicBezTo>
                  <a:cubicBezTo>
                    <a:pt x="21332" y="10717"/>
                    <a:pt x="21332" y="10717"/>
                    <a:pt x="21332" y="10717"/>
                  </a:cubicBezTo>
                  <a:cubicBezTo>
                    <a:pt x="21332" y="10717"/>
                    <a:pt x="21555" y="10551"/>
                    <a:pt x="21555" y="1055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31" name="Shape 1466">
              <a:extLst>
                <a:ext uri="{FF2B5EF4-FFF2-40B4-BE49-F238E27FC236}">
                  <a16:creationId xmlns:a16="http://schemas.microsoft.com/office/drawing/2014/main" id="{C68694CB-6030-4DB3-9535-DDC4696836BB}"/>
                </a:ext>
              </a:extLst>
            </p:cNvPr>
            <p:cNvSpPr/>
            <p:nvPr/>
          </p:nvSpPr>
          <p:spPr>
            <a:xfrm>
              <a:off x="4148094" y="7670058"/>
              <a:ext cx="2611028" cy="19465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02" y="18752"/>
                  </a:moveTo>
                  <a:cubicBezTo>
                    <a:pt x="14567" y="18277"/>
                    <a:pt x="14567" y="18277"/>
                    <a:pt x="14567" y="18277"/>
                  </a:cubicBezTo>
                  <a:cubicBezTo>
                    <a:pt x="14735" y="17327"/>
                    <a:pt x="14735" y="17327"/>
                    <a:pt x="14735" y="17327"/>
                  </a:cubicBezTo>
                  <a:cubicBezTo>
                    <a:pt x="16074" y="16853"/>
                    <a:pt x="16074" y="16853"/>
                    <a:pt x="16074" y="16853"/>
                  </a:cubicBezTo>
                  <a:cubicBezTo>
                    <a:pt x="16912" y="15903"/>
                    <a:pt x="16912" y="15903"/>
                    <a:pt x="16912" y="15903"/>
                  </a:cubicBezTo>
                  <a:cubicBezTo>
                    <a:pt x="17581" y="14954"/>
                    <a:pt x="17581" y="14954"/>
                    <a:pt x="17581" y="14954"/>
                  </a:cubicBezTo>
                  <a:cubicBezTo>
                    <a:pt x="17916" y="12106"/>
                    <a:pt x="17916" y="12106"/>
                    <a:pt x="17916" y="12106"/>
                  </a:cubicBezTo>
                  <a:cubicBezTo>
                    <a:pt x="19088" y="11868"/>
                    <a:pt x="19088" y="11868"/>
                    <a:pt x="19088" y="11868"/>
                  </a:cubicBezTo>
                  <a:cubicBezTo>
                    <a:pt x="19423" y="9494"/>
                    <a:pt x="19423" y="9494"/>
                    <a:pt x="19423" y="9494"/>
                  </a:cubicBezTo>
                  <a:cubicBezTo>
                    <a:pt x="20763" y="9732"/>
                    <a:pt x="20763" y="9732"/>
                    <a:pt x="20763" y="9732"/>
                  </a:cubicBezTo>
                  <a:cubicBezTo>
                    <a:pt x="21098" y="8308"/>
                    <a:pt x="21098" y="8308"/>
                    <a:pt x="21098" y="8308"/>
                  </a:cubicBezTo>
                  <a:cubicBezTo>
                    <a:pt x="21600" y="8070"/>
                    <a:pt x="21600" y="8070"/>
                    <a:pt x="21600" y="8070"/>
                  </a:cubicBezTo>
                  <a:cubicBezTo>
                    <a:pt x="21600" y="6884"/>
                    <a:pt x="21600" y="6884"/>
                    <a:pt x="21600" y="6884"/>
                  </a:cubicBezTo>
                  <a:cubicBezTo>
                    <a:pt x="20428" y="6409"/>
                    <a:pt x="20428" y="6409"/>
                    <a:pt x="20428" y="6409"/>
                  </a:cubicBezTo>
                  <a:cubicBezTo>
                    <a:pt x="19088" y="5459"/>
                    <a:pt x="19088" y="5459"/>
                    <a:pt x="19088" y="5459"/>
                  </a:cubicBezTo>
                  <a:cubicBezTo>
                    <a:pt x="17414" y="5459"/>
                    <a:pt x="17414" y="5459"/>
                    <a:pt x="17414" y="5459"/>
                  </a:cubicBezTo>
                  <a:cubicBezTo>
                    <a:pt x="16744" y="3323"/>
                    <a:pt x="16744" y="3323"/>
                    <a:pt x="16744" y="3323"/>
                  </a:cubicBezTo>
                  <a:cubicBezTo>
                    <a:pt x="16074" y="1424"/>
                    <a:pt x="16074" y="1424"/>
                    <a:pt x="16074" y="1424"/>
                  </a:cubicBezTo>
                  <a:cubicBezTo>
                    <a:pt x="15237" y="1424"/>
                    <a:pt x="15237" y="1424"/>
                    <a:pt x="15237" y="1424"/>
                  </a:cubicBezTo>
                  <a:cubicBezTo>
                    <a:pt x="13730" y="2136"/>
                    <a:pt x="13730" y="2136"/>
                    <a:pt x="13730" y="2136"/>
                  </a:cubicBezTo>
                  <a:cubicBezTo>
                    <a:pt x="12391" y="0"/>
                    <a:pt x="12391" y="0"/>
                    <a:pt x="12391" y="0"/>
                  </a:cubicBezTo>
                  <a:cubicBezTo>
                    <a:pt x="10381" y="712"/>
                    <a:pt x="10381" y="712"/>
                    <a:pt x="10381" y="712"/>
                  </a:cubicBezTo>
                  <a:cubicBezTo>
                    <a:pt x="8205" y="1661"/>
                    <a:pt x="8205" y="1661"/>
                    <a:pt x="8205" y="1661"/>
                  </a:cubicBezTo>
                  <a:cubicBezTo>
                    <a:pt x="7535" y="3798"/>
                    <a:pt x="7535" y="3798"/>
                    <a:pt x="7535" y="3798"/>
                  </a:cubicBezTo>
                  <a:cubicBezTo>
                    <a:pt x="7870" y="5459"/>
                    <a:pt x="7870" y="5459"/>
                    <a:pt x="7870" y="5459"/>
                  </a:cubicBezTo>
                  <a:cubicBezTo>
                    <a:pt x="6698" y="5697"/>
                    <a:pt x="6698" y="5697"/>
                    <a:pt x="6698" y="5697"/>
                  </a:cubicBezTo>
                  <a:cubicBezTo>
                    <a:pt x="5526" y="5459"/>
                    <a:pt x="5526" y="5459"/>
                    <a:pt x="5526" y="5459"/>
                  </a:cubicBezTo>
                  <a:cubicBezTo>
                    <a:pt x="4521" y="5697"/>
                    <a:pt x="4521" y="5697"/>
                    <a:pt x="4521" y="5697"/>
                  </a:cubicBezTo>
                  <a:cubicBezTo>
                    <a:pt x="3684" y="4747"/>
                    <a:pt x="3684" y="4747"/>
                    <a:pt x="3684" y="4747"/>
                  </a:cubicBezTo>
                  <a:cubicBezTo>
                    <a:pt x="2177" y="4984"/>
                    <a:pt x="2177" y="4984"/>
                    <a:pt x="2177" y="4984"/>
                  </a:cubicBezTo>
                  <a:cubicBezTo>
                    <a:pt x="502" y="6171"/>
                    <a:pt x="502" y="6171"/>
                    <a:pt x="502" y="6171"/>
                  </a:cubicBezTo>
                  <a:cubicBezTo>
                    <a:pt x="0" y="7833"/>
                    <a:pt x="0" y="7833"/>
                    <a:pt x="0" y="7833"/>
                  </a:cubicBezTo>
                  <a:cubicBezTo>
                    <a:pt x="670" y="8782"/>
                    <a:pt x="670" y="8782"/>
                    <a:pt x="670" y="8782"/>
                  </a:cubicBezTo>
                  <a:cubicBezTo>
                    <a:pt x="1005" y="9969"/>
                    <a:pt x="1005" y="9969"/>
                    <a:pt x="1005" y="9969"/>
                  </a:cubicBezTo>
                  <a:cubicBezTo>
                    <a:pt x="2177" y="9732"/>
                    <a:pt x="2177" y="9732"/>
                    <a:pt x="2177" y="9732"/>
                  </a:cubicBezTo>
                  <a:cubicBezTo>
                    <a:pt x="3181" y="9732"/>
                    <a:pt x="3181" y="9732"/>
                    <a:pt x="3181" y="9732"/>
                  </a:cubicBezTo>
                  <a:cubicBezTo>
                    <a:pt x="4353" y="11631"/>
                    <a:pt x="4353" y="11631"/>
                    <a:pt x="4353" y="11631"/>
                  </a:cubicBezTo>
                  <a:cubicBezTo>
                    <a:pt x="3349" y="11868"/>
                    <a:pt x="3349" y="11868"/>
                    <a:pt x="3349" y="11868"/>
                  </a:cubicBezTo>
                  <a:cubicBezTo>
                    <a:pt x="2679" y="11868"/>
                    <a:pt x="2679" y="11868"/>
                    <a:pt x="2679" y="11868"/>
                  </a:cubicBezTo>
                  <a:cubicBezTo>
                    <a:pt x="2177" y="12343"/>
                    <a:pt x="2177" y="12343"/>
                    <a:pt x="2177" y="12343"/>
                  </a:cubicBezTo>
                  <a:cubicBezTo>
                    <a:pt x="2679" y="14005"/>
                    <a:pt x="2679" y="14005"/>
                    <a:pt x="2679" y="14005"/>
                  </a:cubicBezTo>
                  <a:cubicBezTo>
                    <a:pt x="2679" y="14005"/>
                    <a:pt x="3349" y="14717"/>
                    <a:pt x="3349" y="14954"/>
                  </a:cubicBezTo>
                  <a:cubicBezTo>
                    <a:pt x="3349" y="15191"/>
                    <a:pt x="3349" y="17090"/>
                    <a:pt x="3349" y="17090"/>
                  </a:cubicBezTo>
                  <a:cubicBezTo>
                    <a:pt x="4019" y="18040"/>
                    <a:pt x="4019" y="18040"/>
                    <a:pt x="4019" y="18040"/>
                  </a:cubicBezTo>
                  <a:cubicBezTo>
                    <a:pt x="3851" y="19939"/>
                    <a:pt x="3851" y="19939"/>
                    <a:pt x="3851" y="19939"/>
                  </a:cubicBezTo>
                  <a:cubicBezTo>
                    <a:pt x="4019" y="19464"/>
                    <a:pt x="4019" y="19464"/>
                    <a:pt x="4019" y="19464"/>
                  </a:cubicBezTo>
                  <a:cubicBezTo>
                    <a:pt x="4856" y="18989"/>
                    <a:pt x="4856" y="18989"/>
                    <a:pt x="4856" y="18989"/>
                  </a:cubicBezTo>
                  <a:cubicBezTo>
                    <a:pt x="5526" y="18752"/>
                    <a:pt x="5526" y="18752"/>
                    <a:pt x="5526" y="18752"/>
                  </a:cubicBezTo>
                  <a:cubicBezTo>
                    <a:pt x="6363" y="19464"/>
                    <a:pt x="6363" y="19464"/>
                    <a:pt x="6363" y="19464"/>
                  </a:cubicBezTo>
                  <a:cubicBezTo>
                    <a:pt x="7032" y="20176"/>
                    <a:pt x="7032" y="20176"/>
                    <a:pt x="7032" y="20176"/>
                  </a:cubicBezTo>
                  <a:cubicBezTo>
                    <a:pt x="7702" y="20413"/>
                    <a:pt x="7702" y="20413"/>
                    <a:pt x="7702" y="20413"/>
                  </a:cubicBezTo>
                  <a:cubicBezTo>
                    <a:pt x="7702" y="21125"/>
                    <a:pt x="7702" y="21125"/>
                    <a:pt x="7702" y="21125"/>
                  </a:cubicBezTo>
                  <a:cubicBezTo>
                    <a:pt x="8037" y="21363"/>
                    <a:pt x="8037" y="21363"/>
                    <a:pt x="8037" y="21363"/>
                  </a:cubicBezTo>
                  <a:cubicBezTo>
                    <a:pt x="8539" y="21600"/>
                    <a:pt x="8539" y="21600"/>
                    <a:pt x="8539" y="21600"/>
                  </a:cubicBezTo>
                  <a:cubicBezTo>
                    <a:pt x="8874" y="21125"/>
                    <a:pt x="8874" y="21125"/>
                    <a:pt x="8874" y="21125"/>
                  </a:cubicBezTo>
                  <a:cubicBezTo>
                    <a:pt x="9712" y="20651"/>
                    <a:pt x="9712" y="20651"/>
                    <a:pt x="9712" y="20651"/>
                  </a:cubicBezTo>
                  <a:cubicBezTo>
                    <a:pt x="9879" y="19464"/>
                    <a:pt x="9879" y="19464"/>
                    <a:pt x="9879" y="19464"/>
                  </a:cubicBezTo>
                  <a:cubicBezTo>
                    <a:pt x="10549" y="19701"/>
                    <a:pt x="10549" y="19701"/>
                    <a:pt x="10549" y="19701"/>
                  </a:cubicBezTo>
                  <a:cubicBezTo>
                    <a:pt x="11051" y="19701"/>
                    <a:pt x="11051" y="19701"/>
                    <a:pt x="11051" y="19701"/>
                  </a:cubicBezTo>
                  <a:cubicBezTo>
                    <a:pt x="11386" y="20176"/>
                    <a:pt x="11386" y="20176"/>
                    <a:pt x="11386" y="20176"/>
                  </a:cubicBezTo>
                  <a:cubicBezTo>
                    <a:pt x="12056" y="19939"/>
                    <a:pt x="12056" y="19939"/>
                    <a:pt x="12056" y="19939"/>
                  </a:cubicBezTo>
                  <a:cubicBezTo>
                    <a:pt x="12391" y="19464"/>
                    <a:pt x="12391" y="19464"/>
                    <a:pt x="12391" y="19464"/>
                  </a:cubicBezTo>
                  <a:cubicBezTo>
                    <a:pt x="12893" y="18752"/>
                    <a:pt x="12893" y="18752"/>
                    <a:pt x="12893" y="18752"/>
                  </a:cubicBezTo>
                  <a:cubicBezTo>
                    <a:pt x="13060" y="18989"/>
                    <a:pt x="13060" y="18989"/>
                    <a:pt x="13060" y="18989"/>
                  </a:cubicBezTo>
                  <a:cubicBezTo>
                    <a:pt x="13228" y="19701"/>
                    <a:pt x="13228" y="19701"/>
                    <a:pt x="13228" y="19701"/>
                  </a:cubicBezTo>
                  <a:cubicBezTo>
                    <a:pt x="13730" y="19701"/>
                    <a:pt x="13730" y="19701"/>
                    <a:pt x="13730" y="19701"/>
                  </a:cubicBezTo>
                  <a:cubicBezTo>
                    <a:pt x="14400" y="19464"/>
                    <a:pt x="14400" y="19464"/>
                    <a:pt x="14400" y="19464"/>
                  </a:cubicBezTo>
                  <a:cubicBezTo>
                    <a:pt x="14735" y="19464"/>
                    <a:pt x="14735" y="19464"/>
                    <a:pt x="14735" y="19464"/>
                  </a:cubicBezTo>
                  <a:cubicBezTo>
                    <a:pt x="14735" y="19701"/>
                    <a:pt x="14735" y="19701"/>
                    <a:pt x="14735" y="19701"/>
                  </a:cubicBezTo>
                  <a:cubicBezTo>
                    <a:pt x="15070" y="19464"/>
                    <a:pt x="15070" y="19464"/>
                    <a:pt x="15070" y="19464"/>
                  </a:cubicBezTo>
                  <a:cubicBezTo>
                    <a:pt x="15070" y="19464"/>
                    <a:pt x="14902" y="18752"/>
                    <a:pt x="14902" y="18752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 defTabSz="914400"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2" name="Shape 1467">
              <a:extLst>
                <a:ext uri="{FF2B5EF4-FFF2-40B4-BE49-F238E27FC236}">
                  <a16:creationId xmlns:a16="http://schemas.microsoft.com/office/drawing/2014/main" id="{23183656-920A-4F26-AFDF-DEB4AFB37B33}"/>
                </a:ext>
              </a:extLst>
            </p:cNvPr>
            <p:cNvSpPr/>
            <p:nvPr/>
          </p:nvSpPr>
          <p:spPr>
            <a:xfrm>
              <a:off x="2832328" y="9057152"/>
              <a:ext cx="1197540" cy="4939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447" y="18783"/>
                  </a:moveTo>
                  <a:cubicBezTo>
                    <a:pt x="13180" y="19722"/>
                    <a:pt x="13180" y="19722"/>
                    <a:pt x="13180" y="19722"/>
                  </a:cubicBezTo>
                  <a:cubicBezTo>
                    <a:pt x="17207" y="18783"/>
                    <a:pt x="17207" y="18783"/>
                    <a:pt x="17207" y="18783"/>
                  </a:cubicBezTo>
                  <a:cubicBezTo>
                    <a:pt x="19037" y="17843"/>
                    <a:pt x="19037" y="17843"/>
                    <a:pt x="19037" y="17843"/>
                  </a:cubicBezTo>
                  <a:cubicBezTo>
                    <a:pt x="20868" y="16904"/>
                    <a:pt x="20868" y="16904"/>
                    <a:pt x="20868" y="16904"/>
                  </a:cubicBezTo>
                  <a:cubicBezTo>
                    <a:pt x="21600" y="17843"/>
                    <a:pt x="21600" y="17843"/>
                    <a:pt x="21600" y="17843"/>
                  </a:cubicBezTo>
                  <a:lnTo>
                    <a:pt x="21234" y="15026"/>
                  </a:lnTo>
                  <a:cubicBezTo>
                    <a:pt x="21234" y="14087"/>
                    <a:pt x="21234" y="8452"/>
                    <a:pt x="21234" y="8452"/>
                  </a:cubicBezTo>
                  <a:cubicBezTo>
                    <a:pt x="21600" y="7513"/>
                    <a:pt x="21600" y="7513"/>
                    <a:pt x="21600" y="7513"/>
                  </a:cubicBezTo>
                  <a:cubicBezTo>
                    <a:pt x="20136" y="2817"/>
                    <a:pt x="20136" y="2817"/>
                    <a:pt x="20136" y="2817"/>
                  </a:cubicBezTo>
                  <a:cubicBezTo>
                    <a:pt x="19404" y="938"/>
                    <a:pt x="19404" y="938"/>
                    <a:pt x="19404" y="938"/>
                  </a:cubicBezTo>
                  <a:cubicBezTo>
                    <a:pt x="18305" y="938"/>
                    <a:pt x="18305" y="938"/>
                    <a:pt x="18305" y="938"/>
                  </a:cubicBezTo>
                  <a:cubicBezTo>
                    <a:pt x="17939" y="0"/>
                    <a:pt x="17939" y="0"/>
                    <a:pt x="17939" y="0"/>
                  </a:cubicBezTo>
                  <a:cubicBezTo>
                    <a:pt x="16475" y="2817"/>
                    <a:pt x="16475" y="2817"/>
                    <a:pt x="16475" y="2817"/>
                  </a:cubicBezTo>
                  <a:cubicBezTo>
                    <a:pt x="14644" y="2817"/>
                    <a:pt x="14644" y="2817"/>
                    <a:pt x="14644" y="2817"/>
                  </a:cubicBezTo>
                  <a:cubicBezTo>
                    <a:pt x="14278" y="2817"/>
                    <a:pt x="14278" y="2817"/>
                    <a:pt x="14278" y="2817"/>
                  </a:cubicBezTo>
                  <a:cubicBezTo>
                    <a:pt x="12813" y="938"/>
                    <a:pt x="12813" y="938"/>
                    <a:pt x="12813" y="938"/>
                  </a:cubicBezTo>
                  <a:cubicBezTo>
                    <a:pt x="11715" y="0"/>
                    <a:pt x="11715" y="0"/>
                    <a:pt x="11715" y="0"/>
                  </a:cubicBezTo>
                  <a:cubicBezTo>
                    <a:pt x="8787" y="0"/>
                    <a:pt x="8787" y="0"/>
                    <a:pt x="8787" y="0"/>
                  </a:cubicBezTo>
                  <a:cubicBezTo>
                    <a:pt x="8054" y="0"/>
                    <a:pt x="8054" y="0"/>
                    <a:pt x="8054" y="0"/>
                  </a:cubicBezTo>
                  <a:cubicBezTo>
                    <a:pt x="6956" y="938"/>
                    <a:pt x="6956" y="938"/>
                    <a:pt x="6956" y="938"/>
                  </a:cubicBezTo>
                  <a:cubicBezTo>
                    <a:pt x="6224" y="2817"/>
                    <a:pt x="6224" y="2817"/>
                    <a:pt x="6224" y="2817"/>
                  </a:cubicBezTo>
                  <a:cubicBezTo>
                    <a:pt x="4393" y="3755"/>
                    <a:pt x="4393" y="3755"/>
                    <a:pt x="4393" y="3755"/>
                  </a:cubicBezTo>
                  <a:cubicBezTo>
                    <a:pt x="4027" y="2817"/>
                    <a:pt x="4027" y="2817"/>
                    <a:pt x="4027" y="2817"/>
                  </a:cubicBezTo>
                  <a:cubicBezTo>
                    <a:pt x="3661" y="2817"/>
                    <a:pt x="3661" y="2817"/>
                    <a:pt x="3661" y="2817"/>
                  </a:cubicBezTo>
                  <a:cubicBezTo>
                    <a:pt x="2929" y="5635"/>
                    <a:pt x="2929" y="5635"/>
                    <a:pt x="2929" y="5635"/>
                  </a:cubicBezTo>
                  <a:cubicBezTo>
                    <a:pt x="1464" y="5635"/>
                    <a:pt x="1464" y="5635"/>
                    <a:pt x="1464" y="5635"/>
                  </a:cubicBezTo>
                  <a:cubicBezTo>
                    <a:pt x="0" y="8452"/>
                    <a:pt x="0" y="8452"/>
                    <a:pt x="0" y="8452"/>
                  </a:cubicBezTo>
                  <a:cubicBezTo>
                    <a:pt x="732" y="11270"/>
                    <a:pt x="732" y="11270"/>
                    <a:pt x="732" y="11270"/>
                  </a:cubicBezTo>
                  <a:cubicBezTo>
                    <a:pt x="1464" y="15965"/>
                    <a:pt x="1464" y="15965"/>
                    <a:pt x="1464" y="15965"/>
                  </a:cubicBezTo>
                  <a:cubicBezTo>
                    <a:pt x="2197" y="18783"/>
                    <a:pt x="2197" y="18783"/>
                    <a:pt x="2197" y="18783"/>
                  </a:cubicBezTo>
                  <a:cubicBezTo>
                    <a:pt x="5492" y="19722"/>
                    <a:pt x="5492" y="19722"/>
                    <a:pt x="5492" y="19722"/>
                  </a:cubicBezTo>
                  <a:cubicBezTo>
                    <a:pt x="5858" y="19722"/>
                    <a:pt x="5858" y="19722"/>
                    <a:pt x="5858" y="19722"/>
                  </a:cubicBezTo>
                  <a:cubicBezTo>
                    <a:pt x="8421" y="21600"/>
                    <a:pt x="8421" y="21600"/>
                    <a:pt x="8421" y="21600"/>
                  </a:cubicBezTo>
                  <a:cubicBezTo>
                    <a:pt x="9885" y="19722"/>
                    <a:pt x="9885" y="19722"/>
                    <a:pt x="9885" y="19722"/>
                  </a:cubicBezTo>
                  <a:cubicBezTo>
                    <a:pt x="11349" y="21600"/>
                    <a:pt x="11349" y="21600"/>
                    <a:pt x="11349" y="21600"/>
                  </a:cubicBezTo>
                  <a:cubicBezTo>
                    <a:pt x="11349" y="21600"/>
                    <a:pt x="12447" y="18783"/>
                    <a:pt x="12447" y="1878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33" name="Shape 1468">
              <a:extLst>
                <a:ext uri="{FF2B5EF4-FFF2-40B4-BE49-F238E27FC236}">
                  <a16:creationId xmlns:a16="http://schemas.microsoft.com/office/drawing/2014/main" id="{56839A93-1B68-4DDA-881C-00A105DC805F}"/>
                </a:ext>
              </a:extLst>
            </p:cNvPr>
            <p:cNvSpPr/>
            <p:nvPr/>
          </p:nvSpPr>
          <p:spPr>
            <a:xfrm>
              <a:off x="3390098" y="9471848"/>
              <a:ext cx="467896" cy="4024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5" y="21600"/>
                  </a:moveTo>
                  <a:lnTo>
                    <a:pt x="9479" y="18189"/>
                  </a:lnTo>
                  <a:lnTo>
                    <a:pt x="11344" y="17052"/>
                  </a:lnTo>
                  <a:lnTo>
                    <a:pt x="17870" y="12506"/>
                  </a:lnTo>
                  <a:lnTo>
                    <a:pt x="19735" y="4547"/>
                  </a:lnTo>
                  <a:lnTo>
                    <a:pt x="21600" y="1138"/>
                  </a:lnTo>
                  <a:lnTo>
                    <a:pt x="21600" y="0"/>
                  </a:lnTo>
                  <a:lnTo>
                    <a:pt x="17870" y="1138"/>
                  </a:lnTo>
                  <a:lnTo>
                    <a:pt x="7614" y="2274"/>
                  </a:lnTo>
                  <a:lnTo>
                    <a:pt x="5750" y="1138"/>
                  </a:lnTo>
                  <a:lnTo>
                    <a:pt x="2952" y="4547"/>
                  </a:lnTo>
                  <a:lnTo>
                    <a:pt x="3885" y="9095"/>
                  </a:lnTo>
                  <a:lnTo>
                    <a:pt x="0" y="19327"/>
                  </a:lnTo>
                  <a:lnTo>
                    <a:pt x="2020" y="19327"/>
                  </a:lnTo>
                  <a:cubicBezTo>
                    <a:pt x="2020" y="19327"/>
                    <a:pt x="3885" y="21600"/>
                    <a:pt x="3885" y="216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34" name="Shape 1469">
              <a:extLst>
                <a:ext uri="{FF2B5EF4-FFF2-40B4-BE49-F238E27FC236}">
                  <a16:creationId xmlns:a16="http://schemas.microsoft.com/office/drawing/2014/main" id="{B7A54CDF-A6BA-4ACA-9DCD-F88DD7D5FA94}"/>
                </a:ext>
              </a:extLst>
            </p:cNvPr>
            <p:cNvSpPr/>
            <p:nvPr/>
          </p:nvSpPr>
          <p:spPr>
            <a:xfrm>
              <a:off x="3404400" y="9886546"/>
              <a:ext cx="1269523" cy="1158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3600"/>
                  </a:moveTo>
                  <a:cubicBezTo>
                    <a:pt x="18857" y="12800"/>
                    <a:pt x="18857" y="12800"/>
                    <a:pt x="18857" y="12800"/>
                  </a:cubicBezTo>
                  <a:cubicBezTo>
                    <a:pt x="17829" y="11200"/>
                    <a:pt x="17829" y="11200"/>
                    <a:pt x="17829" y="11200"/>
                  </a:cubicBezTo>
                  <a:cubicBezTo>
                    <a:pt x="18172" y="10000"/>
                    <a:pt x="18172" y="10000"/>
                    <a:pt x="18172" y="10000"/>
                  </a:cubicBezTo>
                  <a:cubicBezTo>
                    <a:pt x="17829" y="10000"/>
                    <a:pt x="17829" y="10000"/>
                    <a:pt x="17829" y="10000"/>
                  </a:cubicBezTo>
                  <a:cubicBezTo>
                    <a:pt x="16457" y="9200"/>
                    <a:pt x="16457" y="9200"/>
                    <a:pt x="16457" y="9200"/>
                  </a:cubicBezTo>
                  <a:cubicBezTo>
                    <a:pt x="15772" y="6800"/>
                    <a:pt x="15772" y="6800"/>
                    <a:pt x="15772" y="6800"/>
                  </a:cubicBezTo>
                  <a:cubicBezTo>
                    <a:pt x="14400" y="5200"/>
                    <a:pt x="14400" y="5200"/>
                    <a:pt x="14400" y="5200"/>
                  </a:cubicBezTo>
                  <a:cubicBezTo>
                    <a:pt x="14400" y="4800"/>
                    <a:pt x="14400" y="4800"/>
                    <a:pt x="14400" y="4800"/>
                  </a:cubicBezTo>
                  <a:cubicBezTo>
                    <a:pt x="13372" y="4800"/>
                    <a:pt x="13372" y="4800"/>
                    <a:pt x="13372" y="4800"/>
                  </a:cubicBezTo>
                  <a:cubicBezTo>
                    <a:pt x="12343" y="4000"/>
                    <a:pt x="12343" y="4000"/>
                    <a:pt x="12343" y="4000"/>
                  </a:cubicBezTo>
                  <a:cubicBezTo>
                    <a:pt x="9600" y="3600"/>
                    <a:pt x="9600" y="3600"/>
                    <a:pt x="9600" y="3600"/>
                  </a:cubicBezTo>
                  <a:cubicBezTo>
                    <a:pt x="8572" y="2400"/>
                    <a:pt x="8572" y="2400"/>
                    <a:pt x="8572" y="2400"/>
                  </a:cubicBezTo>
                  <a:cubicBezTo>
                    <a:pt x="5143" y="400"/>
                    <a:pt x="5143" y="400"/>
                    <a:pt x="5143" y="400"/>
                  </a:cubicBezTo>
                  <a:cubicBezTo>
                    <a:pt x="3772" y="0"/>
                    <a:pt x="3772" y="0"/>
                    <a:pt x="3772" y="0"/>
                  </a:cubicBezTo>
                  <a:cubicBezTo>
                    <a:pt x="4114" y="0"/>
                    <a:pt x="4114" y="0"/>
                    <a:pt x="4114" y="0"/>
                  </a:cubicBezTo>
                  <a:cubicBezTo>
                    <a:pt x="3429" y="400"/>
                    <a:pt x="3429" y="400"/>
                    <a:pt x="3429" y="400"/>
                  </a:cubicBezTo>
                  <a:cubicBezTo>
                    <a:pt x="2057" y="800"/>
                    <a:pt x="2057" y="800"/>
                    <a:pt x="2057" y="800"/>
                  </a:cubicBezTo>
                  <a:cubicBezTo>
                    <a:pt x="2743" y="2800"/>
                    <a:pt x="2743" y="2800"/>
                    <a:pt x="2743" y="2800"/>
                  </a:cubicBezTo>
                  <a:cubicBezTo>
                    <a:pt x="2400" y="3600"/>
                    <a:pt x="2400" y="3600"/>
                    <a:pt x="2400" y="3600"/>
                  </a:cubicBezTo>
                  <a:cubicBezTo>
                    <a:pt x="1372" y="3600"/>
                    <a:pt x="1372" y="3600"/>
                    <a:pt x="1372" y="3600"/>
                  </a:cubicBezTo>
                  <a:cubicBezTo>
                    <a:pt x="686" y="4400"/>
                    <a:pt x="686" y="4400"/>
                    <a:pt x="686" y="4400"/>
                  </a:cubicBezTo>
                  <a:cubicBezTo>
                    <a:pt x="0" y="4400"/>
                    <a:pt x="0" y="4400"/>
                    <a:pt x="0" y="4400"/>
                  </a:cubicBezTo>
                  <a:cubicBezTo>
                    <a:pt x="686" y="6000"/>
                    <a:pt x="686" y="6000"/>
                    <a:pt x="686" y="6000"/>
                  </a:cubicBezTo>
                  <a:cubicBezTo>
                    <a:pt x="3086" y="11600"/>
                    <a:pt x="3086" y="11600"/>
                    <a:pt x="3086" y="11600"/>
                  </a:cubicBezTo>
                  <a:cubicBezTo>
                    <a:pt x="4457" y="13201"/>
                    <a:pt x="4457" y="13201"/>
                    <a:pt x="4457" y="13201"/>
                  </a:cubicBezTo>
                  <a:cubicBezTo>
                    <a:pt x="5143" y="15600"/>
                    <a:pt x="5143" y="15600"/>
                    <a:pt x="5143" y="15600"/>
                  </a:cubicBezTo>
                  <a:cubicBezTo>
                    <a:pt x="5829" y="18400"/>
                    <a:pt x="5829" y="18400"/>
                    <a:pt x="5829" y="18400"/>
                  </a:cubicBezTo>
                  <a:cubicBezTo>
                    <a:pt x="8229" y="21200"/>
                    <a:pt x="8229" y="21200"/>
                    <a:pt x="8229" y="21200"/>
                  </a:cubicBezTo>
                  <a:cubicBezTo>
                    <a:pt x="8229" y="21600"/>
                    <a:pt x="8229" y="21600"/>
                    <a:pt x="8229" y="21600"/>
                  </a:cubicBezTo>
                  <a:cubicBezTo>
                    <a:pt x="9257" y="21200"/>
                    <a:pt x="9257" y="21200"/>
                    <a:pt x="9257" y="21200"/>
                  </a:cubicBezTo>
                  <a:cubicBezTo>
                    <a:pt x="13029" y="21200"/>
                    <a:pt x="13029" y="21200"/>
                    <a:pt x="13029" y="21200"/>
                  </a:cubicBezTo>
                  <a:cubicBezTo>
                    <a:pt x="13029" y="21200"/>
                    <a:pt x="13714" y="20400"/>
                    <a:pt x="14400" y="20000"/>
                  </a:cubicBezTo>
                  <a:cubicBezTo>
                    <a:pt x="14400" y="19600"/>
                    <a:pt x="16800" y="19200"/>
                    <a:pt x="18514" y="18400"/>
                  </a:cubicBezTo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35" name="Shape 1470">
              <a:extLst>
                <a:ext uri="{FF2B5EF4-FFF2-40B4-BE49-F238E27FC236}">
                  <a16:creationId xmlns:a16="http://schemas.microsoft.com/office/drawing/2014/main" id="{94A65F6F-E405-4F25-AEC9-FCC6E11880B0}"/>
                </a:ext>
              </a:extLst>
            </p:cNvPr>
            <p:cNvSpPr/>
            <p:nvPr/>
          </p:nvSpPr>
          <p:spPr>
            <a:xfrm>
              <a:off x="3647530" y="9443248"/>
              <a:ext cx="644587" cy="6903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0" y="13500"/>
                  </a:moveTo>
                  <a:lnTo>
                    <a:pt x="14850" y="10125"/>
                  </a:lnTo>
                  <a:lnTo>
                    <a:pt x="14850" y="7425"/>
                  </a:lnTo>
                  <a:lnTo>
                    <a:pt x="15525" y="4725"/>
                  </a:lnTo>
                  <a:lnTo>
                    <a:pt x="12825" y="676"/>
                  </a:lnTo>
                  <a:lnTo>
                    <a:pt x="11475" y="0"/>
                  </a:lnTo>
                  <a:lnTo>
                    <a:pt x="8100" y="676"/>
                  </a:lnTo>
                  <a:lnTo>
                    <a:pt x="7425" y="676"/>
                  </a:lnTo>
                  <a:lnTo>
                    <a:pt x="7425" y="1350"/>
                  </a:lnTo>
                  <a:lnTo>
                    <a:pt x="6075" y="3375"/>
                  </a:lnTo>
                  <a:lnTo>
                    <a:pt x="4725" y="8100"/>
                  </a:lnTo>
                  <a:lnTo>
                    <a:pt x="0" y="10800"/>
                  </a:lnTo>
                  <a:lnTo>
                    <a:pt x="0" y="13500"/>
                  </a:lnTo>
                  <a:lnTo>
                    <a:pt x="2700" y="14175"/>
                  </a:lnTo>
                  <a:lnTo>
                    <a:pt x="9450" y="17550"/>
                  </a:lnTo>
                  <a:lnTo>
                    <a:pt x="11475" y="19575"/>
                  </a:lnTo>
                  <a:lnTo>
                    <a:pt x="16875" y="20250"/>
                  </a:lnTo>
                  <a:lnTo>
                    <a:pt x="18900" y="21600"/>
                  </a:lnTo>
                  <a:lnTo>
                    <a:pt x="20925" y="21600"/>
                  </a:lnTo>
                  <a:lnTo>
                    <a:pt x="20250" y="20250"/>
                  </a:lnTo>
                  <a:lnTo>
                    <a:pt x="21600" y="19575"/>
                  </a:lnTo>
                  <a:lnTo>
                    <a:pt x="20250" y="16875"/>
                  </a:lnTo>
                  <a:cubicBezTo>
                    <a:pt x="20250" y="16875"/>
                    <a:pt x="18900" y="13500"/>
                    <a:pt x="18900" y="135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36" name="Shape 1471">
              <a:extLst>
                <a:ext uri="{FF2B5EF4-FFF2-40B4-BE49-F238E27FC236}">
                  <a16:creationId xmlns:a16="http://schemas.microsoft.com/office/drawing/2014/main" id="{138521AC-7B11-4E7F-916E-0C06CF61C64B}"/>
                </a:ext>
              </a:extLst>
            </p:cNvPr>
            <p:cNvSpPr/>
            <p:nvPr/>
          </p:nvSpPr>
          <p:spPr>
            <a:xfrm>
              <a:off x="2603500" y="8842652"/>
              <a:ext cx="451527" cy="4089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7855" y="1127"/>
                  </a:moveTo>
                  <a:lnTo>
                    <a:pt x="1964" y="1127"/>
                  </a:lnTo>
                  <a:lnTo>
                    <a:pt x="0" y="0"/>
                  </a:lnTo>
                  <a:lnTo>
                    <a:pt x="0" y="2253"/>
                  </a:lnTo>
                  <a:lnTo>
                    <a:pt x="981" y="5634"/>
                  </a:lnTo>
                  <a:lnTo>
                    <a:pt x="0" y="9015"/>
                  </a:lnTo>
                  <a:lnTo>
                    <a:pt x="981" y="11456"/>
                  </a:lnTo>
                  <a:lnTo>
                    <a:pt x="1964" y="13711"/>
                  </a:lnTo>
                  <a:lnTo>
                    <a:pt x="7855" y="13711"/>
                  </a:lnTo>
                  <a:lnTo>
                    <a:pt x="10800" y="13711"/>
                  </a:lnTo>
                  <a:lnTo>
                    <a:pt x="11782" y="12584"/>
                  </a:lnTo>
                  <a:lnTo>
                    <a:pt x="11782" y="13711"/>
                  </a:lnTo>
                  <a:lnTo>
                    <a:pt x="10800" y="15965"/>
                  </a:lnTo>
                  <a:lnTo>
                    <a:pt x="9818" y="17092"/>
                  </a:lnTo>
                  <a:lnTo>
                    <a:pt x="10800" y="21600"/>
                  </a:lnTo>
                  <a:lnTo>
                    <a:pt x="14727" y="18219"/>
                  </a:lnTo>
                  <a:lnTo>
                    <a:pt x="18655" y="18219"/>
                  </a:lnTo>
                  <a:lnTo>
                    <a:pt x="20618" y="14838"/>
                  </a:lnTo>
                  <a:lnTo>
                    <a:pt x="21600" y="14838"/>
                  </a:lnTo>
                  <a:lnTo>
                    <a:pt x="15709" y="12584"/>
                  </a:lnTo>
                  <a:lnTo>
                    <a:pt x="14727" y="6762"/>
                  </a:lnTo>
                  <a:lnTo>
                    <a:pt x="18655" y="2253"/>
                  </a:lnTo>
                  <a:lnTo>
                    <a:pt x="12764" y="0"/>
                  </a:lnTo>
                  <a:cubicBezTo>
                    <a:pt x="12764" y="0"/>
                    <a:pt x="7855" y="1127"/>
                    <a:pt x="7855" y="1127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37" name="Shape 1472">
              <a:extLst>
                <a:ext uri="{FF2B5EF4-FFF2-40B4-BE49-F238E27FC236}">
                  <a16:creationId xmlns:a16="http://schemas.microsoft.com/office/drawing/2014/main" id="{2C1BECC3-453F-479B-A740-3BC98D49CD7E}"/>
                </a:ext>
              </a:extLst>
            </p:cNvPr>
            <p:cNvSpPr/>
            <p:nvPr/>
          </p:nvSpPr>
          <p:spPr>
            <a:xfrm>
              <a:off x="7666335" y="11716935"/>
              <a:ext cx="297741" cy="363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46"/>
                  </a:moveTo>
                  <a:lnTo>
                    <a:pt x="2399" y="9473"/>
                  </a:lnTo>
                  <a:lnTo>
                    <a:pt x="8736" y="16179"/>
                  </a:lnTo>
                  <a:lnTo>
                    <a:pt x="19361" y="21489"/>
                  </a:lnTo>
                  <a:lnTo>
                    <a:pt x="21600" y="21600"/>
                  </a:lnTo>
                  <a:lnTo>
                    <a:pt x="18017" y="16292"/>
                  </a:lnTo>
                  <a:lnTo>
                    <a:pt x="15778" y="14559"/>
                  </a:lnTo>
                  <a:lnTo>
                    <a:pt x="15778" y="7516"/>
                  </a:lnTo>
                  <a:lnTo>
                    <a:pt x="10337" y="2180"/>
                  </a:lnTo>
                  <a:lnTo>
                    <a:pt x="9154" y="1620"/>
                  </a:lnTo>
                  <a:lnTo>
                    <a:pt x="8096" y="3100"/>
                  </a:lnTo>
                  <a:lnTo>
                    <a:pt x="4511" y="3577"/>
                  </a:lnTo>
                  <a:lnTo>
                    <a:pt x="4640" y="1955"/>
                  </a:lnTo>
                  <a:lnTo>
                    <a:pt x="545" y="0"/>
                  </a:lnTo>
                  <a:cubicBezTo>
                    <a:pt x="545" y="0"/>
                    <a:pt x="0" y="1146"/>
                    <a:pt x="0" y="1146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38" name="Shape 1473">
              <a:extLst>
                <a:ext uri="{FF2B5EF4-FFF2-40B4-BE49-F238E27FC236}">
                  <a16:creationId xmlns:a16="http://schemas.microsoft.com/office/drawing/2014/main" id="{08D17EED-F992-4C6B-88F8-C54A91A8C197}"/>
                </a:ext>
              </a:extLst>
            </p:cNvPr>
            <p:cNvSpPr/>
            <p:nvPr/>
          </p:nvSpPr>
          <p:spPr>
            <a:xfrm>
              <a:off x="7666335" y="11716935"/>
              <a:ext cx="297741" cy="3631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46"/>
                  </a:moveTo>
                  <a:lnTo>
                    <a:pt x="2399" y="9473"/>
                  </a:lnTo>
                  <a:lnTo>
                    <a:pt x="8736" y="16179"/>
                  </a:lnTo>
                  <a:lnTo>
                    <a:pt x="19361" y="21489"/>
                  </a:lnTo>
                  <a:lnTo>
                    <a:pt x="21600" y="21600"/>
                  </a:lnTo>
                  <a:lnTo>
                    <a:pt x="18017" y="16292"/>
                  </a:lnTo>
                  <a:lnTo>
                    <a:pt x="15778" y="14559"/>
                  </a:lnTo>
                  <a:lnTo>
                    <a:pt x="15778" y="7516"/>
                  </a:lnTo>
                  <a:lnTo>
                    <a:pt x="10337" y="2180"/>
                  </a:lnTo>
                  <a:lnTo>
                    <a:pt x="9154" y="1620"/>
                  </a:lnTo>
                  <a:lnTo>
                    <a:pt x="8096" y="3100"/>
                  </a:lnTo>
                  <a:lnTo>
                    <a:pt x="4511" y="3577"/>
                  </a:lnTo>
                  <a:lnTo>
                    <a:pt x="4640" y="1955"/>
                  </a:lnTo>
                  <a:lnTo>
                    <a:pt x="545" y="0"/>
                  </a:lnTo>
                  <a:cubicBezTo>
                    <a:pt x="545" y="0"/>
                    <a:pt x="0" y="1146"/>
                    <a:pt x="0" y="1146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39" name="Shape 1474">
              <a:extLst>
                <a:ext uri="{FF2B5EF4-FFF2-40B4-BE49-F238E27FC236}">
                  <a16:creationId xmlns:a16="http://schemas.microsoft.com/office/drawing/2014/main" id="{EE943DEB-4F85-4E17-989B-576E92C93D38}"/>
                </a:ext>
              </a:extLst>
            </p:cNvPr>
            <p:cNvSpPr/>
            <p:nvPr/>
          </p:nvSpPr>
          <p:spPr>
            <a:xfrm>
              <a:off x="9711494" y="12045831"/>
              <a:ext cx="556235" cy="507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02" y="3143"/>
                  </a:moveTo>
                  <a:lnTo>
                    <a:pt x="12058" y="6285"/>
                  </a:lnTo>
                  <a:lnTo>
                    <a:pt x="8753" y="6285"/>
                  </a:lnTo>
                  <a:lnTo>
                    <a:pt x="6687" y="3143"/>
                  </a:lnTo>
                  <a:lnTo>
                    <a:pt x="4019" y="0"/>
                  </a:lnTo>
                  <a:lnTo>
                    <a:pt x="1352" y="841"/>
                  </a:lnTo>
                  <a:lnTo>
                    <a:pt x="0" y="3984"/>
                  </a:lnTo>
                  <a:lnTo>
                    <a:pt x="2705" y="5488"/>
                  </a:lnTo>
                  <a:lnTo>
                    <a:pt x="3344" y="7037"/>
                  </a:lnTo>
                  <a:lnTo>
                    <a:pt x="4019" y="9428"/>
                  </a:lnTo>
                  <a:lnTo>
                    <a:pt x="6010" y="9428"/>
                  </a:lnTo>
                  <a:lnTo>
                    <a:pt x="7400" y="10180"/>
                  </a:lnTo>
                  <a:lnTo>
                    <a:pt x="12058" y="12526"/>
                  </a:lnTo>
                  <a:lnTo>
                    <a:pt x="16754" y="15624"/>
                  </a:lnTo>
                  <a:lnTo>
                    <a:pt x="17468" y="17218"/>
                  </a:lnTo>
                  <a:lnTo>
                    <a:pt x="14762" y="18767"/>
                  </a:lnTo>
                  <a:lnTo>
                    <a:pt x="17468" y="19564"/>
                  </a:lnTo>
                  <a:lnTo>
                    <a:pt x="19459" y="20316"/>
                  </a:lnTo>
                  <a:lnTo>
                    <a:pt x="21600" y="21600"/>
                  </a:lnTo>
                  <a:lnTo>
                    <a:pt x="21600" y="5400"/>
                  </a:lnTo>
                  <a:cubicBezTo>
                    <a:pt x="21600" y="5400"/>
                    <a:pt x="15402" y="3143"/>
                    <a:pt x="15402" y="314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40" name="Shape 1475">
              <a:extLst>
                <a:ext uri="{FF2B5EF4-FFF2-40B4-BE49-F238E27FC236}">
                  <a16:creationId xmlns:a16="http://schemas.microsoft.com/office/drawing/2014/main" id="{A79E2322-0B97-4E6D-9383-6B71E7E98BCB}"/>
                </a:ext>
              </a:extLst>
            </p:cNvPr>
            <p:cNvSpPr/>
            <p:nvPr/>
          </p:nvSpPr>
          <p:spPr>
            <a:xfrm>
              <a:off x="9711494" y="12045831"/>
              <a:ext cx="556235" cy="5070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402" y="3143"/>
                  </a:moveTo>
                  <a:lnTo>
                    <a:pt x="12058" y="6285"/>
                  </a:lnTo>
                  <a:lnTo>
                    <a:pt x="8753" y="6285"/>
                  </a:lnTo>
                  <a:lnTo>
                    <a:pt x="6687" y="3143"/>
                  </a:lnTo>
                  <a:lnTo>
                    <a:pt x="4019" y="0"/>
                  </a:lnTo>
                  <a:lnTo>
                    <a:pt x="1352" y="841"/>
                  </a:lnTo>
                  <a:lnTo>
                    <a:pt x="0" y="3984"/>
                  </a:lnTo>
                  <a:lnTo>
                    <a:pt x="2705" y="5488"/>
                  </a:lnTo>
                  <a:lnTo>
                    <a:pt x="3344" y="7037"/>
                  </a:lnTo>
                  <a:lnTo>
                    <a:pt x="4019" y="9428"/>
                  </a:lnTo>
                  <a:lnTo>
                    <a:pt x="6010" y="9428"/>
                  </a:lnTo>
                  <a:lnTo>
                    <a:pt x="7400" y="10180"/>
                  </a:lnTo>
                  <a:lnTo>
                    <a:pt x="12058" y="12526"/>
                  </a:lnTo>
                  <a:lnTo>
                    <a:pt x="16754" y="15624"/>
                  </a:lnTo>
                  <a:lnTo>
                    <a:pt x="17468" y="17218"/>
                  </a:lnTo>
                  <a:lnTo>
                    <a:pt x="14762" y="18767"/>
                  </a:lnTo>
                  <a:lnTo>
                    <a:pt x="17468" y="19564"/>
                  </a:lnTo>
                  <a:lnTo>
                    <a:pt x="19459" y="20316"/>
                  </a:lnTo>
                  <a:lnTo>
                    <a:pt x="21600" y="21600"/>
                  </a:lnTo>
                  <a:lnTo>
                    <a:pt x="21600" y="5400"/>
                  </a:lnTo>
                  <a:cubicBezTo>
                    <a:pt x="21600" y="5400"/>
                    <a:pt x="15402" y="3143"/>
                    <a:pt x="15402" y="314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41" name="Shape 1476">
              <a:extLst>
                <a:ext uri="{FF2B5EF4-FFF2-40B4-BE49-F238E27FC236}">
                  <a16:creationId xmlns:a16="http://schemas.microsoft.com/office/drawing/2014/main" id="{9E80B170-A22D-4B36-90A0-3D16BAB03BDA}"/>
                </a:ext>
              </a:extLst>
            </p:cNvPr>
            <p:cNvSpPr/>
            <p:nvPr/>
          </p:nvSpPr>
          <p:spPr>
            <a:xfrm>
              <a:off x="10269266" y="12160235"/>
              <a:ext cx="451528" cy="464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76" y="14725"/>
                  </a:moveTo>
                  <a:lnTo>
                    <a:pt x="15777" y="12141"/>
                  </a:lnTo>
                  <a:lnTo>
                    <a:pt x="17468" y="10434"/>
                  </a:lnTo>
                  <a:lnTo>
                    <a:pt x="13288" y="7850"/>
                  </a:lnTo>
                  <a:lnTo>
                    <a:pt x="11599" y="5266"/>
                  </a:lnTo>
                  <a:lnTo>
                    <a:pt x="5729" y="1804"/>
                  </a:lnTo>
                  <a:lnTo>
                    <a:pt x="0" y="0"/>
                  </a:lnTo>
                  <a:lnTo>
                    <a:pt x="0" y="17846"/>
                  </a:lnTo>
                  <a:lnTo>
                    <a:pt x="658" y="18187"/>
                  </a:lnTo>
                  <a:lnTo>
                    <a:pt x="3146" y="18187"/>
                  </a:lnTo>
                  <a:lnTo>
                    <a:pt x="5729" y="15603"/>
                  </a:lnTo>
                  <a:lnTo>
                    <a:pt x="9907" y="13847"/>
                  </a:lnTo>
                  <a:lnTo>
                    <a:pt x="12397" y="15603"/>
                  </a:lnTo>
                  <a:lnTo>
                    <a:pt x="18267" y="19894"/>
                  </a:lnTo>
                  <a:lnTo>
                    <a:pt x="21600" y="21600"/>
                  </a:lnTo>
                  <a:lnTo>
                    <a:pt x="21600" y="16431"/>
                  </a:lnTo>
                  <a:cubicBezTo>
                    <a:pt x="21600" y="16431"/>
                    <a:pt x="16576" y="14725"/>
                    <a:pt x="16576" y="1472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42" name="Shape 1477">
              <a:extLst>
                <a:ext uri="{FF2B5EF4-FFF2-40B4-BE49-F238E27FC236}">
                  <a16:creationId xmlns:a16="http://schemas.microsoft.com/office/drawing/2014/main" id="{A46F12B9-935D-4729-A069-C099A1BAE2C6}"/>
                </a:ext>
              </a:extLst>
            </p:cNvPr>
            <p:cNvSpPr/>
            <p:nvPr/>
          </p:nvSpPr>
          <p:spPr>
            <a:xfrm>
              <a:off x="10269266" y="12160235"/>
              <a:ext cx="451528" cy="4645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576" y="14725"/>
                  </a:moveTo>
                  <a:lnTo>
                    <a:pt x="15777" y="12141"/>
                  </a:lnTo>
                  <a:lnTo>
                    <a:pt x="17468" y="10434"/>
                  </a:lnTo>
                  <a:lnTo>
                    <a:pt x="13288" y="7850"/>
                  </a:lnTo>
                  <a:lnTo>
                    <a:pt x="11599" y="5266"/>
                  </a:lnTo>
                  <a:lnTo>
                    <a:pt x="5729" y="1804"/>
                  </a:lnTo>
                  <a:lnTo>
                    <a:pt x="0" y="0"/>
                  </a:lnTo>
                  <a:lnTo>
                    <a:pt x="0" y="17846"/>
                  </a:lnTo>
                  <a:lnTo>
                    <a:pt x="658" y="18187"/>
                  </a:lnTo>
                  <a:lnTo>
                    <a:pt x="3146" y="18187"/>
                  </a:lnTo>
                  <a:lnTo>
                    <a:pt x="5729" y="15603"/>
                  </a:lnTo>
                  <a:lnTo>
                    <a:pt x="9907" y="13847"/>
                  </a:lnTo>
                  <a:lnTo>
                    <a:pt x="12397" y="15603"/>
                  </a:lnTo>
                  <a:lnTo>
                    <a:pt x="18267" y="19894"/>
                  </a:lnTo>
                  <a:lnTo>
                    <a:pt x="21600" y="21600"/>
                  </a:lnTo>
                  <a:lnTo>
                    <a:pt x="21600" y="16431"/>
                  </a:lnTo>
                  <a:cubicBezTo>
                    <a:pt x="21600" y="16431"/>
                    <a:pt x="16576" y="14725"/>
                    <a:pt x="16576" y="1472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43" name="Shape 1478">
              <a:extLst>
                <a:ext uri="{FF2B5EF4-FFF2-40B4-BE49-F238E27FC236}">
                  <a16:creationId xmlns:a16="http://schemas.microsoft.com/office/drawing/2014/main" id="{576E5A6D-6BD6-44D0-A331-584697DFB1F4}"/>
                </a:ext>
              </a:extLst>
            </p:cNvPr>
            <p:cNvSpPr/>
            <p:nvPr/>
          </p:nvSpPr>
          <p:spPr>
            <a:xfrm>
              <a:off x="6279061" y="11545337"/>
              <a:ext cx="147237" cy="189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088" y="0"/>
                  </a:moveTo>
                  <a:lnTo>
                    <a:pt x="0" y="9601"/>
                  </a:lnTo>
                  <a:lnTo>
                    <a:pt x="3088" y="21600"/>
                  </a:lnTo>
                  <a:lnTo>
                    <a:pt x="15431" y="21600"/>
                  </a:lnTo>
                  <a:lnTo>
                    <a:pt x="21600" y="11999"/>
                  </a:lnTo>
                  <a:cubicBezTo>
                    <a:pt x="21600" y="11999"/>
                    <a:pt x="3088" y="0"/>
                    <a:pt x="3088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44" name="Shape 1479">
              <a:extLst>
                <a:ext uri="{FF2B5EF4-FFF2-40B4-BE49-F238E27FC236}">
                  <a16:creationId xmlns:a16="http://schemas.microsoft.com/office/drawing/2014/main" id="{8C34A852-F360-4367-851D-2754A06447BB}"/>
                </a:ext>
              </a:extLst>
            </p:cNvPr>
            <p:cNvSpPr/>
            <p:nvPr/>
          </p:nvSpPr>
          <p:spPr>
            <a:xfrm>
              <a:off x="8138293" y="10773143"/>
              <a:ext cx="137405" cy="147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29"/>
                  </a:moveTo>
                  <a:lnTo>
                    <a:pt x="6170" y="6176"/>
                  </a:lnTo>
                  <a:lnTo>
                    <a:pt x="15430" y="0"/>
                  </a:lnTo>
                  <a:lnTo>
                    <a:pt x="21600" y="6176"/>
                  </a:lnTo>
                  <a:lnTo>
                    <a:pt x="15430" y="15429"/>
                  </a:lnTo>
                  <a:lnTo>
                    <a:pt x="6170" y="21600"/>
                  </a:lnTo>
                  <a:cubicBezTo>
                    <a:pt x="6170" y="21600"/>
                    <a:pt x="0" y="15429"/>
                    <a:pt x="0" y="15429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45" name="Shape 1480">
              <a:extLst>
                <a:ext uri="{FF2B5EF4-FFF2-40B4-BE49-F238E27FC236}">
                  <a16:creationId xmlns:a16="http://schemas.microsoft.com/office/drawing/2014/main" id="{CA589D0F-6D92-4C51-95B9-06926147A155}"/>
                </a:ext>
              </a:extLst>
            </p:cNvPr>
            <p:cNvSpPr/>
            <p:nvPr/>
          </p:nvSpPr>
          <p:spPr>
            <a:xfrm>
              <a:off x="8138293" y="10773143"/>
              <a:ext cx="137405" cy="147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5429"/>
                  </a:moveTo>
                  <a:lnTo>
                    <a:pt x="6170" y="6176"/>
                  </a:lnTo>
                  <a:lnTo>
                    <a:pt x="15430" y="0"/>
                  </a:lnTo>
                  <a:lnTo>
                    <a:pt x="21600" y="6176"/>
                  </a:lnTo>
                  <a:lnTo>
                    <a:pt x="15430" y="15429"/>
                  </a:lnTo>
                  <a:lnTo>
                    <a:pt x="6170" y="21600"/>
                  </a:lnTo>
                  <a:cubicBezTo>
                    <a:pt x="6170" y="21600"/>
                    <a:pt x="0" y="15429"/>
                    <a:pt x="0" y="15429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46" name="Shape 1481">
              <a:extLst>
                <a:ext uri="{FF2B5EF4-FFF2-40B4-BE49-F238E27FC236}">
                  <a16:creationId xmlns:a16="http://schemas.microsoft.com/office/drawing/2014/main" id="{182D1438-12C6-4402-B994-352A2230C1A5}"/>
                </a:ext>
              </a:extLst>
            </p:cNvPr>
            <p:cNvSpPr/>
            <p:nvPr/>
          </p:nvSpPr>
          <p:spPr>
            <a:xfrm>
              <a:off x="9496966" y="9743547"/>
              <a:ext cx="121062" cy="1930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198"/>
                  </a:moveTo>
                  <a:lnTo>
                    <a:pt x="3603" y="14399"/>
                  </a:lnTo>
                  <a:lnTo>
                    <a:pt x="7197" y="21600"/>
                  </a:lnTo>
                  <a:lnTo>
                    <a:pt x="17997" y="16799"/>
                  </a:lnTo>
                  <a:lnTo>
                    <a:pt x="21600" y="7198"/>
                  </a:lnTo>
                  <a:lnTo>
                    <a:pt x="17997" y="0"/>
                  </a:lnTo>
                  <a:cubicBezTo>
                    <a:pt x="17997" y="0"/>
                    <a:pt x="0" y="7198"/>
                    <a:pt x="0" y="719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47" name="Shape 1482">
              <a:extLst>
                <a:ext uri="{FF2B5EF4-FFF2-40B4-BE49-F238E27FC236}">
                  <a16:creationId xmlns:a16="http://schemas.microsoft.com/office/drawing/2014/main" id="{949FD65D-2592-46C6-8761-FD2147DE5DB1}"/>
                </a:ext>
              </a:extLst>
            </p:cNvPr>
            <p:cNvSpPr/>
            <p:nvPr/>
          </p:nvSpPr>
          <p:spPr>
            <a:xfrm>
              <a:off x="9639982" y="8756853"/>
              <a:ext cx="889966" cy="10272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1" y="18461"/>
                  </a:moveTo>
                  <a:lnTo>
                    <a:pt x="3436" y="17564"/>
                  </a:lnTo>
                  <a:lnTo>
                    <a:pt x="5400" y="17564"/>
                  </a:lnTo>
                  <a:lnTo>
                    <a:pt x="8836" y="14873"/>
                  </a:lnTo>
                  <a:lnTo>
                    <a:pt x="11291" y="13977"/>
                  </a:lnTo>
                  <a:lnTo>
                    <a:pt x="11782" y="11734"/>
                  </a:lnTo>
                  <a:lnTo>
                    <a:pt x="12764" y="8146"/>
                  </a:lnTo>
                  <a:lnTo>
                    <a:pt x="12764" y="5381"/>
                  </a:lnTo>
                  <a:lnTo>
                    <a:pt x="14236" y="3588"/>
                  </a:lnTo>
                  <a:lnTo>
                    <a:pt x="14236" y="1345"/>
                  </a:lnTo>
                  <a:lnTo>
                    <a:pt x="15218" y="0"/>
                  </a:lnTo>
                  <a:lnTo>
                    <a:pt x="17181" y="1345"/>
                  </a:lnTo>
                  <a:lnTo>
                    <a:pt x="20127" y="2242"/>
                  </a:lnTo>
                  <a:lnTo>
                    <a:pt x="21600" y="2242"/>
                  </a:lnTo>
                  <a:lnTo>
                    <a:pt x="19637" y="4036"/>
                  </a:lnTo>
                  <a:lnTo>
                    <a:pt x="18164" y="4933"/>
                  </a:lnTo>
                  <a:lnTo>
                    <a:pt x="17181" y="6353"/>
                  </a:lnTo>
                  <a:lnTo>
                    <a:pt x="14727" y="4484"/>
                  </a:lnTo>
                  <a:lnTo>
                    <a:pt x="13254" y="7250"/>
                  </a:lnTo>
                  <a:lnTo>
                    <a:pt x="15218" y="10389"/>
                  </a:lnTo>
                  <a:lnTo>
                    <a:pt x="13746" y="12631"/>
                  </a:lnTo>
                  <a:lnTo>
                    <a:pt x="13254" y="14425"/>
                  </a:lnTo>
                  <a:lnTo>
                    <a:pt x="13254" y="17564"/>
                  </a:lnTo>
                  <a:lnTo>
                    <a:pt x="12273" y="18461"/>
                  </a:lnTo>
                  <a:lnTo>
                    <a:pt x="11291" y="18012"/>
                  </a:lnTo>
                  <a:lnTo>
                    <a:pt x="10309" y="18461"/>
                  </a:lnTo>
                  <a:lnTo>
                    <a:pt x="8346" y="18461"/>
                  </a:lnTo>
                  <a:lnTo>
                    <a:pt x="7364" y="18461"/>
                  </a:lnTo>
                  <a:lnTo>
                    <a:pt x="5400" y="20255"/>
                  </a:lnTo>
                  <a:lnTo>
                    <a:pt x="4909" y="19358"/>
                  </a:lnTo>
                  <a:lnTo>
                    <a:pt x="3927" y="19806"/>
                  </a:lnTo>
                  <a:lnTo>
                    <a:pt x="2946" y="20255"/>
                  </a:lnTo>
                  <a:lnTo>
                    <a:pt x="981" y="21600"/>
                  </a:lnTo>
                  <a:lnTo>
                    <a:pt x="0" y="19358"/>
                  </a:lnTo>
                  <a:cubicBezTo>
                    <a:pt x="0" y="19358"/>
                    <a:pt x="491" y="18461"/>
                    <a:pt x="491" y="1846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48" name="Shape 1483">
              <a:extLst>
                <a:ext uri="{FF2B5EF4-FFF2-40B4-BE49-F238E27FC236}">
                  <a16:creationId xmlns:a16="http://schemas.microsoft.com/office/drawing/2014/main" id="{16A527A3-8ED0-4D24-9BD9-E646FA476E11}"/>
                </a:ext>
              </a:extLst>
            </p:cNvPr>
            <p:cNvSpPr/>
            <p:nvPr/>
          </p:nvSpPr>
          <p:spPr>
            <a:xfrm>
              <a:off x="10269266" y="7813057"/>
              <a:ext cx="160337" cy="837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00" y="20492"/>
                  </a:moveTo>
                  <a:lnTo>
                    <a:pt x="5400" y="16615"/>
                  </a:lnTo>
                  <a:lnTo>
                    <a:pt x="2702" y="8308"/>
                  </a:lnTo>
                  <a:lnTo>
                    <a:pt x="0" y="6092"/>
                  </a:lnTo>
                  <a:lnTo>
                    <a:pt x="2702" y="2769"/>
                  </a:lnTo>
                  <a:lnTo>
                    <a:pt x="5400" y="0"/>
                  </a:lnTo>
                  <a:lnTo>
                    <a:pt x="10800" y="3323"/>
                  </a:lnTo>
                  <a:lnTo>
                    <a:pt x="10800" y="5539"/>
                  </a:lnTo>
                  <a:lnTo>
                    <a:pt x="21600" y="14400"/>
                  </a:lnTo>
                  <a:lnTo>
                    <a:pt x="13500" y="13292"/>
                  </a:lnTo>
                  <a:lnTo>
                    <a:pt x="10800" y="15508"/>
                  </a:lnTo>
                  <a:lnTo>
                    <a:pt x="10800" y="18277"/>
                  </a:lnTo>
                  <a:lnTo>
                    <a:pt x="18900" y="21600"/>
                  </a:lnTo>
                  <a:cubicBezTo>
                    <a:pt x="18900" y="21600"/>
                    <a:pt x="5400" y="20492"/>
                    <a:pt x="5400" y="20492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49" name="Shape 1484">
              <a:extLst>
                <a:ext uri="{FF2B5EF4-FFF2-40B4-BE49-F238E27FC236}">
                  <a16:creationId xmlns:a16="http://schemas.microsoft.com/office/drawing/2014/main" id="{624956B2-4BB5-4FA6-8338-7D892793D806}"/>
                </a:ext>
              </a:extLst>
            </p:cNvPr>
            <p:cNvSpPr/>
            <p:nvPr/>
          </p:nvSpPr>
          <p:spPr>
            <a:xfrm>
              <a:off x="8853383" y="10901839"/>
              <a:ext cx="366456" cy="536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00" y="2574"/>
                  </a:moveTo>
                  <a:lnTo>
                    <a:pt x="0" y="6007"/>
                  </a:lnTo>
                  <a:lnTo>
                    <a:pt x="1199" y="10298"/>
                  </a:lnTo>
                  <a:lnTo>
                    <a:pt x="3601" y="12159"/>
                  </a:lnTo>
                  <a:lnTo>
                    <a:pt x="7198" y="13017"/>
                  </a:lnTo>
                  <a:lnTo>
                    <a:pt x="14400" y="15592"/>
                  </a:lnTo>
                  <a:lnTo>
                    <a:pt x="15600" y="19884"/>
                  </a:lnTo>
                  <a:lnTo>
                    <a:pt x="21600" y="21600"/>
                  </a:lnTo>
                  <a:lnTo>
                    <a:pt x="20400" y="18166"/>
                  </a:lnTo>
                  <a:lnTo>
                    <a:pt x="15600" y="13017"/>
                  </a:lnTo>
                  <a:lnTo>
                    <a:pt x="8399" y="9440"/>
                  </a:lnTo>
                  <a:lnTo>
                    <a:pt x="9601" y="6866"/>
                  </a:lnTo>
                  <a:lnTo>
                    <a:pt x="10799" y="1716"/>
                  </a:lnTo>
                  <a:lnTo>
                    <a:pt x="6000" y="0"/>
                  </a:lnTo>
                  <a:cubicBezTo>
                    <a:pt x="6000" y="0"/>
                    <a:pt x="2400" y="2574"/>
                    <a:pt x="2400" y="2574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50" name="Shape 1485">
              <a:extLst>
                <a:ext uri="{FF2B5EF4-FFF2-40B4-BE49-F238E27FC236}">
                  <a16:creationId xmlns:a16="http://schemas.microsoft.com/office/drawing/2014/main" id="{A7C2C789-97A2-45A5-A557-70190F4487E6}"/>
                </a:ext>
              </a:extLst>
            </p:cNvPr>
            <p:cNvSpPr/>
            <p:nvPr/>
          </p:nvSpPr>
          <p:spPr>
            <a:xfrm>
              <a:off x="8853383" y="10901839"/>
              <a:ext cx="366456" cy="536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400" y="2574"/>
                  </a:moveTo>
                  <a:lnTo>
                    <a:pt x="0" y="6007"/>
                  </a:lnTo>
                  <a:lnTo>
                    <a:pt x="1199" y="10298"/>
                  </a:lnTo>
                  <a:lnTo>
                    <a:pt x="3601" y="12159"/>
                  </a:lnTo>
                  <a:lnTo>
                    <a:pt x="7198" y="13017"/>
                  </a:lnTo>
                  <a:lnTo>
                    <a:pt x="14400" y="15592"/>
                  </a:lnTo>
                  <a:lnTo>
                    <a:pt x="15600" y="19884"/>
                  </a:lnTo>
                  <a:lnTo>
                    <a:pt x="21600" y="21600"/>
                  </a:lnTo>
                  <a:lnTo>
                    <a:pt x="20400" y="18166"/>
                  </a:lnTo>
                  <a:lnTo>
                    <a:pt x="15600" y="13017"/>
                  </a:lnTo>
                  <a:lnTo>
                    <a:pt x="8399" y="9440"/>
                  </a:lnTo>
                  <a:lnTo>
                    <a:pt x="9601" y="6866"/>
                  </a:lnTo>
                  <a:lnTo>
                    <a:pt x="10799" y="1716"/>
                  </a:lnTo>
                  <a:lnTo>
                    <a:pt x="6000" y="0"/>
                  </a:lnTo>
                  <a:cubicBezTo>
                    <a:pt x="6000" y="0"/>
                    <a:pt x="2400" y="2574"/>
                    <a:pt x="2400" y="2574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51" name="Shape 1486">
              <a:extLst>
                <a:ext uri="{FF2B5EF4-FFF2-40B4-BE49-F238E27FC236}">
                  <a16:creationId xmlns:a16="http://schemas.microsoft.com/office/drawing/2014/main" id="{7154172C-B835-4F92-B217-3EE24FD0CACD}"/>
                </a:ext>
              </a:extLst>
            </p:cNvPr>
            <p:cNvSpPr/>
            <p:nvPr/>
          </p:nvSpPr>
          <p:spPr>
            <a:xfrm>
              <a:off x="8996402" y="11516738"/>
              <a:ext cx="301010" cy="255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4320" y="7199"/>
                  </a:lnTo>
                  <a:lnTo>
                    <a:pt x="10080" y="7199"/>
                  </a:lnTo>
                  <a:lnTo>
                    <a:pt x="14399" y="0"/>
                  </a:lnTo>
                  <a:lnTo>
                    <a:pt x="21600" y="7199"/>
                  </a:lnTo>
                  <a:lnTo>
                    <a:pt x="21600" y="21600"/>
                  </a:lnTo>
                  <a:lnTo>
                    <a:pt x="14399" y="17999"/>
                  </a:lnTo>
                  <a:lnTo>
                    <a:pt x="10080" y="17999"/>
                  </a:lnTo>
                  <a:lnTo>
                    <a:pt x="5759" y="14401"/>
                  </a:lnTo>
                  <a:cubicBezTo>
                    <a:pt x="5759" y="14401"/>
                    <a:pt x="0" y="16200"/>
                    <a:pt x="0" y="162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52" name="Shape 1487">
              <a:extLst>
                <a:ext uri="{FF2B5EF4-FFF2-40B4-BE49-F238E27FC236}">
                  <a16:creationId xmlns:a16="http://schemas.microsoft.com/office/drawing/2014/main" id="{8AF7BE5E-B28E-4F68-BA35-EA6E9D8FA803}"/>
                </a:ext>
              </a:extLst>
            </p:cNvPr>
            <p:cNvSpPr/>
            <p:nvPr/>
          </p:nvSpPr>
          <p:spPr>
            <a:xfrm>
              <a:off x="8996402" y="11516738"/>
              <a:ext cx="301010" cy="2551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200"/>
                  </a:moveTo>
                  <a:lnTo>
                    <a:pt x="4320" y="7199"/>
                  </a:lnTo>
                  <a:lnTo>
                    <a:pt x="10080" y="7199"/>
                  </a:lnTo>
                  <a:lnTo>
                    <a:pt x="14399" y="0"/>
                  </a:lnTo>
                  <a:lnTo>
                    <a:pt x="21600" y="7199"/>
                  </a:lnTo>
                  <a:lnTo>
                    <a:pt x="21600" y="21600"/>
                  </a:lnTo>
                  <a:lnTo>
                    <a:pt x="14399" y="17999"/>
                  </a:lnTo>
                  <a:lnTo>
                    <a:pt x="10080" y="17999"/>
                  </a:lnTo>
                  <a:lnTo>
                    <a:pt x="5759" y="14401"/>
                  </a:lnTo>
                  <a:cubicBezTo>
                    <a:pt x="5759" y="14401"/>
                    <a:pt x="0" y="16200"/>
                    <a:pt x="0" y="162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53" name="Shape 1488">
              <a:extLst>
                <a:ext uri="{FF2B5EF4-FFF2-40B4-BE49-F238E27FC236}">
                  <a16:creationId xmlns:a16="http://schemas.microsoft.com/office/drawing/2014/main" id="{9A9DDC2A-80EC-4022-8605-27ED22DA2492}"/>
                </a:ext>
              </a:extLst>
            </p:cNvPr>
            <p:cNvSpPr/>
            <p:nvPr/>
          </p:nvSpPr>
          <p:spPr>
            <a:xfrm>
              <a:off x="6779624" y="10358443"/>
              <a:ext cx="307559" cy="2780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11630"/>
                  </a:moveTo>
                  <a:lnTo>
                    <a:pt x="18720" y="8309"/>
                  </a:lnTo>
                  <a:lnTo>
                    <a:pt x="20160" y="4985"/>
                  </a:lnTo>
                  <a:lnTo>
                    <a:pt x="11520" y="3323"/>
                  </a:lnTo>
                  <a:lnTo>
                    <a:pt x="7201" y="0"/>
                  </a:lnTo>
                  <a:lnTo>
                    <a:pt x="2881" y="0"/>
                  </a:lnTo>
                  <a:lnTo>
                    <a:pt x="1440" y="3323"/>
                  </a:lnTo>
                  <a:lnTo>
                    <a:pt x="0" y="4985"/>
                  </a:lnTo>
                  <a:lnTo>
                    <a:pt x="1440" y="8309"/>
                  </a:lnTo>
                  <a:lnTo>
                    <a:pt x="4321" y="21600"/>
                  </a:lnTo>
                  <a:lnTo>
                    <a:pt x="12960" y="19938"/>
                  </a:lnTo>
                  <a:lnTo>
                    <a:pt x="18720" y="18277"/>
                  </a:lnTo>
                  <a:lnTo>
                    <a:pt x="20160" y="19938"/>
                  </a:lnTo>
                  <a:lnTo>
                    <a:pt x="21600" y="13291"/>
                  </a:lnTo>
                  <a:cubicBezTo>
                    <a:pt x="21600" y="13291"/>
                    <a:pt x="17280" y="11630"/>
                    <a:pt x="17280" y="1163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54" name="Shape 1489">
              <a:extLst>
                <a:ext uri="{FF2B5EF4-FFF2-40B4-BE49-F238E27FC236}">
                  <a16:creationId xmlns:a16="http://schemas.microsoft.com/office/drawing/2014/main" id="{244EF264-D632-4D1A-B637-4F49D2F2586B}"/>
                </a:ext>
              </a:extLst>
            </p:cNvPr>
            <p:cNvSpPr/>
            <p:nvPr/>
          </p:nvSpPr>
          <p:spPr>
            <a:xfrm>
              <a:off x="7594827" y="10658742"/>
              <a:ext cx="461345" cy="791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6" y="19857"/>
                  </a:moveTo>
                  <a:lnTo>
                    <a:pt x="18783" y="19275"/>
                  </a:lnTo>
                  <a:lnTo>
                    <a:pt x="21600" y="18112"/>
                  </a:lnTo>
                  <a:lnTo>
                    <a:pt x="21600" y="14626"/>
                  </a:lnTo>
                  <a:lnTo>
                    <a:pt x="21600" y="11623"/>
                  </a:lnTo>
                  <a:lnTo>
                    <a:pt x="18783" y="9880"/>
                  </a:lnTo>
                  <a:lnTo>
                    <a:pt x="15026" y="6974"/>
                  </a:lnTo>
                  <a:lnTo>
                    <a:pt x="12209" y="4649"/>
                  </a:lnTo>
                  <a:lnTo>
                    <a:pt x="13148" y="3487"/>
                  </a:lnTo>
                  <a:lnTo>
                    <a:pt x="12209" y="2325"/>
                  </a:lnTo>
                  <a:lnTo>
                    <a:pt x="9391" y="1743"/>
                  </a:lnTo>
                  <a:lnTo>
                    <a:pt x="7513" y="0"/>
                  </a:lnTo>
                  <a:lnTo>
                    <a:pt x="6574" y="0"/>
                  </a:lnTo>
                  <a:lnTo>
                    <a:pt x="1878" y="581"/>
                  </a:lnTo>
                  <a:lnTo>
                    <a:pt x="0" y="2325"/>
                  </a:lnTo>
                  <a:lnTo>
                    <a:pt x="939" y="3487"/>
                  </a:lnTo>
                  <a:lnTo>
                    <a:pt x="1878" y="6974"/>
                  </a:lnTo>
                  <a:lnTo>
                    <a:pt x="8452" y="6974"/>
                  </a:lnTo>
                  <a:lnTo>
                    <a:pt x="11270" y="7555"/>
                  </a:lnTo>
                  <a:lnTo>
                    <a:pt x="15966" y="12205"/>
                  </a:lnTo>
                  <a:lnTo>
                    <a:pt x="15026" y="14045"/>
                  </a:lnTo>
                  <a:lnTo>
                    <a:pt x="9391" y="14626"/>
                  </a:lnTo>
                  <a:lnTo>
                    <a:pt x="6574" y="15788"/>
                  </a:lnTo>
                  <a:lnTo>
                    <a:pt x="6574" y="18112"/>
                  </a:lnTo>
                  <a:lnTo>
                    <a:pt x="11270" y="21019"/>
                  </a:lnTo>
                  <a:lnTo>
                    <a:pt x="13148" y="21600"/>
                  </a:lnTo>
                  <a:lnTo>
                    <a:pt x="15026" y="21019"/>
                  </a:lnTo>
                  <a:cubicBezTo>
                    <a:pt x="15026" y="21019"/>
                    <a:pt x="15966" y="19857"/>
                    <a:pt x="15966" y="19857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55" name="Shape 1490">
              <a:extLst>
                <a:ext uri="{FF2B5EF4-FFF2-40B4-BE49-F238E27FC236}">
                  <a16:creationId xmlns:a16="http://schemas.microsoft.com/office/drawing/2014/main" id="{DDF7D4D4-E9F6-499F-8052-7BF811A5EF83}"/>
                </a:ext>
              </a:extLst>
            </p:cNvPr>
            <p:cNvSpPr/>
            <p:nvPr/>
          </p:nvSpPr>
          <p:spPr>
            <a:xfrm>
              <a:off x="7594827" y="10658742"/>
              <a:ext cx="461345" cy="791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66" y="19857"/>
                  </a:moveTo>
                  <a:lnTo>
                    <a:pt x="18783" y="19275"/>
                  </a:lnTo>
                  <a:lnTo>
                    <a:pt x="21600" y="18112"/>
                  </a:lnTo>
                  <a:lnTo>
                    <a:pt x="21600" y="14626"/>
                  </a:lnTo>
                  <a:lnTo>
                    <a:pt x="21600" y="11623"/>
                  </a:lnTo>
                  <a:lnTo>
                    <a:pt x="18783" y="9880"/>
                  </a:lnTo>
                  <a:lnTo>
                    <a:pt x="15026" y="6974"/>
                  </a:lnTo>
                  <a:lnTo>
                    <a:pt x="12209" y="4650"/>
                  </a:lnTo>
                  <a:lnTo>
                    <a:pt x="13148" y="3487"/>
                  </a:lnTo>
                  <a:lnTo>
                    <a:pt x="12209" y="2325"/>
                  </a:lnTo>
                  <a:lnTo>
                    <a:pt x="9391" y="1743"/>
                  </a:lnTo>
                  <a:lnTo>
                    <a:pt x="7513" y="0"/>
                  </a:lnTo>
                  <a:lnTo>
                    <a:pt x="6574" y="0"/>
                  </a:lnTo>
                  <a:lnTo>
                    <a:pt x="1878" y="581"/>
                  </a:lnTo>
                  <a:lnTo>
                    <a:pt x="0" y="2325"/>
                  </a:lnTo>
                  <a:lnTo>
                    <a:pt x="939" y="3487"/>
                  </a:lnTo>
                  <a:lnTo>
                    <a:pt x="1878" y="6974"/>
                  </a:lnTo>
                  <a:lnTo>
                    <a:pt x="8452" y="6974"/>
                  </a:lnTo>
                  <a:lnTo>
                    <a:pt x="11270" y="7555"/>
                  </a:lnTo>
                  <a:lnTo>
                    <a:pt x="15966" y="12205"/>
                  </a:lnTo>
                  <a:lnTo>
                    <a:pt x="15026" y="14045"/>
                  </a:lnTo>
                  <a:lnTo>
                    <a:pt x="9391" y="14626"/>
                  </a:lnTo>
                  <a:lnTo>
                    <a:pt x="6574" y="15788"/>
                  </a:lnTo>
                  <a:lnTo>
                    <a:pt x="6574" y="18112"/>
                  </a:lnTo>
                  <a:lnTo>
                    <a:pt x="11270" y="21019"/>
                  </a:lnTo>
                  <a:lnTo>
                    <a:pt x="13148" y="21600"/>
                  </a:lnTo>
                  <a:lnTo>
                    <a:pt x="15026" y="21019"/>
                  </a:lnTo>
                  <a:cubicBezTo>
                    <a:pt x="15026" y="21019"/>
                    <a:pt x="15966" y="19857"/>
                    <a:pt x="15966" y="19857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56" name="Shape 1491">
              <a:extLst>
                <a:ext uri="{FF2B5EF4-FFF2-40B4-BE49-F238E27FC236}">
                  <a16:creationId xmlns:a16="http://schemas.microsoft.com/office/drawing/2014/main" id="{5F1222BC-36EB-46B5-A24F-799265BA567C}"/>
                </a:ext>
              </a:extLst>
            </p:cNvPr>
            <p:cNvSpPr/>
            <p:nvPr/>
          </p:nvSpPr>
          <p:spPr>
            <a:xfrm>
              <a:off x="7737843" y="10572943"/>
              <a:ext cx="464614" cy="974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1" y="0"/>
                  </a:moveTo>
                  <a:lnTo>
                    <a:pt x="939" y="0"/>
                  </a:lnTo>
                  <a:lnTo>
                    <a:pt x="0" y="1913"/>
                  </a:lnTo>
                  <a:lnTo>
                    <a:pt x="939" y="1913"/>
                  </a:lnTo>
                  <a:lnTo>
                    <a:pt x="2818" y="3348"/>
                  </a:lnTo>
                  <a:lnTo>
                    <a:pt x="5635" y="3826"/>
                  </a:lnTo>
                  <a:lnTo>
                    <a:pt x="6574" y="4782"/>
                  </a:lnTo>
                  <a:lnTo>
                    <a:pt x="5635" y="5739"/>
                  </a:lnTo>
                  <a:lnTo>
                    <a:pt x="8451" y="7651"/>
                  </a:lnTo>
                  <a:lnTo>
                    <a:pt x="12210" y="10043"/>
                  </a:lnTo>
                  <a:lnTo>
                    <a:pt x="15026" y="11477"/>
                  </a:lnTo>
                  <a:lnTo>
                    <a:pt x="15026" y="13949"/>
                  </a:lnTo>
                  <a:lnTo>
                    <a:pt x="15026" y="16818"/>
                  </a:lnTo>
                  <a:lnTo>
                    <a:pt x="12210" y="17774"/>
                  </a:lnTo>
                  <a:lnTo>
                    <a:pt x="9390" y="18252"/>
                  </a:lnTo>
                  <a:lnTo>
                    <a:pt x="8451" y="19208"/>
                  </a:lnTo>
                  <a:lnTo>
                    <a:pt x="6574" y="19687"/>
                  </a:lnTo>
                  <a:lnTo>
                    <a:pt x="7513" y="20165"/>
                  </a:lnTo>
                  <a:lnTo>
                    <a:pt x="10331" y="21600"/>
                  </a:lnTo>
                  <a:lnTo>
                    <a:pt x="16904" y="19208"/>
                  </a:lnTo>
                  <a:lnTo>
                    <a:pt x="21600" y="16818"/>
                  </a:lnTo>
                  <a:lnTo>
                    <a:pt x="17844" y="10521"/>
                  </a:lnTo>
                  <a:lnTo>
                    <a:pt x="15965" y="9087"/>
                  </a:lnTo>
                  <a:lnTo>
                    <a:pt x="12210" y="6695"/>
                  </a:lnTo>
                  <a:lnTo>
                    <a:pt x="10331" y="4782"/>
                  </a:lnTo>
                  <a:lnTo>
                    <a:pt x="12210" y="3826"/>
                  </a:lnTo>
                  <a:lnTo>
                    <a:pt x="15026" y="2869"/>
                  </a:lnTo>
                  <a:lnTo>
                    <a:pt x="14087" y="1435"/>
                  </a:lnTo>
                  <a:cubicBezTo>
                    <a:pt x="14087" y="1435"/>
                    <a:pt x="10331" y="0"/>
                    <a:pt x="10331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57" name="Shape 1492">
              <a:extLst>
                <a:ext uri="{FF2B5EF4-FFF2-40B4-BE49-F238E27FC236}">
                  <a16:creationId xmlns:a16="http://schemas.microsoft.com/office/drawing/2014/main" id="{DB3F240E-0BF9-43CF-BF92-0F77B27BDFF8}"/>
                </a:ext>
              </a:extLst>
            </p:cNvPr>
            <p:cNvSpPr/>
            <p:nvPr/>
          </p:nvSpPr>
          <p:spPr>
            <a:xfrm>
              <a:off x="7737843" y="10572943"/>
              <a:ext cx="464614" cy="974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331" y="0"/>
                  </a:moveTo>
                  <a:lnTo>
                    <a:pt x="939" y="0"/>
                  </a:lnTo>
                  <a:lnTo>
                    <a:pt x="0" y="1913"/>
                  </a:lnTo>
                  <a:lnTo>
                    <a:pt x="939" y="1913"/>
                  </a:lnTo>
                  <a:lnTo>
                    <a:pt x="2818" y="3348"/>
                  </a:lnTo>
                  <a:lnTo>
                    <a:pt x="5635" y="3826"/>
                  </a:lnTo>
                  <a:lnTo>
                    <a:pt x="6574" y="4782"/>
                  </a:lnTo>
                  <a:lnTo>
                    <a:pt x="5635" y="5739"/>
                  </a:lnTo>
                  <a:lnTo>
                    <a:pt x="8451" y="7651"/>
                  </a:lnTo>
                  <a:lnTo>
                    <a:pt x="12210" y="10043"/>
                  </a:lnTo>
                  <a:lnTo>
                    <a:pt x="15026" y="11477"/>
                  </a:lnTo>
                  <a:lnTo>
                    <a:pt x="15026" y="13949"/>
                  </a:lnTo>
                  <a:lnTo>
                    <a:pt x="15026" y="16818"/>
                  </a:lnTo>
                  <a:lnTo>
                    <a:pt x="12210" y="17774"/>
                  </a:lnTo>
                  <a:lnTo>
                    <a:pt x="9390" y="18252"/>
                  </a:lnTo>
                  <a:lnTo>
                    <a:pt x="8451" y="19208"/>
                  </a:lnTo>
                  <a:lnTo>
                    <a:pt x="6574" y="19687"/>
                  </a:lnTo>
                  <a:lnTo>
                    <a:pt x="7513" y="20165"/>
                  </a:lnTo>
                  <a:lnTo>
                    <a:pt x="10331" y="21600"/>
                  </a:lnTo>
                  <a:lnTo>
                    <a:pt x="16904" y="19208"/>
                  </a:lnTo>
                  <a:lnTo>
                    <a:pt x="21600" y="16818"/>
                  </a:lnTo>
                  <a:lnTo>
                    <a:pt x="17844" y="10521"/>
                  </a:lnTo>
                  <a:lnTo>
                    <a:pt x="15965" y="9087"/>
                  </a:lnTo>
                  <a:lnTo>
                    <a:pt x="12210" y="6695"/>
                  </a:lnTo>
                  <a:lnTo>
                    <a:pt x="10331" y="4782"/>
                  </a:lnTo>
                  <a:lnTo>
                    <a:pt x="12210" y="3826"/>
                  </a:lnTo>
                  <a:lnTo>
                    <a:pt x="15026" y="2869"/>
                  </a:lnTo>
                  <a:lnTo>
                    <a:pt x="14087" y="1435"/>
                  </a:lnTo>
                  <a:cubicBezTo>
                    <a:pt x="14087" y="1435"/>
                    <a:pt x="10331" y="0"/>
                    <a:pt x="10331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58" name="Shape 1493">
              <a:extLst>
                <a:ext uri="{FF2B5EF4-FFF2-40B4-BE49-F238E27FC236}">
                  <a16:creationId xmlns:a16="http://schemas.microsoft.com/office/drawing/2014/main" id="{DB2CDF8E-7973-414C-96E0-0830F0C09CBE}"/>
                </a:ext>
              </a:extLst>
            </p:cNvPr>
            <p:cNvSpPr/>
            <p:nvPr/>
          </p:nvSpPr>
          <p:spPr>
            <a:xfrm>
              <a:off x="6293365" y="10043846"/>
              <a:ext cx="507156" cy="2551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87" y="10799"/>
                  </a:moveTo>
                  <a:lnTo>
                    <a:pt x="9504" y="5399"/>
                  </a:lnTo>
                  <a:lnTo>
                    <a:pt x="3456" y="0"/>
                  </a:lnTo>
                  <a:lnTo>
                    <a:pt x="1728" y="0"/>
                  </a:lnTo>
                  <a:lnTo>
                    <a:pt x="0" y="9000"/>
                  </a:lnTo>
                  <a:lnTo>
                    <a:pt x="8640" y="18000"/>
                  </a:lnTo>
                  <a:lnTo>
                    <a:pt x="14687" y="19799"/>
                  </a:lnTo>
                  <a:lnTo>
                    <a:pt x="18143" y="21600"/>
                  </a:lnTo>
                  <a:lnTo>
                    <a:pt x="19872" y="21600"/>
                  </a:lnTo>
                  <a:lnTo>
                    <a:pt x="21600" y="16201"/>
                  </a:lnTo>
                  <a:lnTo>
                    <a:pt x="19872" y="12600"/>
                  </a:lnTo>
                  <a:cubicBezTo>
                    <a:pt x="19872" y="12600"/>
                    <a:pt x="14687" y="10799"/>
                    <a:pt x="14687" y="10799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59" name="Shape 1494">
              <a:extLst>
                <a:ext uri="{FF2B5EF4-FFF2-40B4-BE49-F238E27FC236}">
                  <a16:creationId xmlns:a16="http://schemas.microsoft.com/office/drawing/2014/main" id="{EC4EE268-1913-4D9F-9FCB-2FD912F7E191}"/>
                </a:ext>
              </a:extLst>
            </p:cNvPr>
            <p:cNvSpPr/>
            <p:nvPr/>
          </p:nvSpPr>
          <p:spPr>
            <a:xfrm>
              <a:off x="6822530" y="8027558"/>
              <a:ext cx="2008985" cy="10697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5" y="9042"/>
                  </a:moveTo>
                  <a:lnTo>
                    <a:pt x="1743" y="13348"/>
                  </a:lnTo>
                  <a:lnTo>
                    <a:pt x="4610" y="15070"/>
                  </a:lnTo>
                  <a:lnTo>
                    <a:pt x="6571" y="18945"/>
                  </a:lnTo>
                  <a:lnTo>
                    <a:pt x="9185" y="19375"/>
                  </a:lnTo>
                  <a:lnTo>
                    <a:pt x="11363" y="21600"/>
                  </a:lnTo>
                  <a:lnTo>
                    <a:pt x="13759" y="18515"/>
                  </a:lnTo>
                  <a:lnTo>
                    <a:pt x="16155" y="18084"/>
                  </a:lnTo>
                  <a:lnTo>
                    <a:pt x="16590" y="15070"/>
                  </a:lnTo>
                  <a:lnTo>
                    <a:pt x="18115" y="13778"/>
                  </a:lnTo>
                  <a:lnTo>
                    <a:pt x="19640" y="12486"/>
                  </a:lnTo>
                  <a:lnTo>
                    <a:pt x="21600" y="11195"/>
                  </a:lnTo>
                  <a:lnTo>
                    <a:pt x="21164" y="9473"/>
                  </a:lnTo>
                  <a:lnTo>
                    <a:pt x="19204" y="9042"/>
                  </a:lnTo>
                  <a:lnTo>
                    <a:pt x="19204" y="6889"/>
                  </a:lnTo>
                  <a:lnTo>
                    <a:pt x="19640" y="5167"/>
                  </a:lnTo>
                  <a:lnTo>
                    <a:pt x="18115" y="4306"/>
                  </a:lnTo>
                  <a:lnTo>
                    <a:pt x="14630" y="6028"/>
                  </a:lnTo>
                  <a:lnTo>
                    <a:pt x="13323" y="3875"/>
                  </a:lnTo>
                  <a:lnTo>
                    <a:pt x="11145" y="3875"/>
                  </a:lnTo>
                  <a:lnTo>
                    <a:pt x="10492" y="2583"/>
                  </a:lnTo>
                  <a:lnTo>
                    <a:pt x="7878" y="0"/>
                  </a:lnTo>
                  <a:lnTo>
                    <a:pt x="7006" y="2153"/>
                  </a:lnTo>
                  <a:lnTo>
                    <a:pt x="6135" y="4736"/>
                  </a:lnTo>
                  <a:lnTo>
                    <a:pt x="4393" y="3445"/>
                  </a:lnTo>
                  <a:lnTo>
                    <a:pt x="1960" y="3875"/>
                  </a:lnTo>
                  <a:lnTo>
                    <a:pt x="436" y="5597"/>
                  </a:lnTo>
                  <a:lnTo>
                    <a:pt x="0" y="7320"/>
                  </a:lnTo>
                  <a:lnTo>
                    <a:pt x="218" y="7750"/>
                  </a:lnTo>
                  <a:cubicBezTo>
                    <a:pt x="218" y="7750"/>
                    <a:pt x="1525" y="9042"/>
                    <a:pt x="1525" y="9042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 defTabSz="914400"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0" name="Shape 1495">
              <a:extLst>
                <a:ext uri="{FF2B5EF4-FFF2-40B4-BE49-F238E27FC236}">
                  <a16:creationId xmlns:a16="http://schemas.microsoft.com/office/drawing/2014/main" id="{4E019ADF-A371-4E62-958B-B8072655F605}"/>
                </a:ext>
              </a:extLst>
            </p:cNvPr>
            <p:cNvSpPr/>
            <p:nvPr/>
          </p:nvSpPr>
          <p:spPr>
            <a:xfrm>
              <a:off x="7423204" y="10744540"/>
              <a:ext cx="520229" cy="994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3" y="1023"/>
                  </a:moveTo>
                  <a:lnTo>
                    <a:pt x="0" y="2614"/>
                  </a:lnTo>
                  <a:lnTo>
                    <a:pt x="3028" y="5344"/>
                  </a:lnTo>
                  <a:lnTo>
                    <a:pt x="3028" y="6821"/>
                  </a:lnTo>
                  <a:lnTo>
                    <a:pt x="4441" y="8867"/>
                  </a:lnTo>
                  <a:lnTo>
                    <a:pt x="3835" y="10572"/>
                  </a:lnTo>
                  <a:lnTo>
                    <a:pt x="4643" y="12505"/>
                  </a:lnTo>
                  <a:lnTo>
                    <a:pt x="5249" y="13414"/>
                  </a:lnTo>
                  <a:lnTo>
                    <a:pt x="3835" y="14324"/>
                  </a:lnTo>
                  <a:lnTo>
                    <a:pt x="2625" y="18076"/>
                  </a:lnTo>
                  <a:lnTo>
                    <a:pt x="6662" y="20691"/>
                  </a:lnTo>
                  <a:lnTo>
                    <a:pt x="6864" y="20235"/>
                  </a:lnTo>
                  <a:lnTo>
                    <a:pt x="9286" y="21032"/>
                  </a:lnTo>
                  <a:lnTo>
                    <a:pt x="9286" y="21600"/>
                  </a:lnTo>
                  <a:lnTo>
                    <a:pt x="11306" y="21372"/>
                  </a:lnTo>
                  <a:lnTo>
                    <a:pt x="11910" y="20918"/>
                  </a:lnTo>
                  <a:lnTo>
                    <a:pt x="8680" y="19781"/>
                  </a:lnTo>
                  <a:lnTo>
                    <a:pt x="5450" y="16938"/>
                  </a:lnTo>
                  <a:lnTo>
                    <a:pt x="3835" y="15688"/>
                  </a:lnTo>
                  <a:lnTo>
                    <a:pt x="6460" y="12846"/>
                  </a:lnTo>
                  <a:lnTo>
                    <a:pt x="11507" y="12277"/>
                  </a:lnTo>
                  <a:lnTo>
                    <a:pt x="14131" y="13528"/>
                  </a:lnTo>
                  <a:lnTo>
                    <a:pt x="12718" y="11027"/>
                  </a:lnTo>
                  <a:lnTo>
                    <a:pt x="14535" y="9891"/>
                  </a:lnTo>
                  <a:lnTo>
                    <a:pt x="20389" y="9891"/>
                  </a:lnTo>
                  <a:lnTo>
                    <a:pt x="21600" y="8299"/>
                  </a:lnTo>
                  <a:lnTo>
                    <a:pt x="19178" y="5684"/>
                  </a:lnTo>
                  <a:lnTo>
                    <a:pt x="17160" y="4207"/>
                  </a:lnTo>
                  <a:lnTo>
                    <a:pt x="9690" y="3070"/>
                  </a:lnTo>
                  <a:lnTo>
                    <a:pt x="7267" y="0"/>
                  </a:lnTo>
                  <a:cubicBezTo>
                    <a:pt x="7267" y="0"/>
                    <a:pt x="1413" y="1023"/>
                    <a:pt x="1413" y="102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61" name="Shape 1496">
              <a:extLst>
                <a:ext uri="{FF2B5EF4-FFF2-40B4-BE49-F238E27FC236}">
                  <a16:creationId xmlns:a16="http://schemas.microsoft.com/office/drawing/2014/main" id="{742D7276-1DB9-4447-AE19-D3F857957C32}"/>
                </a:ext>
              </a:extLst>
            </p:cNvPr>
            <p:cNvSpPr/>
            <p:nvPr/>
          </p:nvSpPr>
          <p:spPr>
            <a:xfrm>
              <a:off x="7423204" y="10744540"/>
              <a:ext cx="520229" cy="9945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3" y="1023"/>
                  </a:moveTo>
                  <a:lnTo>
                    <a:pt x="0" y="2614"/>
                  </a:lnTo>
                  <a:lnTo>
                    <a:pt x="3028" y="5344"/>
                  </a:lnTo>
                  <a:lnTo>
                    <a:pt x="3028" y="6821"/>
                  </a:lnTo>
                  <a:lnTo>
                    <a:pt x="4441" y="8867"/>
                  </a:lnTo>
                  <a:lnTo>
                    <a:pt x="3835" y="10572"/>
                  </a:lnTo>
                  <a:lnTo>
                    <a:pt x="4643" y="12505"/>
                  </a:lnTo>
                  <a:lnTo>
                    <a:pt x="5249" y="13414"/>
                  </a:lnTo>
                  <a:lnTo>
                    <a:pt x="3835" y="14324"/>
                  </a:lnTo>
                  <a:lnTo>
                    <a:pt x="2625" y="18076"/>
                  </a:lnTo>
                  <a:lnTo>
                    <a:pt x="6662" y="20691"/>
                  </a:lnTo>
                  <a:lnTo>
                    <a:pt x="6864" y="20235"/>
                  </a:lnTo>
                  <a:lnTo>
                    <a:pt x="9286" y="21032"/>
                  </a:lnTo>
                  <a:lnTo>
                    <a:pt x="9286" y="21600"/>
                  </a:lnTo>
                  <a:lnTo>
                    <a:pt x="11306" y="21372"/>
                  </a:lnTo>
                  <a:lnTo>
                    <a:pt x="11910" y="20918"/>
                  </a:lnTo>
                  <a:lnTo>
                    <a:pt x="8680" y="19781"/>
                  </a:lnTo>
                  <a:lnTo>
                    <a:pt x="5450" y="16938"/>
                  </a:lnTo>
                  <a:lnTo>
                    <a:pt x="3835" y="15688"/>
                  </a:lnTo>
                  <a:lnTo>
                    <a:pt x="6460" y="12846"/>
                  </a:lnTo>
                  <a:lnTo>
                    <a:pt x="11507" y="12277"/>
                  </a:lnTo>
                  <a:lnTo>
                    <a:pt x="14131" y="13528"/>
                  </a:lnTo>
                  <a:lnTo>
                    <a:pt x="12718" y="11027"/>
                  </a:lnTo>
                  <a:lnTo>
                    <a:pt x="14535" y="9891"/>
                  </a:lnTo>
                  <a:lnTo>
                    <a:pt x="20389" y="9891"/>
                  </a:lnTo>
                  <a:lnTo>
                    <a:pt x="21600" y="8299"/>
                  </a:lnTo>
                  <a:lnTo>
                    <a:pt x="19178" y="5684"/>
                  </a:lnTo>
                  <a:lnTo>
                    <a:pt x="17160" y="4207"/>
                  </a:lnTo>
                  <a:lnTo>
                    <a:pt x="9690" y="3070"/>
                  </a:lnTo>
                  <a:lnTo>
                    <a:pt x="7267" y="0"/>
                  </a:lnTo>
                  <a:cubicBezTo>
                    <a:pt x="7267" y="0"/>
                    <a:pt x="1413" y="1023"/>
                    <a:pt x="1413" y="102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62" name="Shape 1497">
              <a:extLst>
                <a:ext uri="{FF2B5EF4-FFF2-40B4-BE49-F238E27FC236}">
                  <a16:creationId xmlns:a16="http://schemas.microsoft.com/office/drawing/2014/main" id="{A79B7532-A4A2-4C6D-A002-70AB038B8EF1}"/>
                </a:ext>
              </a:extLst>
            </p:cNvPr>
            <p:cNvSpPr/>
            <p:nvPr/>
          </p:nvSpPr>
          <p:spPr>
            <a:xfrm>
              <a:off x="7079961" y="10186844"/>
              <a:ext cx="585677" cy="1217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0"/>
                  </a:moveTo>
                  <a:lnTo>
                    <a:pt x="9900" y="1576"/>
                  </a:lnTo>
                  <a:lnTo>
                    <a:pt x="7200" y="2410"/>
                  </a:lnTo>
                  <a:lnTo>
                    <a:pt x="2700" y="5562"/>
                  </a:lnTo>
                  <a:lnTo>
                    <a:pt x="1260" y="7880"/>
                  </a:lnTo>
                  <a:lnTo>
                    <a:pt x="0" y="9085"/>
                  </a:lnTo>
                  <a:lnTo>
                    <a:pt x="4140" y="11402"/>
                  </a:lnTo>
                  <a:lnTo>
                    <a:pt x="5580" y="13164"/>
                  </a:lnTo>
                  <a:lnTo>
                    <a:pt x="4679" y="14925"/>
                  </a:lnTo>
                  <a:lnTo>
                    <a:pt x="7920" y="15296"/>
                  </a:lnTo>
                  <a:lnTo>
                    <a:pt x="10440" y="14555"/>
                  </a:lnTo>
                  <a:lnTo>
                    <a:pt x="11700" y="13720"/>
                  </a:lnTo>
                  <a:lnTo>
                    <a:pt x="14400" y="17428"/>
                  </a:lnTo>
                  <a:lnTo>
                    <a:pt x="15480" y="19560"/>
                  </a:lnTo>
                  <a:lnTo>
                    <a:pt x="15300" y="21600"/>
                  </a:lnTo>
                  <a:lnTo>
                    <a:pt x="17820" y="19653"/>
                  </a:lnTo>
                  <a:lnTo>
                    <a:pt x="16560" y="17428"/>
                  </a:lnTo>
                  <a:lnTo>
                    <a:pt x="14400" y="16038"/>
                  </a:lnTo>
                  <a:lnTo>
                    <a:pt x="15480" y="14925"/>
                  </a:lnTo>
                  <a:lnTo>
                    <a:pt x="15300" y="13998"/>
                  </a:lnTo>
                  <a:lnTo>
                    <a:pt x="12420" y="12052"/>
                  </a:lnTo>
                  <a:lnTo>
                    <a:pt x="13860" y="10568"/>
                  </a:lnTo>
                  <a:lnTo>
                    <a:pt x="19080" y="9826"/>
                  </a:lnTo>
                  <a:lnTo>
                    <a:pt x="21600" y="8436"/>
                  </a:lnTo>
                  <a:lnTo>
                    <a:pt x="19980" y="8436"/>
                  </a:lnTo>
                  <a:lnTo>
                    <a:pt x="18720" y="8065"/>
                  </a:lnTo>
                  <a:lnTo>
                    <a:pt x="16740" y="7787"/>
                  </a:lnTo>
                  <a:lnTo>
                    <a:pt x="17640" y="6767"/>
                  </a:lnTo>
                  <a:lnTo>
                    <a:pt x="15840" y="5562"/>
                  </a:lnTo>
                  <a:lnTo>
                    <a:pt x="13860" y="3893"/>
                  </a:lnTo>
                  <a:lnTo>
                    <a:pt x="15480" y="3152"/>
                  </a:lnTo>
                  <a:lnTo>
                    <a:pt x="15480" y="1205"/>
                  </a:lnTo>
                  <a:cubicBezTo>
                    <a:pt x="15480" y="1205"/>
                    <a:pt x="12960" y="0"/>
                    <a:pt x="12960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63" name="Shape 1498">
              <a:extLst>
                <a:ext uri="{FF2B5EF4-FFF2-40B4-BE49-F238E27FC236}">
                  <a16:creationId xmlns:a16="http://schemas.microsoft.com/office/drawing/2014/main" id="{44CB3A9A-2BFF-4F25-B0B2-B6443E8EE9F6}"/>
                </a:ext>
              </a:extLst>
            </p:cNvPr>
            <p:cNvSpPr/>
            <p:nvPr/>
          </p:nvSpPr>
          <p:spPr>
            <a:xfrm>
              <a:off x="7079961" y="10186844"/>
              <a:ext cx="585677" cy="1217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960" y="0"/>
                  </a:moveTo>
                  <a:lnTo>
                    <a:pt x="9900" y="1576"/>
                  </a:lnTo>
                  <a:lnTo>
                    <a:pt x="7200" y="2410"/>
                  </a:lnTo>
                  <a:lnTo>
                    <a:pt x="2700" y="5562"/>
                  </a:lnTo>
                  <a:lnTo>
                    <a:pt x="1260" y="7880"/>
                  </a:lnTo>
                  <a:lnTo>
                    <a:pt x="0" y="9085"/>
                  </a:lnTo>
                  <a:lnTo>
                    <a:pt x="4140" y="11402"/>
                  </a:lnTo>
                  <a:lnTo>
                    <a:pt x="5580" y="13164"/>
                  </a:lnTo>
                  <a:lnTo>
                    <a:pt x="4679" y="14925"/>
                  </a:lnTo>
                  <a:lnTo>
                    <a:pt x="7920" y="15296"/>
                  </a:lnTo>
                  <a:lnTo>
                    <a:pt x="10440" y="14555"/>
                  </a:lnTo>
                  <a:lnTo>
                    <a:pt x="11700" y="13720"/>
                  </a:lnTo>
                  <a:lnTo>
                    <a:pt x="14400" y="17428"/>
                  </a:lnTo>
                  <a:lnTo>
                    <a:pt x="15480" y="19560"/>
                  </a:lnTo>
                  <a:lnTo>
                    <a:pt x="15300" y="21600"/>
                  </a:lnTo>
                  <a:lnTo>
                    <a:pt x="17820" y="19653"/>
                  </a:lnTo>
                  <a:lnTo>
                    <a:pt x="16560" y="17428"/>
                  </a:lnTo>
                  <a:lnTo>
                    <a:pt x="14400" y="16038"/>
                  </a:lnTo>
                  <a:lnTo>
                    <a:pt x="15480" y="14925"/>
                  </a:lnTo>
                  <a:lnTo>
                    <a:pt x="15300" y="13998"/>
                  </a:lnTo>
                  <a:lnTo>
                    <a:pt x="12420" y="12052"/>
                  </a:lnTo>
                  <a:lnTo>
                    <a:pt x="13860" y="10568"/>
                  </a:lnTo>
                  <a:lnTo>
                    <a:pt x="19080" y="9826"/>
                  </a:lnTo>
                  <a:lnTo>
                    <a:pt x="21600" y="8436"/>
                  </a:lnTo>
                  <a:lnTo>
                    <a:pt x="19980" y="8436"/>
                  </a:lnTo>
                  <a:lnTo>
                    <a:pt x="18720" y="8065"/>
                  </a:lnTo>
                  <a:lnTo>
                    <a:pt x="16740" y="7787"/>
                  </a:lnTo>
                  <a:lnTo>
                    <a:pt x="17640" y="6767"/>
                  </a:lnTo>
                  <a:lnTo>
                    <a:pt x="15840" y="5562"/>
                  </a:lnTo>
                  <a:lnTo>
                    <a:pt x="13860" y="3893"/>
                  </a:lnTo>
                  <a:lnTo>
                    <a:pt x="15480" y="3152"/>
                  </a:lnTo>
                  <a:lnTo>
                    <a:pt x="15480" y="1205"/>
                  </a:lnTo>
                  <a:cubicBezTo>
                    <a:pt x="15480" y="1205"/>
                    <a:pt x="12960" y="0"/>
                    <a:pt x="12960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64" name="Shape 1499">
              <a:extLst>
                <a:ext uri="{FF2B5EF4-FFF2-40B4-BE49-F238E27FC236}">
                  <a16:creationId xmlns:a16="http://schemas.microsoft.com/office/drawing/2014/main" id="{0F4FA406-F4EA-4047-A860-9A506F4312D0}"/>
                </a:ext>
              </a:extLst>
            </p:cNvPr>
            <p:cNvSpPr/>
            <p:nvPr/>
          </p:nvSpPr>
          <p:spPr>
            <a:xfrm>
              <a:off x="9139421" y="8985653"/>
              <a:ext cx="317378" cy="4252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862" y="2646"/>
                  </a:moveTo>
                  <a:lnTo>
                    <a:pt x="9415" y="7053"/>
                  </a:lnTo>
                  <a:lnTo>
                    <a:pt x="5539" y="4849"/>
                  </a:lnTo>
                  <a:lnTo>
                    <a:pt x="1662" y="7494"/>
                  </a:lnTo>
                  <a:lnTo>
                    <a:pt x="0" y="12344"/>
                  </a:lnTo>
                  <a:lnTo>
                    <a:pt x="1662" y="12344"/>
                  </a:lnTo>
                  <a:lnTo>
                    <a:pt x="2770" y="12344"/>
                  </a:lnTo>
                  <a:lnTo>
                    <a:pt x="8309" y="15429"/>
                  </a:lnTo>
                  <a:lnTo>
                    <a:pt x="9415" y="18515"/>
                  </a:lnTo>
                  <a:lnTo>
                    <a:pt x="9968" y="20278"/>
                  </a:lnTo>
                  <a:lnTo>
                    <a:pt x="11077" y="21600"/>
                  </a:lnTo>
                  <a:lnTo>
                    <a:pt x="19384" y="19396"/>
                  </a:lnTo>
                  <a:lnTo>
                    <a:pt x="19384" y="18515"/>
                  </a:lnTo>
                  <a:lnTo>
                    <a:pt x="18831" y="18074"/>
                  </a:lnTo>
                  <a:lnTo>
                    <a:pt x="18278" y="17191"/>
                  </a:lnTo>
                  <a:lnTo>
                    <a:pt x="17725" y="16751"/>
                  </a:lnTo>
                  <a:lnTo>
                    <a:pt x="17725" y="13225"/>
                  </a:lnTo>
                  <a:lnTo>
                    <a:pt x="17725" y="10140"/>
                  </a:lnTo>
                  <a:lnTo>
                    <a:pt x="14955" y="5731"/>
                  </a:lnTo>
                  <a:lnTo>
                    <a:pt x="17725" y="3526"/>
                  </a:lnTo>
                  <a:lnTo>
                    <a:pt x="21600" y="881"/>
                  </a:lnTo>
                  <a:lnTo>
                    <a:pt x="14402" y="0"/>
                  </a:lnTo>
                  <a:cubicBezTo>
                    <a:pt x="14402" y="0"/>
                    <a:pt x="8862" y="2646"/>
                    <a:pt x="8862" y="2646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65" name="Shape 1500">
              <a:extLst>
                <a:ext uri="{FF2B5EF4-FFF2-40B4-BE49-F238E27FC236}">
                  <a16:creationId xmlns:a16="http://schemas.microsoft.com/office/drawing/2014/main" id="{1A4F8EBB-8F16-451F-BB43-745E634B79B2}"/>
                </a:ext>
              </a:extLst>
            </p:cNvPr>
            <p:cNvSpPr/>
            <p:nvPr/>
          </p:nvSpPr>
          <p:spPr>
            <a:xfrm>
              <a:off x="9253834" y="9371748"/>
              <a:ext cx="222503" cy="2878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01" y="3929"/>
                  </a:moveTo>
                  <a:lnTo>
                    <a:pt x="4001" y="3929"/>
                  </a:lnTo>
                  <a:lnTo>
                    <a:pt x="4001" y="11783"/>
                  </a:lnTo>
                  <a:lnTo>
                    <a:pt x="0" y="21600"/>
                  </a:lnTo>
                  <a:lnTo>
                    <a:pt x="8001" y="21600"/>
                  </a:lnTo>
                  <a:lnTo>
                    <a:pt x="16000" y="19637"/>
                  </a:lnTo>
                  <a:lnTo>
                    <a:pt x="20000" y="17019"/>
                  </a:lnTo>
                  <a:lnTo>
                    <a:pt x="21600" y="11783"/>
                  </a:lnTo>
                  <a:lnTo>
                    <a:pt x="16000" y="0"/>
                  </a:lnTo>
                  <a:lnTo>
                    <a:pt x="4001" y="3275"/>
                  </a:lnTo>
                  <a:cubicBezTo>
                    <a:pt x="4001" y="3275"/>
                    <a:pt x="4001" y="3929"/>
                    <a:pt x="4001" y="3929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</p:grpSp>
      <p:pic>
        <p:nvPicPr>
          <p:cNvPr id="66" name="Imagen 65" descr="Imagen que contiene Icono&#10;&#10;Descripción generada automáticamente">
            <a:extLst>
              <a:ext uri="{FF2B5EF4-FFF2-40B4-BE49-F238E27FC236}">
                <a16:creationId xmlns:a16="http://schemas.microsoft.com/office/drawing/2014/main" id="{9C86DF1B-5D2C-4282-84E5-081ECF7EC3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7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Euro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grpSp>
        <p:nvGrpSpPr>
          <p:cNvPr id="14" name="Group 201">
            <a:extLst>
              <a:ext uri="{FF2B5EF4-FFF2-40B4-BE49-F238E27FC236}">
                <a16:creationId xmlns:a16="http://schemas.microsoft.com/office/drawing/2014/main" id="{8AED9671-7E1F-4A5C-8464-D4F2B9C457EA}"/>
              </a:ext>
            </a:extLst>
          </p:cNvPr>
          <p:cNvGrpSpPr/>
          <p:nvPr userDrawn="1"/>
        </p:nvGrpSpPr>
        <p:grpSpPr>
          <a:xfrm>
            <a:off x="7250664" y="1634486"/>
            <a:ext cx="4941336" cy="5189228"/>
            <a:chOff x="3000375" y="3937003"/>
            <a:chExt cx="7594601" cy="797559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" name="Shape 1676">
              <a:extLst>
                <a:ext uri="{FF2B5EF4-FFF2-40B4-BE49-F238E27FC236}">
                  <a16:creationId xmlns:a16="http://schemas.microsoft.com/office/drawing/2014/main" id="{41A34B0C-BADB-4832-82E5-F75FE69C12A1}"/>
                </a:ext>
              </a:extLst>
            </p:cNvPr>
            <p:cNvSpPr/>
            <p:nvPr/>
          </p:nvSpPr>
          <p:spPr>
            <a:xfrm>
              <a:off x="3298348" y="9974603"/>
              <a:ext cx="2244115" cy="1774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52" y="7987"/>
                  </a:moveTo>
                  <a:lnTo>
                    <a:pt x="20686" y="7624"/>
                  </a:lnTo>
                  <a:lnTo>
                    <a:pt x="19628" y="7261"/>
                  </a:lnTo>
                  <a:lnTo>
                    <a:pt x="18571" y="6716"/>
                  </a:lnTo>
                  <a:lnTo>
                    <a:pt x="17370" y="6534"/>
                  </a:lnTo>
                  <a:lnTo>
                    <a:pt x="16312" y="6353"/>
                  </a:lnTo>
                  <a:lnTo>
                    <a:pt x="16007" y="5808"/>
                  </a:lnTo>
                  <a:lnTo>
                    <a:pt x="15398" y="5264"/>
                  </a:lnTo>
                  <a:lnTo>
                    <a:pt x="14645" y="5082"/>
                  </a:lnTo>
                  <a:lnTo>
                    <a:pt x="14053" y="4356"/>
                  </a:lnTo>
                  <a:lnTo>
                    <a:pt x="13139" y="3449"/>
                  </a:lnTo>
                  <a:lnTo>
                    <a:pt x="12835" y="3267"/>
                  </a:lnTo>
                  <a:lnTo>
                    <a:pt x="12530" y="3267"/>
                  </a:lnTo>
                  <a:lnTo>
                    <a:pt x="11938" y="3086"/>
                  </a:lnTo>
                  <a:lnTo>
                    <a:pt x="11329" y="2723"/>
                  </a:lnTo>
                  <a:lnTo>
                    <a:pt x="10719" y="2904"/>
                  </a:lnTo>
                  <a:lnTo>
                    <a:pt x="9966" y="2360"/>
                  </a:lnTo>
                  <a:lnTo>
                    <a:pt x="9357" y="2360"/>
                  </a:lnTo>
                  <a:lnTo>
                    <a:pt x="8604" y="2178"/>
                  </a:lnTo>
                  <a:lnTo>
                    <a:pt x="6937" y="1452"/>
                  </a:lnTo>
                  <a:lnTo>
                    <a:pt x="6489" y="1089"/>
                  </a:lnTo>
                  <a:lnTo>
                    <a:pt x="5736" y="1089"/>
                  </a:lnTo>
                  <a:lnTo>
                    <a:pt x="4069" y="726"/>
                  </a:lnTo>
                  <a:lnTo>
                    <a:pt x="3621" y="363"/>
                  </a:lnTo>
                  <a:lnTo>
                    <a:pt x="3316" y="0"/>
                  </a:lnTo>
                  <a:lnTo>
                    <a:pt x="3011" y="0"/>
                  </a:lnTo>
                  <a:lnTo>
                    <a:pt x="2563" y="0"/>
                  </a:lnTo>
                  <a:lnTo>
                    <a:pt x="2420" y="182"/>
                  </a:lnTo>
                  <a:lnTo>
                    <a:pt x="2259" y="545"/>
                  </a:lnTo>
                  <a:lnTo>
                    <a:pt x="1954" y="545"/>
                  </a:lnTo>
                  <a:lnTo>
                    <a:pt x="1058" y="726"/>
                  </a:lnTo>
                  <a:lnTo>
                    <a:pt x="305" y="1089"/>
                  </a:lnTo>
                  <a:lnTo>
                    <a:pt x="448" y="1815"/>
                  </a:lnTo>
                  <a:lnTo>
                    <a:pt x="448" y="1997"/>
                  </a:lnTo>
                  <a:lnTo>
                    <a:pt x="448" y="2360"/>
                  </a:lnTo>
                  <a:lnTo>
                    <a:pt x="609" y="2904"/>
                  </a:lnTo>
                  <a:lnTo>
                    <a:pt x="305" y="4175"/>
                  </a:lnTo>
                  <a:lnTo>
                    <a:pt x="1201" y="3993"/>
                  </a:lnTo>
                  <a:lnTo>
                    <a:pt x="1506" y="4175"/>
                  </a:lnTo>
                  <a:lnTo>
                    <a:pt x="1506" y="4538"/>
                  </a:lnTo>
                  <a:lnTo>
                    <a:pt x="1362" y="4719"/>
                  </a:lnTo>
                  <a:lnTo>
                    <a:pt x="1667" y="4901"/>
                  </a:lnTo>
                  <a:lnTo>
                    <a:pt x="2259" y="4901"/>
                  </a:lnTo>
                  <a:lnTo>
                    <a:pt x="2563" y="5264"/>
                  </a:lnTo>
                  <a:lnTo>
                    <a:pt x="3011" y="5264"/>
                  </a:lnTo>
                  <a:lnTo>
                    <a:pt x="3478" y="5082"/>
                  </a:lnTo>
                  <a:lnTo>
                    <a:pt x="4069" y="5445"/>
                  </a:lnTo>
                  <a:lnTo>
                    <a:pt x="4230" y="5808"/>
                  </a:lnTo>
                  <a:lnTo>
                    <a:pt x="4230" y="5990"/>
                  </a:lnTo>
                  <a:lnTo>
                    <a:pt x="4535" y="6171"/>
                  </a:lnTo>
                  <a:lnTo>
                    <a:pt x="4679" y="6534"/>
                  </a:lnTo>
                  <a:lnTo>
                    <a:pt x="4679" y="6716"/>
                  </a:lnTo>
                  <a:lnTo>
                    <a:pt x="4069" y="7079"/>
                  </a:lnTo>
                  <a:lnTo>
                    <a:pt x="3621" y="7442"/>
                  </a:lnTo>
                  <a:lnTo>
                    <a:pt x="3011" y="7805"/>
                  </a:lnTo>
                  <a:lnTo>
                    <a:pt x="3173" y="8350"/>
                  </a:lnTo>
                  <a:lnTo>
                    <a:pt x="2868" y="9076"/>
                  </a:lnTo>
                  <a:lnTo>
                    <a:pt x="2868" y="9620"/>
                  </a:lnTo>
                  <a:lnTo>
                    <a:pt x="2725" y="9802"/>
                  </a:lnTo>
                  <a:lnTo>
                    <a:pt x="2563" y="9802"/>
                  </a:lnTo>
                  <a:lnTo>
                    <a:pt x="2563" y="10528"/>
                  </a:lnTo>
                  <a:lnTo>
                    <a:pt x="2259" y="10891"/>
                  </a:lnTo>
                  <a:lnTo>
                    <a:pt x="1810" y="11072"/>
                  </a:lnTo>
                  <a:lnTo>
                    <a:pt x="1362" y="11072"/>
                  </a:lnTo>
                  <a:lnTo>
                    <a:pt x="1667" y="12524"/>
                  </a:lnTo>
                  <a:lnTo>
                    <a:pt x="1954" y="12887"/>
                  </a:lnTo>
                  <a:lnTo>
                    <a:pt x="1954" y="13069"/>
                  </a:lnTo>
                  <a:lnTo>
                    <a:pt x="1810" y="13250"/>
                  </a:lnTo>
                  <a:lnTo>
                    <a:pt x="1362" y="13432"/>
                  </a:lnTo>
                  <a:lnTo>
                    <a:pt x="1201" y="13795"/>
                  </a:lnTo>
                  <a:lnTo>
                    <a:pt x="1058" y="14339"/>
                  </a:lnTo>
                  <a:lnTo>
                    <a:pt x="1201" y="14884"/>
                  </a:lnTo>
                  <a:lnTo>
                    <a:pt x="1362" y="15247"/>
                  </a:lnTo>
                  <a:lnTo>
                    <a:pt x="1506" y="15247"/>
                  </a:lnTo>
                  <a:lnTo>
                    <a:pt x="1058" y="15792"/>
                  </a:lnTo>
                  <a:lnTo>
                    <a:pt x="305" y="16336"/>
                  </a:lnTo>
                  <a:lnTo>
                    <a:pt x="143" y="17062"/>
                  </a:lnTo>
                  <a:lnTo>
                    <a:pt x="0" y="17788"/>
                  </a:lnTo>
                  <a:lnTo>
                    <a:pt x="305" y="17788"/>
                  </a:lnTo>
                  <a:lnTo>
                    <a:pt x="1058" y="17970"/>
                  </a:lnTo>
                  <a:lnTo>
                    <a:pt x="1667" y="18514"/>
                  </a:lnTo>
                  <a:lnTo>
                    <a:pt x="1954" y="19059"/>
                  </a:lnTo>
                  <a:lnTo>
                    <a:pt x="1954" y="19966"/>
                  </a:lnTo>
                  <a:lnTo>
                    <a:pt x="2115" y="20874"/>
                  </a:lnTo>
                  <a:lnTo>
                    <a:pt x="2725" y="21600"/>
                  </a:lnTo>
                  <a:lnTo>
                    <a:pt x="3926" y="21055"/>
                  </a:lnTo>
                  <a:lnTo>
                    <a:pt x="4535" y="20874"/>
                  </a:lnTo>
                  <a:lnTo>
                    <a:pt x="5288" y="20692"/>
                  </a:lnTo>
                  <a:lnTo>
                    <a:pt x="6041" y="20329"/>
                  </a:lnTo>
                  <a:lnTo>
                    <a:pt x="6794" y="20511"/>
                  </a:lnTo>
                  <a:lnTo>
                    <a:pt x="8299" y="20874"/>
                  </a:lnTo>
                  <a:lnTo>
                    <a:pt x="9662" y="21055"/>
                  </a:lnTo>
                  <a:lnTo>
                    <a:pt x="10271" y="21055"/>
                  </a:lnTo>
                  <a:lnTo>
                    <a:pt x="10719" y="20511"/>
                  </a:lnTo>
                  <a:lnTo>
                    <a:pt x="11024" y="19785"/>
                  </a:lnTo>
                  <a:lnTo>
                    <a:pt x="11634" y="19422"/>
                  </a:lnTo>
                  <a:lnTo>
                    <a:pt x="13139" y="19240"/>
                  </a:lnTo>
                  <a:lnTo>
                    <a:pt x="12996" y="18696"/>
                  </a:lnTo>
                  <a:lnTo>
                    <a:pt x="13139" y="18151"/>
                  </a:lnTo>
                  <a:lnTo>
                    <a:pt x="14053" y="17062"/>
                  </a:lnTo>
                  <a:lnTo>
                    <a:pt x="15093" y="16336"/>
                  </a:lnTo>
                  <a:lnTo>
                    <a:pt x="14502" y="15066"/>
                  </a:lnTo>
                  <a:lnTo>
                    <a:pt x="14502" y="14158"/>
                  </a:lnTo>
                  <a:lnTo>
                    <a:pt x="15093" y="13432"/>
                  </a:lnTo>
                  <a:lnTo>
                    <a:pt x="15864" y="12161"/>
                  </a:lnTo>
                  <a:lnTo>
                    <a:pt x="16617" y="11435"/>
                  </a:lnTo>
                  <a:lnTo>
                    <a:pt x="16760" y="11435"/>
                  </a:lnTo>
                  <a:lnTo>
                    <a:pt x="16921" y="10709"/>
                  </a:lnTo>
                  <a:lnTo>
                    <a:pt x="17513" y="10165"/>
                  </a:lnTo>
                  <a:lnTo>
                    <a:pt x="18266" y="9983"/>
                  </a:lnTo>
                  <a:lnTo>
                    <a:pt x="19628" y="9802"/>
                  </a:lnTo>
                  <a:lnTo>
                    <a:pt x="21439" y="8531"/>
                  </a:lnTo>
                  <a:lnTo>
                    <a:pt x="21600" y="8531"/>
                  </a:lnTo>
                  <a:lnTo>
                    <a:pt x="21600" y="8350"/>
                  </a:lnTo>
                  <a:lnTo>
                    <a:pt x="21600" y="7805"/>
                  </a:lnTo>
                  <a:lnTo>
                    <a:pt x="21152" y="7987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6" name="Shape 1677">
              <a:extLst>
                <a:ext uri="{FF2B5EF4-FFF2-40B4-BE49-F238E27FC236}">
                  <a16:creationId xmlns:a16="http://schemas.microsoft.com/office/drawing/2014/main" id="{212A3480-08C9-432F-BD2B-0846AD12AC4A}"/>
                </a:ext>
              </a:extLst>
            </p:cNvPr>
            <p:cNvSpPr/>
            <p:nvPr/>
          </p:nvSpPr>
          <p:spPr>
            <a:xfrm>
              <a:off x="3000375" y="10302572"/>
              <a:ext cx="784043" cy="1147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90" y="3366"/>
                  </a:moveTo>
                  <a:lnTo>
                    <a:pt x="20317" y="3086"/>
                  </a:lnTo>
                  <a:lnTo>
                    <a:pt x="20317" y="2805"/>
                  </a:lnTo>
                  <a:lnTo>
                    <a:pt x="19856" y="2244"/>
                  </a:lnTo>
                  <a:lnTo>
                    <a:pt x="18162" y="1683"/>
                  </a:lnTo>
                  <a:lnTo>
                    <a:pt x="16828" y="1964"/>
                  </a:lnTo>
                  <a:lnTo>
                    <a:pt x="15546" y="1964"/>
                  </a:lnTo>
                  <a:lnTo>
                    <a:pt x="14674" y="1403"/>
                  </a:lnTo>
                  <a:lnTo>
                    <a:pt x="12981" y="1403"/>
                  </a:lnTo>
                  <a:lnTo>
                    <a:pt x="12108" y="1122"/>
                  </a:lnTo>
                  <a:lnTo>
                    <a:pt x="12519" y="842"/>
                  </a:lnTo>
                  <a:lnTo>
                    <a:pt x="12519" y="281"/>
                  </a:lnTo>
                  <a:lnTo>
                    <a:pt x="11647" y="0"/>
                  </a:lnTo>
                  <a:lnTo>
                    <a:pt x="9081" y="281"/>
                  </a:lnTo>
                  <a:lnTo>
                    <a:pt x="9081" y="1403"/>
                  </a:lnTo>
                  <a:lnTo>
                    <a:pt x="8209" y="3927"/>
                  </a:lnTo>
                  <a:lnTo>
                    <a:pt x="7337" y="5049"/>
                  </a:lnTo>
                  <a:lnTo>
                    <a:pt x="6465" y="7294"/>
                  </a:lnTo>
                  <a:lnTo>
                    <a:pt x="4720" y="8977"/>
                  </a:lnTo>
                  <a:lnTo>
                    <a:pt x="2155" y="10660"/>
                  </a:lnTo>
                  <a:lnTo>
                    <a:pt x="872" y="12343"/>
                  </a:lnTo>
                  <a:lnTo>
                    <a:pt x="410" y="12904"/>
                  </a:lnTo>
                  <a:lnTo>
                    <a:pt x="872" y="13184"/>
                  </a:lnTo>
                  <a:lnTo>
                    <a:pt x="1744" y="13465"/>
                  </a:lnTo>
                  <a:lnTo>
                    <a:pt x="1283" y="14026"/>
                  </a:lnTo>
                  <a:lnTo>
                    <a:pt x="1283" y="14306"/>
                  </a:lnTo>
                  <a:lnTo>
                    <a:pt x="1744" y="14587"/>
                  </a:lnTo>
                  <a:lnTo>
                    <a:pt x="3438" y="14587"/>
                  </a:lnTo>
                  <a:lnTo>
                    <a:pt x="2155" y="16831"/>
                  </a:lnTo>
                  <a:lnTo>
                    <a:pt x="2155" y="17953"/>
                  </a:lnTo>
                  <a:lnTo>
                    <a:pt x="1283" y="19075"/>
                  </a:lnTo>
                  <a:lnTo>
                    <a:pt x="410" y="20197"/>
                  </a:lnTo>
                  <a:lnTo>
                    <a:pt x="0" y="20758"/>
                  </a:lnTo>
                  <a:lnTo>
                    <a:pt x="410" y="20758"/>
                  </a:lnTo>
                  <a:lnTo>
                    <a:pt x="2565" y="20758"/>
                  </a:lnTo>
                  <a:lnTo>
                    <a:pt x="4310" y="21039"/>
                  </a:lnTo>
                  <a:lnTo>
                    <a:pt x="6465" y="21600"/>
                  </a:lnTo>
                  <a:lnTo>
                    <a:pt x="8209" y="21319"/>
                  </a:lnTo>
                  <a:lnTo>
                    <a:pt x="8619" y="20197"/>
                  </a:lnTo>
                  <a:lnTo>
                    <a:pt x="9081" y="19075"/>
                  </a:lnTo>
                  <a:lnTo>
                    <a:pt x="11236" y="18234"/>
                  </a:lnTo>
                  <a:lnTo>
                    <a:pt x="12519" y="17392"/>
                  </a:lnTo>
                  <a:lnTo>
                    <a:pt x="12108" y="17392"/>
                  </a:lnTo>
                  <a:lnTo>
                    <a:pt x="11647" y="16831"/>
                  </a:lnTo>
                  <a:lnTo>
                    <a:pt x="11236" y="15990"/>
                  </a:lnTo>
                  <a:lnTo>
                    <a:pt x="11647" y="15148"/>
                  </a:lnTo>
                  <a:lnTo>
                    <a:pt x="12108" y="14587"/>
                  </a:lnTo>
                  <a:lnTo>
                    <a:pt x="13391" y="14306"/>
                  </a:lnTo>
                  <a:lnTo>
                    <a:pt x="13801" y="14026"/>
                  </a:lnTo>
                  <a:lnTo>
                    <a:pt x="13801" y="13745"/>
                  </a:lnTo>
                  <a:lnTo>
                    <a:pt x="12981" y="13184"/>
                  </a:lnTo>
                  <a:lnTo>
                    <a:pt x="12108" y="10940"/>
                  </a:lnTo>
                  <a:lnTo>
                    <a:pt x="13391" y="10940"/>
                  </a:lnTo>
                  <a:lnTo>
                    <a:pt x="14674" y="10660"/>
                  </a:lnTo>
                  <a:lnTo>
                    <a:pt x="15546" y="10099"/>
                  </a:lnTo>
                  <a:lnTo>
                    <a:pt x="15546" y="8977"/>
                  </a:lnTo>
                  <a:lnTo>
                    <a:pt x="16008" y="8977"/>
                  </a:lnTo>
                  <a:lnTo>
                    <a:pt x="16418" y="8696"/>
                  </a:lnTo>
                  <a:lnTo>
                    <a:pt x="16418" y="7855"/>
                  </a:lnTo>
                  <a:lnTo>
                    <a:pt x="17290" y="6732"/>
                  </a:lnTo>
                  <a:lnTo>
                    <a:pt x="16828" y="5891"/>
                  </a:lnTo>
                  <a:lnTo>
                    <a:pt x="18573" y="5330"/>
                  </a:lnTo>
                  <a:lnTo>
                    <a:pt x="19856" y="4769"/>
                  </a:lnTo>
                  <a:lnTo>
                    <a:pt x="21600" y="4208"/>
                  </a:lnTo>
                  <a:lnTo>
                    <a:pt x="21600" y="3927"/>
                  </a:lnTo>
                  <a:lnTo>
                    <a:pt x="21190" y="3366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7" name="Shape 1678">
              <a:extLst>
                <a:ext uri="{FF2B5EF4-FFF2-40B4-BE49-F238E27FC236}">
                  <a16:creationId xmlns:a16="http://schemas.microsoft.com/office/drawing/2014/main" id="{4F61349B-C295-4D72-B284-E1EBDB6B7A7D}"/>
                </a:ext>
              </a:extLst>
            </p:cNvPr>
            <p:cNvSpPr/>
            <p:nvPr/>
          </p:nvSpPr>
          <p:spPr>
            <a:xfrm>
              <a:off x="3298348" y="9974603"/>
              <a:ext cx="2244115" cy="177401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52" y="7987"/>
                  </a:moveTo>
                  <a:lnTo>
                    <a:pt x="20686" y="7624"/>
                  </a:lnTo>
                  <a:lnTo>
                    <a:pt x="19628" y="7261"/>
                  </a:lnTo>
                  <a:lnTo>
                    <a:pt x="18571" y="6716"/>
                  </a:lnTo>
                  <a:lnTo>
                    <a:pt x="17370" y="6534"/>
                  </a:lnTo>
                  <a:lnTo>
                    <a:pt x="16312" y="6353"/>
                  </a:lnTo>
                  <a:lnTo>
                    <a:pt x="16007" y="5808"/>
                  </a:lnTo>
                  <a:lnTo>
                    <a:pt x="15398" y="5264"/>
                  </a:lnTo>
                  <a:lnTo>
                    <a:pt x="14645" y="5082"/>
                  </a:lnTo>
                  <a:lnTo>
                    <a:pt x="14053" y="4356"/>
                  </a:lnTo>
                  <a:lnTo>
                    <a:pt x="13139" y="3449"/>
                  </a:lnTo>
                  <a:lnTo>
                    <a:pt x="12835" y="3267"/>
                  </a:lnTo>
                  <a:lnTo>
                    <a:pt x="12530" y="3267"/>
                  </a:lnTo>
                  <a:lnTo>
                    <a:pt x="11938" y="3086"/>
                  </a:lnTo>
                  <a:lnTo>
                    <a:pt x="11329" y="2723"/>
                  </a:lnTo>
                  <a:lnTo>
                    <a:pt x="10719" y="2904"/>
                  </a:lnTo>
                  <a:lnTo>
                    <a:pt x="9966" y="2360"/>
                  </a:lnTo>
                  <a:lnTo>
                    <a:pt x="9357" y="2360"/>
                  </a:lnTo>
                  <a:lnTo>
                    <a:pt x="8604" y="2178"/>
                  </a:lnTo>
                  <a:lnTo>
                    <a:pt x="6937" y="1452"/>
                  </a:lnTo>
                  <a:lnTo>
                    <a:pt x="6489" y="1089"/>
                  </a:lnTo>
                  <a:lnTo>
                    <a:pt x="5736" y="1089"/>
                  </a:lnTo>
                  <a:lnTo>
                    <a:pt x="4069" y="726"/>
                  </a:lnTo>
                  <a:lnTo>
                    <a:pt x="3621" y="363"/>
                  </a:lnTo>
                  <a:lnTo>
                    <a:pt x="3316" y="0"/>
                  </a:lnTo>
                  <a:lnTo>
                    <a:pt x="3011" y="0"/>
                  </a:lnTo>
                  <a:lnTo>
                    <a:pt x="2563" y="0"/>
                  </a:lnTo>
                  <a:lnTo>
                    <a:pt x="2420" y="182"/>
                  </a:lnTo>
                  <a:lnTo>
                    <a:pt x="2259" y="545"/>
                  </a:lnTo>
                  <a:lnTo>
                    <a:pt x="1954" y="545"/>
                  </a:lnTo>
                  <a:lnTo>
                    <a:pt x="1058" y="726"/>
                  </a:lnTo>
                  <a:lnTo>
                    <a:pt x="305" y="1089"/>
                  </a:lnTo>
                  <a:lnTo>
                    <a:pt x="448" y="1815"/>
                  </a:lnTo>
                  <a:lnTo>
                    <a:pt x="448" y="1997"/>
                  </a:lnTo>
                  <a:lnTo>
                    <a:pt x="448" y="2360"/>
                  </a:lnTo>
                  <a:lnTo>
                    <a:pt x="609" y="2904"/>
                  </a:lnTo>
                  <a:lnTo>
                    <a:pt x="305" y="4175"/>
                  </a:lnTo>
                  <a:lnTo>
                    <a:pt x="1201" y="3993"/>
                  </a:lnTo>
                  <a:lnTo>
                    <a:pt x="1506" y="4175"/>
                  </a:lnTo>
                  <a:lnTo>
                    <a:pt x="1506" y="4538"/>
                  </a:lnTo>
                  <a:lnTo>
                    <a:pt x="1362" y="4719"/>
                  </a:lnTo>
                  <a:lnTo>
                    <a:pt x="1667" y="4901"/>
                  </a:lnTo>
                  <a:lnTo>
                    <a:pt x="2259" y="4901"/>
                  </a:lnTo>
                  <a:lnTo>
                    <a:pt x="2563" y="5264"/>
                  </a:lnTo>
                  <a:lnTo>
                    <a:pt x="3011" y="5264"/>
                  </a:lnTo>
                  <a:lnTo>
                    <a:pt x="3478" y="5082"/>
                  </a:lnTo>
                  <a:lnTo>
                    <a:pt x="4069" y="5445"/>
                  </a:lnTo>
                  <a:lnTo>
                    <a:pt x="4230" y="5808"/>
                  </a:lnTo>
                  <a:lnTo>
                    <a:pt x="4230" y="5990"/>
                  </a:lnTo>
                  <a:lnTo>
                    <a:pt x="4535" y="6171"/>
                  </a:lnTo>
                  <a:lnTo>
                    <a:pt x="4679" y="6534"/>
                  </a:lnTo>
                  <a:lnTo>
                    <a:pt x="4679" y="6716"/>
                  </a:lnTo>
                  <a:lnTo>
                    <a:pt x="4069" y="7079"/>
                  </a:lnTo>
                  <a:lnTo>
                    <a:pt x="3621" y="7442"/>
                  </a:lnTo>
                  <a:lnTo>
                    <a:pt x="3011" y="7805"/>
                  </a:lnTo>
                  <a:lnTo>
                    <a:pt x="3173" y="8350"/>
                  </a:lnTo>
                  <a:lnTo>
                    <a:pt x="2868" y="9076"/>
                  </a:lnTo>
                  <a:lnTo>
                    <a:pt x="2868" y="9620"/>
                  </a:lnTo>
                  <a:lnTo>
                    <a:pt x="2725" y="9802"/>
                  </a:lnTo>
                  <a:lnTo>
                    <a:pt x="2563" y="9802"/>
                  </a:lnTo>
                  <a:lnTo>
                    <a:pt x="2563" y="10528"/>
                  </a:lnTo>
                  <a:lnTo>
                    <a:pt x="2259" y="10891"/>
                  </a:lnTo>
                  <a:lnTo>
                    <a:pt x="1810" y="11072"/>
                  </a:lnTo>
                  <a:lnTo>
                    <a:pt x="1362" y="11072"/>
                  </a:lnTo>
                  <a:lnTo>
                    <a:pt x="1667" y="12524"/>
                  </a:lnTo>
                  <a:lnTo>
                    <a:pt x="1954" y="12887"/>
                  </a:lnTo>
                  <a:lnTo>
                    <a:pt x="1954" y="13069"/>
                  </a:lnTo>
                  <a:lnTo>
                    <a:pt x="1810" y="13250"/>
                  </a:lnTo>
                  <a:lnTo>
                    <a:pt x="1362" y="13432"/>
                  </a:lnTo>
                  <a:lnTo>
                    <a:pt x="1201" y="13795"/>
                  </a:lnTo>
                  <a:lnTo>
                    <a:pt x="1058" y="14339"/>
                  </a:lnTo>
                  <a:lnTo>
                    <a:pt x="1201" y="14884"/>
                  </a:lnTo>
                  <a:lnTo>
                    <a:pt x="1362" y="15247"/>
                  </a:lnTo>
                  <a:lnTo>
                    <a:pt x="1506" y="15247"/>
                  </a:lnTo>
                  <a:lnTo>
                    <a:pt x="1058" y="15792"/>
                  </a:lnTo>
                  <a:lnTo>
                    <a:pt x="305" y="16336"/>
                  </a:lnTo>
                  <a:lnTo>
                    <a:pt x="143" y="17062"/>
                  </a:lnTo>
                  <a:lnTo>
                    <a:pt x="0" y="17788"/>
                  </a:lnTo>
                  <a:lnTo>
                    <a:pt x="305" y="17788"/>
                  </a:lnTo>
                  <a:lnTo>
                    <a:pt x="1058" y="17970"/>
                  </a:lnTo>
                  <a:lnTo>
                    <a:pt x="1667" y="18514"/>
                  </a:lnTo>
                  <a:lnTo>
                    <a:pt x="1954" y="19059"/>
                  </a:lnTo>
                  <a:lnTo>
                    <a:pt x="1954" y="19966"/>
                  </a:lnTo>
                  <a:lnTo>
                    <a:pt x="2115" y="20874"/>
                  </a:lnTo>
                  <a:lnTo>
                    <a:pt x="2725" y="21600"/>
                  </a:lnTo>
                  <a:lnTo>
                    <a:pt x="3926" y="21055"/>
                  </a:lnTo>
                  <a:lnTo>
                    <a:pt x="4535" y="20874"/>
                  </a:lnTo>
                  <a:lnTo>
                    <a:pt x="5288" y="20692"/>
                  </a:lnTo>
                  <a:lnTo>
                    <a:pt x="6041" y="20329"/>
                  </a:lnTo>
                  <a:lnTo>
                    <a:pt x="6794" y="20511"/>
                  </a:lnTo>
                  <a:lnTo>
                    <a:pt x="8299" y="20874"/>
                  </a:lnTo>
                  <a:lnTo>
                    <a:pt x="9662" y="21055"/>
                  </a:lnTo>
                  <a:lnTo>
                    <a:pt x="10271" y="21055"/>
                  </a:lnTo>
                  <a:lnTo>
                    <a:pt x="10719" y="20511"/>
                  </a:lnTo>
                  <a:lnTo>
                    <a:pt x="11024" y="19785"/>
                  </a:lnTo>
                  <a:lnTo>
                    <a:pt x="11634" y="19422"/>
                  </a:lnTo>
                  <a:lnTo>
                    <a:pt x="13139" y="19240"/>
                  </a:lnTo>
                  <a:lnTo>
                    <a:pt x="12996" y="18696"/>
                  </a:lnTo>
                  <a:lnTo>
                    <a:pt x="13139" y="18151"/>
                  </a:lnTo>
                  <a:lnTo>
                    <a:pt x="14053" y="17062"/>
                  </a:lnTo>
                  <a:lnTo>
                    <a:pt x="15093" y="16336"/>
                  </a:lnTo>
                  <a:lnTo>
                    <a:pt x="14502" y="15066"/>
                  </a:lnTo>
                  <a:lnTo>
                    <a:pt x="14502" y="14158"/>
                  </a:lnTo>
                  <a:lnTo>
                    <a:pt x="15093" y="13432"/>
                  </a:lnTo>
                  <a:lnTo>
                    <a:pt x="15864" y="12161"/>
                  </a:lnTo>
                  <a:lnTo>
                    <a:pt x="16617" y="11435"/>
                  </a:lnTo>
                  <a:lnTo>
                    <a:pt x="16760" y="11435"/>
                  </a:lnTo>
                  <a:lnTo>
                    <a:pt x="16921" y="10709"/>
                  </a:lnTo>
                  <a:lnTo>
                    <a:pt x="16921" y="10709"/>
                  </a:lnTo>
                  <a:lnTo>
                    <a:pt x="16921" y="10709"/>
                  </a:lnTo>
                  <a:lnTo>
                    <a:pt x="17513" y="10165"/>
                  </a:lnTo>
                  <a:lnTo>
                    <a:pt x="18266" y="9983"/>
                  </a:lnTo>
                  <a:lnTo>
                    <a:pt x="19628" y="9802"/>
                  </a:lnTo>
                  <a:lnTo>
                    <a:pt x="21439" y="8531"/>
                  </a:lnTo>
                  <a:lnTo>
                    <a:pt x="21600" y="8531"/>
                  </a:lnTo>
                  <a:lnTo>
                    <a:pt x="21600" y="8350"/>
                  </a:lnTo>
                  <a:lnTo>
                    <a:pt x="21600" y="7805"/>
                  </a:lnTo>
                  <a:lnTo>
                    <a:pt x="21600" y="7805"/>
                  </a:lnTo>
                  <a:lnTo>
                    <a:pt x="21152" y="7987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8" name="Shape 1679">
              <a:extLst>
                <a:ext uri="{FF2B5EF4-FFF2-40B4-BE49-F238E27FC236}">
                  <a16:creationId xmlns:a16="http://schemas.microsoft.com/office/drawing/2014/main" id="{B5596A08-2EDA-4696-8A14-291FB3FF2910}"/>
                </a:ext>
              </a:extLst>
            </p:cNvPr>
            <p:cNvSpPr/>
            <p:nvPr/>
          </p:nvSpPr>
          <p:spPr>
            <a:xfrm>
              <a:off x="3000375" y="10302572"/>
              <a:ext cx="784043" cy="11478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90" y="3366"/>
                  </a:moveTo>
                  <a:lnTo>
                    <a:pt x="20317" y="3086"/>
                  </a:lnTo>
                  <a:lnTo>
                    <a:pt x="20317" y="2805"/>
                  </a:lnTo>
                  <a:lnTo>
                    <a:pt x="19856" y="2244"/>
                  </a:lnTo>
                  <a:lnTo>
                    <a:pt x="18162" y="1683"/>
                  </a:lnTo>
                  <a:lnTo>
                    <a:pt x="16828" y="1964"/>
                  </a:lnTo>
                  <a:lnTo>
                    <a:pt x="15546" y="1964"/>
                  </a:lnTo>
                  <a:lnTo>
                    <a:pt x="14674" y="1403"/>
                  </a:lnTo>
                  <a:lnTo>
                    <a:pt x="12981" y="1403"/>
                  </a:lnTo>
                  <a:lnTo>
                    <a:pt x="12108" y="1122"/>
                  </a:lnTo>
                  <a:lnTo>
                    <a:pt x="12519" y="842"/>
                  </a:lnTo>
                  <a:lnTo>
                    <a:pt x="12519" y="281"/>
                  </a:lnTo>
                  <a:lnTo>
                    <a:pt x="11647" y="0"/>
                  </a:lnTo>
                  <a:lnTo>
                    <a:pt x="9081" y="281"/>
                  </a:lnTo>
                  <a:lnTo>
                    <a:pt x="9081" y="1403"/>
                  </a:lnTo>
                  <a:lnTo>
                    <a:pt x="8209" y="3927"/>
                  </a:lnTo>
                  <a:lnTo>
                    <a:pt x="7337" y="5049"/>
                  </a:lnTo>
                  <a:lnTo>
                    <a:pt x="6465" y="7294"/>
                  </a:lnTo>
                  <a:lnTo>
                    <a:pt x="4720" y="8977"/>
                  </a:lnTo>
                  <a:lnTo>
                    <a:pt x="2155" y="10660"/>
                  </a:lnTo>
                  <a:lnTo>
                    <a:pt x="872" y="12343"/>
                  </a:lnTo>
                  <a:lnTo>
                    <a:pt x="410" y="12904"/>
                  </a:lnTo>
                  <a:lnTo>
                    <a:pt x="872" y="13184"/>
                  </a:lnTo>
                  <a:lnTo>
                    <a:pt x="1744" y="13465"/>
                  </a:lnTo>
                  <a:lnTo>
                    <a:pt x="1283" y="14026"/>
                  </a:lnTo>
                  <a:lnTo>
                    <a:pt x="1283" y="14306"/>
                  </a:lnTo>
                  <a:lnTo>
                    <a:pt x="1744" y="14587"/>
                  </a:lnTo>
                  <a:lnTo>
                    <a:pt x="3438" y="14587"/>
                  </a:lnTo>
                  <a:lnTo>
                    <a:pt x="2155" y="16831"/>
                  </a:lnTo>
                  <a:lnTo>
                    <a:pt x="2155" y="17953"/>
                  </a:lnTo>
                  <a:lnTo>
                    <a:pt x="1283" y="19075"/>
                  </a:lnTo>
                  <a:lnTo>
                    <a:pt x="410" y="20197"/>
                  </a:lnTo>
                  <a:lnTo>
                    <a:pt x="0" y="20758"/>
                  </a:lnTo>
                  <a:lnTo>
                    <a:pt x="410" y="20758"/>
                  </a:lnTo>
                  <a:lnTo>
                    <a:pt x="2565" y="20758"/>
                  </a:lnTo>
                  <a:lnTo>
                    <a:pt x="4310" y="21039"/>
                  </a:lnTo>
                  <a:lnTo>
                    <a:pt x="6465" y="21600"/>
                  </a:lnTo>
                  <a:lnTo>
                    <a:pt x="8209" y="21319"/>
                  </a:lnTo>
                  <a:lnTo>
                    <a:pt x="8209" y="21319"/>
                  </a:lnTo>
                  <a:lnTo>
                    <a:pt x="8619" y="20197"/>
                  </a:lnTo>
                  <a:lnTo>
                    <a:pt x="9081" y="19075"/>
                  </a:lnTo>
                  <a:lnTo>
                    <a:pt x="11236" y="18234"/>
                  </a:lnTo>
                  <a:lnTo>
                    <a:pt x="12519" y="17392"/>
                  </a:lnTo>
                  <a:lnTo>
                    <a:pt x="12108" y="17392"/>
                  </a:lnTo>
                  <a:lnTo>
                    <a:pt x="11647" y="16831"/>
                  </a:lnTo>
                  <a:lnTo>
                    <a:pt x="11236" y="15990"/>
                  </a:lnTo>
                  <a:lnTo>
                    <a:pt x="11647" y="15148"/>
                  </a:lnTo>
                  <a:lnTo>
                    <a:pt x="12108" y="14587"/>
                  </a:lnTo>
                  <a:lnTo>
                    <a:pt x="13391" y="14306"/>
                  </a:lnTo>
                  <a:lnTo>
                    <a:pt x="13801" y="14026"/>
                  </a:lnTo>
                  <a:lnTo>
                    <a:pt x="13801" y="13745"/>
                  </a:lnTo>
                  <a:lnTo>
                    <a:pt x="12981" y="13184"/>
                  </a:lnTo>
                  <a:lnTo>
                    <a:pt x="12108" y="10940"/>
                  </a:lnTo>
                  <a:lnTo>
                    <a:pt x="13391" y="10940"/>
                  </a:lnTo>
                  <a:lnTo>
                    <a:pt x="14674" y="10660"/>
                  </a:lnTo>
                  <a:lnTo>
                    <a:pt x="15546" y="10099"/>
                  </a:lnTo>
                  <a:lnTo>
                    <a:pt x="15546" y="8977"/>
                  </a:lnTo>
                  <a:lnTo>
                    <a:pt x="16008" y="8977"/>
                  </a:lnTo>
                  <a:lnTo>
                    <a:pt x="16418" y="8696"/>
                  </a:lnTo>
                  <a:lnTo>
                    <a:pt x="16418" y="7855"/>
                  </a:lnTo>
                  <a:lnTo>
                    <a:pt x="17290" y="6732"/>
                  </a:lnTo>
                  <a:lnTo>
                    <a:pt x="16828" y="5891"/>
                  </a:lnTo>
                  <a:lnTo>
                    <a:pt x="18573" y="5330"/>
                  </a:lnTo>
                  <a:lnTo>
                    <a:pt x="19856" y="4769"/>
                  </a:lnTo>
                  <a:lnTo>
                    <a:pt x="21600" y="4208"/>
                  </a:lnTo>
                  <a:lnTo>
                    <a:pt x="21600" y="3927"/>
                  </a:lnTo>
                  <a:lnTo>
                    <a:pt x="21190" y="3366"/>
                  </a:lnTo>
                  <a:lnTo>
                    <a:pt x="21190" y="3366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9" name="Shape 1680">
              <a:extLst>
                <a:ext uri="{FF2B5EF4-FFF2-40B4-BE49-F238E27FC236}">
                  <a16:creationId xmlns:a16="http://schemas.microsoft.com/office/drawing/2014/main" id="{93F5A6C3-9F85-4CD1-9659-BAB457001493}"/>
                </a:ext>
              </a:extLst>
            </p:cNvPr>
            <p:cNvSpPr/>
            <p:nvPr/>
          </p:nvSpPr>
          <p:spPr>
            <a:xfrm>
              <a:off x="3721098" y="7470117"/>
              <a:ext cx="737486" cy="760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800" y="8471"/>
                  </a:moveTo>
                  <a:lnTo>
                    <a:pt x="19309" y="7200"/>
                  </a:lnTo>
                  <a:lnTo>
                    <a:pt x="17945" y="6353"/>
                  </a:lnTo>
                  <a:lnTo>
                    <a:pt x="16091" y="7624"/>
                  </a:lnTo>
                  <a:lnTo>
                    <a:pt x="14291" y="5082"/>
                  </a:lnTo>
                  <a:lnTo>
                    <a:pt x="15164" y="4235"/>
                  </a:lnTo>
                  <a:lnTo>
                    <a:pt x="15164" y="3388"/>
                  </a:lnTo>
                  <a:lnTo>
                    <a:pt x="17018" y="3388"/>
                  </a:lnTo>
                  <a:lnTo>
                    <a:pt x="17509" y="2541"/>
                  </a:lnTo>
                  <a:lnTo>
                    <a:pt x="17945" y="1694"/>
                  </a:lnTo>
                  <a:lnTo>
                    <a:pt x="18873" y="1271"/>
                  </a:lnTo>
                  <a:lnTo>
                    <a:pt x="19309" y="0"/>
                  </a:lnTo>
                  <a:lnTo>
                    <a:pt x="17945" y="0"/>
                  </a:lnTo>
                  <a:lnTo>
                    <a:pt x="16582" y="424"/>
                  </a:lnTo>
                  <a:lnTo>
                    <a:pt x="14291" y="424"/>
                  </a:lnTo>
                  <a:lnTo>
                    <a:pt x="13800" y="1694"/>
                  </a:lnTo>
                  <a:lnTo>
                    <a:pt x="11945" y="2965"/>
                  </a:lnTo>
                  <a:lnTo>
                    <a:pt x="11945" y="4235"/>
                  </a:lnTo>
                  <a:lnTo>
                    <a:pt x="10145" y="5082"/>
                  </a:lnTo>
                  <a:lnTo>
                    <a:pt x="6927" y="3812"/>
                  </a:lnTo>
                  <a:lnTo>
                    <a:pt x="5073" y="5506"/>
                  </a:lnTo>
                  <a:lnTo>
                    <a:pt x="6000" y="7200"/>
                  </a:lnTo>
                  <a:lnTo>
                    <a:pt x="4145" y="8471"/>
                  </a:lnTo>
                  <a:lnTo>
                    <a:pt x="6000" y="10165"/>
                  </a:lnTo>
                  <a:lnTo>
                    <a:pt x="8291" y="11012"/>
                  </a:lnTo>
                  <a:lnTo>
                    <a:pt x="7855" y="11859"/>
                  </a:lnTo>
                  <a:lnTo>
                    <a:pt x="6436" y="11859"/>
                  </a:lnTo>
                  <a:lnTo>
                    <a:pt x="5564" y="13553"/>
                  </a:lnTo>
                  <a:lnTo>
                    <a:pt x="2782" y="14400"/>
                  </a:lnTo>
                  <a:lnTo>
                    <a:pt x="2782" y="16094"/>
                  </a:lnTo>
                  <a:lnTo>
                    <a:pt x="491" y="16518"/>
                  </a:lnTo>
                  <a:lnTo>
                    <a:pt x="1418" y="17365"/>
                  </a:lnTo>
                  <a:lnTo>
                    <a:pt x="0" y="19482"/>
                  </a:lnTo>
                  <a:lnTo>
                    <a:pt x="1418" y="19906"/>
                  </a:lnTo>
                  <a:lnTo>
                    <a:pt x="1418" y="21176"/>
                  </a:lnTo>
                  <a:lnTo>
                    <a:pt x="3218" y="21600"/>
                  </a:lnTo>
                  <a:lnTo>
                    <a:pt x="8727" y="21600"/>
                  </a:lnTo>
                  <a:lnTo>
                    <a:pt x="12436" y="19906"/>
                  </a:lnTo>
                  <a:lnTo>
                    <a:pt x="15655" y="19906"/>
                  </a:lnTo>
                  <a:lnTo>
                    <a:pt x="17945" y="20753"/>
                  </a:lnTo>
                  <a:lnTo>
                    <a:pt x="17945" y="19059"/>
                  </a:lnTo>
                  <a:lnTo>
                    <a:pt x="19309" y="17365"/>
                  </a:lnTo>
                  <a:lnTo>
                    <a:pt x="20236" y="16094"/>
                  </a:lnTo>
                  <a:lnTo>
                    <a:pt x="21164" y="12282"/>
                  </a:lnTo>
                  <a:lnTo>
                    <a:pt x="20727" y="11012"/>
                  </a:lnTo>
                  <a:lnTo>
                    <a:pt x="20236" y="9318"/>
                  </a:lnTo>
                  <a:lnTo>
                    <a:pt x="21600" y="8894"/>
                  </a:lnTo>
                  <a:lnTo>
                    <a:pt x="20727" y="8471"/>
                  </a:lnTo>
                  <a:lnTo>
                    <a:pt x="19800" y="847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0" name="Shape 1681">
              <a:extLst>
                <a:ext uri="{FF2B5EF4-FFF2-40B4-BE49-F238E27FC236}">
                  <a16:creationId xmlns:a16="http://schemas.microsoft.com/office/drawing/2014/main" id="{68D913C9-7993-4950-BD22-C0A3AF71DB0C}"/>
                </a:ext>
              </a:extLst>
            </p:cNvPr>
            <p:cNvSpPr/>
            <p:nvPr/>
          </p:nvSpPr>
          <p:spPr>
            <a:xfrm>
              <a:off x="4209029" y="7514841"/>
              <a:ext cx="376193" cy="268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82" y="10800"/>
                  </a:moveTo>
                  <a:lnTo>
                    <a:pt x="18927" y="7200"/>
                  </a:lnTo>
                  <a:lnTo>
                    <a:pt x="18927" y="2400"/>
                  </a:lnTo>
                  <a:lnTo>
                    <a:pt x="16147" y="0"/>
                  </a:lnTo>
                  <a:lnTo>
                    <a:pt x="13473" y="0"/>
                  </a:lnTo>
                  <a:lnTo>
                    <a:pt x="11655" y="0"/>
                  </a:lnTo>
                  <a:lnTo>
                    <a:pt x="8982" y="0"/>
                  </a:lnTo>
                  <a:lnTo>
                    <a:pt x="8982" y="1200"/>
                  </a:lnTo>
                  <a:lnTo>
                    <a:pt x="8982" y="0"/>
                  </a:lnTo>
                  <a:lnTo>
                    <a:pt x="7164" y="1200"/>
                  </a:lnTo>
                  <a:lnTo>
                    <a:pt x="6309" y="3600"/>
                  </a:lnTo>
                  <a:lnTo>
                    <a:pt x="5347" y="6000"/>
                  </a:lnTo>
                  <a:lnTo>
                    <a:pt x="1711" y="6000"/>
                  </a:lnTo>
                  <a:lnTo>
                    <a:pt x="1711" y="8400"/>
                  </a:lnTo>
                  <a:lnTo>
                    <a:pt x="0" y="10800"/>
                  </a:lnTo>
                  <a:lnTo>
                    <a:pt x="3529" y="18000"/>
                  </a:lnTo>
                  <a:lnTo>
                    <a:pt x="7164" y="14400"/>
                  </a:lnTo>
                  <a:lnTo>
                    <a:pt x="9838" y="16800"/>
                  </a:lnTo>
                  <a:lnTo>
                    <a:pt x="10800" y="20400"/>
                  </a:lnTo>
                  <a:lnTo>
                    <a:pt x="12618" y="20400"/>
                  </a:lnTo>
                  <a:lnTo>
                    <a:pt x="14329" y="21600"/>
                  </a:lnTo>
                  <a:lnTo>
                    <a:pt x="15291" y="21600"/>
                  </a:lnTo>
                  <a:lnTo>
                    <a:pt x="17964" y="19200"/>
                  </a:lnTo>
                  <a:lnTo>
                    <a:pt x="20638" y="18000"/>
                  </a:lnTo>
                  <a:lnTo>
                    <a:pt x="21600" y="13200"/>
                  </a:lnTo>
                  <a:lnTo>
                    <a:pt x="19782" y="108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1" name="Shape 1682">
              <a:extLst>
                <a:ext uri="{FF2B5EF4-FFF2-40B4-BE49-F238E27FC236}">
                  <a16:creationId xmlns:a16="http://schemas.microsoft.com/office/drawing/2014/main" id="{B2B99C07-C931-44B7-AE88-E32472CE4C33}"/>
                </a:ext>
              </a:extLst>
            </p:cNvPr>
            <p:cNvSpPr/>
            <p:nvPr/>
          </p:nvSpPr>
          <p:spPr>
            <a:xfrm>
              <a:off x="4302147" y="6814181"/>
              <a:ext cx="1240316" cy="1893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721"/>
                  </a:moveTo>
                  <a:lnTo>
                    <a:pt x="11481" y="2211"/>
                  </a:lnTo>
                  <a:lnTo>
                    <a:pt x="10930" y="2041"/>
                  </a:lnTo>
                  <a:lnTo>
                    <a:pt x="12584" y="1361"/>
                  </a:lnTo>
                  <a:lnTo>
                    <a:pt x="13395" y="1191"/>
                  </a:lnTo>
                  <a:lnTo>
                    <a:pt x="13654" y="510"/>
                  </a:lnTo>
                  <a:lnTo>
                    <a:pt x="10378" y="340"/>
                  </a:lnTo>
                  <a:lnTo>
                    <a:pt x="9308" y="0"/>
                  </a:lnTo>
                  <a:lnTo>
                    <a:pt x="8757" y="510"/>
                  </a:lnTo>
                  <a:lnTo>
                    <a:pt x="8205" y="850"/>
                  </a:lnTo>
                  <a:lnTo>
                    <a:pt x="7946" y="1191"/>
                  </a:lnTo>
                  <a:lnTo>
                    <a:pt x="8205" y="1701"/>
                  </a:lnTo>
                  <a:lnTo>
                    <a:pt x="7103" y="1871"/>
                  </a:lnTo>
                  <a:lnTo>
                    <a:pt x="6551" y="2211"/>
                  </a:lnTo>
                  <a:lnTo>
                    <a:pt x="6551" y="2891"/>
                  </a:lnTo>
                  <a:lnTo>
                    <a:pt x="6551" y="3402"/>
                  </a:lnTo>
                  <a:lnTo>
                    <a:pt x="6032" y="3912"/>
                  </a:lnTo>
                  <a:lnTo>
                    <a:pt x="5481" y="4252"/>
                  </a:lnTo>
                  <a:lnTo>
                    <a:pt x="4378" y="5272"/>
                  </a:lnTo>
                  <a:lnTo>
                    <a:pt x="5189" y="5443"/>
                  </a:lnTo>
                  <a:lnTo>
                    <a:pt x="6551" y="4932"/>
                  </a:lnTo>
                  <a:lnTo>
                    <a:pt x="6032" y="5613"/>
                  </a:lnTo>
                  <a:lnTo>
                    <a:pt x="5741" y="6293"/>
                  </a:lnTo>
                  <a:lnTo>
                    <a:pt x="5481" y="6803"/>
                  </a:lnTo>
                  <a:lnTo>
                    <a:pt x="4638" y="7994"/>
                  </a:lnTo>
                  <a:lnTo>
                    <a:pt x="5481" y="7994"/>
                  </a:lnTo>
                  <a:lnTo>
                    <a:pt x="6032" y="7313"/>
                  </a:lnTo>
                  <a:lnTo>
                    <a:pt x="6551" y="6463"/>
                  </a:lnTo>
                  <a:lnTo>
                    <a:pt x="6843" y="6973"/>
                  </a:lnTo>
                  <a:lnTo>
                    <a:pt x="7395" y="6803"/>
                  </a:lnTo>
                  <a:lnTo>
                    <a:pt x="7103" y="7313"/>
                  </a:lnTo>
                  <a:lnTo>
                    <a:pt x="7395" y="7654"/>
                  </a:lnTo>
                  <a:lnTo>
                    <a:pt x="6032" y="9014"/>
                  </a:lnTo>
                  <a:lnTo>
                    <a:pt x="6292" y="10035"/>
                  </a:lnTo>
                  <a:lnTo>
                    <a:pt x="6551" y="9354"/>
                  </a:lnTo>
                  <a:lnTo>
                    <a:pt x="7654" y="9865"/>
                  </a:lnTo>
                  <a:lnTo>
                    <a:pt x="8205" y="9694"/>
                  </a:lnTo>
                  <a:lnTo>
                    <a:pt x="9016" y="9865"/>
                  </a:lnTo>
                  <a:lnTo>
                    <a:pt x="9827" y="9524"/>
                  </a:lnTo>
                  <a:lnTo>
                    <a:pt x="10670" y="9694"/>
                  </a:lnTo>
                  <a:lnTo>
                    <a:pt x="9568" y="10205"/>
                  </a:lnTo>
                  <a:lnTo>
                    <a:pt x="9308" y="10545"/>
                  </a:lnTo>
                  <a:lnTo>
                    <a:pt x="10119" y="11565"/>
                  </a:lnTo>
                  <a:lnTo>
                    <a:pt x="10670" y="11565"/>
                  </a:lnTo>
                  <a:lnTo>
                    <a:pt x="10670" y="12246"/>
                  </a:lnTo>
                  <a:lnTo>
                    <a:pt x="10378" y="12246"/>
                  </a:lnTo>
                  <a:lnTo>
                    <a:pt x="10119" y="13436"/>
                  </a:lnTo>
                  <a:lnTo>
                    <a:pt x="9568" y="13776"/>
                  </a:lnTo>
                  <a:lnTo>
                    <a:pt x="9308" y="13606"/>
                  </a:lnTo>
                  <a:lnTo>
                    <a:pt x="7654" y="13606"/>
                  </a:lnTo>
                  <a:lnTo>
                    <a:pt x="6551" y="13266"/>
                  </a:lnTo>
                  <a:lnTo>
                    <a:pt x="6032" y="13436"/>
                  </a:lnTo>
                  <a:lnTo>
                    <a:pt x="6551" y="13776"/>
                  </a:lnTo>
                  <a:lnTo>
                    <a:pt x="5189" y="14457"/>
                  </a:lnTo>
                  <a:lnTo>
                    <a:pt x="5741" y="14627"/>
                  </a:lnTo>
                  <a:lnTo>
                    <a:pt x="6551" y="14457"/>
                  </a:lnTo>
                  <a:lnTo>
                    <a:pt x="6843" y="15817"/>
                  </a:lnTo>
                  <a:lnTo>
                    <a:pt x="5481" y="16157"/>
                  </a:lnTo>
                  <a:lnTo>
                    <a:pt x="4638" y="16328"/>
                  </a:lnTo>
                  <a:lnTo>
                    <a:pt x="3276" y="16498"/>
                  </a:lnTo>
                  <a:lnTo>
                    <a:pt x="2724" y="16668"/>
                  </a:lnTo>
                  <a:lnTo>
                    <a:pt x="3016" y="16838"/>
                  </a:lnTo>
                  <a:lnTo>
                    <a:pt x="3276" y="17178"/>
                  </a:lnTo>
                  <a:lnTo>
                    <a:pt x="4378" y="17518"/>
                  </a:lnTo>
                  <a:lnTo>
                    <a:pt x="4930" y="17178"/>
                  </a:lnTo>
                  <a:lnTo>
                    <a:pt x="5481" y="17518"/>
                  </a:lnTo>
                  <a:lnTo>
                    <a:pt x="5189" y="17858"/>
                  </a:lnTo>
                  <a:lnTo>
                    <a:pt x="6292" y="17858"/>
                  </a:lnTo>
                  <a:lnTo>
                    <a:pt x="7103" y="18368"/>
                  </a:lnTo>
                  <a:lnTo>
                    <a:pt x="8465" y="18368"/>
                  </a:lnTo>
                  <a:lnTo>
                    <a:pt x="9016" y="18198"/>
                  </a:lnTo>
                  <a:lnTo>
                    <a:pt x="9568" y="18028"/>
                  </a:lnTo>
                  <a:lnTo>
                    <a:pt x="8757" y="18539"/>
                  </a:lnTo>
                  <a:lnTo>
                    <a:pt x="8465" y="18879"/>
                  </a:lnTo>
                  <a:lnTo>
                    <a:pt x="7395" y="19049"/>
                  </a:lnTo>
                  <a:lnTo>
                    <a:pt x="5189" y="18879"/>
                  </a:lnTo>
                  <a:lnTo>
                    <a:pt x="4930" y="19049"/>
                  </a:lnTo>
                  <a:lnTo>
                    <a:pt x="4119" y="19219"/>
                  </a:lnTo>
                  <a:lnTo>
                    <a:pt x="3568" y="19729"/>
                  </a:lnTo>
                  <a:lnTo>
                    <a:pt x="1362" y="20750"/>
                  </a:lnTo>
                  <a:lnTo>
                    <a:pt x="0" y="20920"/>
                  </a:lnTo>
                  <a:lnTo>
                    <a:pt x="292" y="21090"/>
                  </a:lnTo>
                  <a:lnTo>
                    <a:pt x="1103" y="21090"/>
                  </a:lnTo>
                  <a:lnTo>
                    <a:pt x="1654" y="21600"/>
                  </a:lnTo>
                  <a:lnTo>
                    <a:pt x="2205" y="21430"/>
                  </a:lnTo>
                  <a:lnTo>
                    <a:pt x="2205" y="21090"/>
                  </a:lnTo>
                  <a:lnTo>
                    <a:pt x="3016" y="20750"/>
                  </a:lnTo>
                  <a:lnTo>
                    <a:pt x="4638" y="20750"/>
                  </a:lnTo>
                  <a:lnTo>
                    <a:pt x="5481" y="21430"/>
                  </a:lnTo>
                  <a:lnTo>
                    <a:pt x="7103" y="20409"/>
                  </a:lnTo>
                  <a:lnTo>
                    <a:pt x="8465" y="20239"/>
                  </a:lnTo>
                  <a:lnTo>
                    <a:pt x="9568" y="20750"/>
                  </a:lnTo>
                  <a:lnTo>
                    <a:pt x="10930" y="20920"/>
                  </a:lnTo>
                  <a:lnTo>
                    <a:pt x="11222" y="20580"/>
                  </a:lnTo>
                  <a:lnTo>
                    <a:pt x="12584" y="20580"/>
                  </a:lnTo>
                  <a:lnTo>
                    <a:pt x="13654" y="20580"/>
                  </a:lnTo>
                  <a:lnTo>
                    <a:pt x="15308" y="20580"/>
                  </a:lnTo>
                  <a:lnTo>
                    <a:pt x="16411" y="20920"/>
                  </a:lnTo>
                  <a:lnTo>
                    <a:pt x="18584" y="20580"/>
                  </a:lnTo>
                  <a:lnTo>
                    <a:pt x="19135" y="20239"/>
                  </a:lnTo>
                  <a:lnTo>
                    <a:pt x="20238" y="20239"/>
                  </a:lnTo>
                  <a:lnTo>
                    <a:pt x="20238" y="19729"/>
                  </a:lnTo>
                  <a:lnTo>
                    <a:pt x="18324" y="19389"/>
                  </a:lnTo>
                  <a:lnTo>
                    <a:pt x="19135" y="19049"/>
                  </a:lnTo>
                  <a:lnTo>
                    <a:pt x="19135" y="18539"/>
                  </a:lnTo>
                  <a:lnTo>
                    <a:pt x="20238" y="18539"/>
                  </a:lnTo>
                  <a:lnTo>
                    <a:pt x="20238" y="18198"/>
                  </a:lnTo>
                  <a:lnTo>
                    <a:pt x="21049" y="17858"/>
                  </a:lnTo>
                  <a:lnTo>
                    <a:pt x="21308" y="17348"/>
                  </a:lnTo>
                  <a:lnTo>
                    <a:pt x="21600" y="17008"/>
                  </a:lnTo>
                  <a:lnTo>
                    <a:pt x="21600" y="16157"/>
                  </a:lnTo>
                  <a:lnTo>
                    <a:pt x="18876" y="15477"/>
                  </a:lnTo>
                  <a:lnTo>
                    <a:pt x="18324" y="15817"/>
                  </a:lnTo>
                  <a:lnTo>
                    <a:pt x="17481" y="15477"/>
                  </a:lnTo>
                  <a:lnTo>
                    <a:pt x="18584" y="14967"/>
                  </a:lnTo>
                  <a:lnTo>
                    <a:pt x="18032" y="13946"/>
                  </a:lnTo>
                  <a:lnTo>
                    <a:pt x="16962" y="13436"/>
                  </a:lnTo>
                  <a:lnTo>
                    <a:pt x="17773" y="13436"/>
                  </a:lnTo>
                  <a:lnTo>
                    <a:pt x="17481" y="12586"/>
                  </a:lnTo>
                  <a:lnTo>
                    <a:pt x="17481" y="12246"/>
                  </a:lnTo>
                  <a:lnTo>
                    <a:pt x="17222" y="11906"/>
                  </a:lnTo>
                  <a:lnTo>
                    <a:pt x="16962" y="11395"/>
                  </a:lnTo>
                  <a:lnTo>
                    <a:pt x="15568" y="10885"/>
                  </a:lnTo>
                  <a:lnTo>
                    <a:pt x="15308" y="10205"/>
                  </a:lnTo>
                  <a:lnTo>
                    <a:pt x="14757" y="9354"/>
                  </a:lnTo>
                  <a:lnTo>
                    <a:pt x="14757" y="8334"/>
                  </a:lnTo>
                  <a:lnTo>
                    <a:pt x="14497" y="7994"/>
                  </a:lnTo>
                  <a:lnTo>
                    <a:pt x="13654" y="7483"/>
                  </a:lnTo>
                  <a:lnTo>
                    <a:pt x="13395" y="7313"/>
                  </a:lnTo>
                  <a:lnTo>
                    <a:pt x="12843" y="6973"/>
                  </a:lnTo>
                  <a:lnTo>
                    <a:pt x="11741" y="6973"/>
                  </a:lnTo>
                  <a:lnTo>
                    <a:pt x="10930" y="6803"/>
                  </a:lnTo>
                  <a:lnTo>
                    <a:pt x="12032" y="6633"/>
                  </a:lnTo>
                  <a:lnTo>
                    <a:pt x="12843" y="6463"/>
                  </a:lnTo>
                  <a:lnTo>
                    <a:pt x="12584" y="5953"/>
                  </a:lnTo>
                  <a:lnTo>
                    <a:pt x="13654" y="5613"/>
                  </a:lnTo>
                  <a:lnTo>
                    <a:pt x="13654" y="5272"/>
                  </a:lnTo>
                  <a:lnTo>
                    <a:pt x="14497" y="4762"/>
                  </a:lnTo>
                  <a:lnTo>
                    <a:pt x="14757" y="4082"/>
                  </a:lnTo>
                  <a:lnTo>
                    <a:pt x="15859" y="3572"/>
                  </a:lnTo>
                  <a:lnTo>
                    <a:pt x="15859" y="3061"/>
                  </a:lnTo>
                  <a:lnTo>
                    <a:pt x="14497" y="3061"/>
                  </a:lnTo>
                  <a:lnTo>
                    <a:pt x="13946" y="2721"/>
                  </a:lnTo>
                  <a:lnTo>
                    <a:pt x="12292" y="2551"/>
                  </a:lnTo>
                  <a:lnTo>
                    <a:pt x="10670" y="272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2" name="Shape 1683">
              <a:extLst>
                <a:ext uri="{FF2B5EF4-FFF2-40B4-BE49-F238E27FC236}">
                  <a16:creationId xmlns:a16="http://schemas.microsoft.com/office/drawing/2014/main" id="{C7FFEA10-08FE-401B-961A-E4C53825786F}"/>
                </a:ext>
              </a:extLst>
            </p:cNvPr>
            <p:cNvSpPr/>
            <p:nvPr/>
          </p:nvSpPr>
          <p:spPr>
            <a:xfrm>
              <a:off x="4209029" y="7514841"/>
              <a:ext cx="376193" cy="2683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782" y="10800"/>
                  </a:moveTo>
                  <a:lnTo>
                    <a:pt x="18927" y="7200"/>
                  </a:lnTo>
                  <a:lnTo>
                    <a:pt x="18927" y="2400"/>
                  </a:lnTo>
                  <a:lnTo>
                    <a:pt x="16147" y="0"/>
                  </a:lnTo>
                  <a:lnTo>
                    <a:pt x="13473" y="0"/>
                  </a:lnTo>
                  <a:lnTo>
                    <a:pt x="11655" y="0"/>
                  </a:lnTo>
                  <a:lnTo>
                    <a:pt x="8982" y="0"/>
                  </a:lnTo>
                  <a:lnTo>
                    <a:pt x="8982" y="1200"/>
                  </a:lnTo>
                  <a:lnTo>
                    <a:pt x="8982" y="0"/>
                  </a:lnTo>
                  <a:lnTo>
                    <a:pt x="7164" y="1200"/>
                  </a:lnTo>
                  <a:lnTo>
                    <a:pt x="6309" y="3600"/>
                  </a:lnTo>
                  <a:lnTo>
                    <a:pt x="5347" y="6000"/>
                  </a:lnTo>
                  <a:lnTo>
                    <a:pt x="1711" y="6000"/>
                  </a:lnTo>
                  <a:lnTo>
                    <a:pt x="1711" y="8400"/>
                  </a:lnTo>
                  <a:lnTo>
                    <a:pt x="0" y="10800"/>
                  </a:lnTo>
                  <a:lnTo>
                    <a:pt x="3529" y="18000"/>
                  </a:lnTo>
                  <a:lnTo>
                    <a:pt x="7164" y="14400"/>
                  </a:lnTo>
                  <a:lnTo>
                    <a:pt x="9838" y="16800"/>
                  </a:lnTo>
                  <a:lnTo>
                    <a:pt x="10800" y="20400"/>
                  </a:lnTo>
                  <a:lnTo>
                    <a:pt x="12618" y="20400"/>
                  </a:lnTo>
                  <a:lnTo>
                    <a:pt x="14329" y="21600"/>
                  </a:lnTo>
                  <a:lnTo>
                    <a:pt x="15291" y="21600"/>
                  </a:lnTo>
                  <a:lnTo>
                    <a:pt x="15291" y="21600"/>
                  </a:lnTo>
                  <a:lnTo>
                    <a:pt x="17964" y="19200"/>
                  </a:lnTo>
                  <a:lnTo>
                    <a:pt x="20638" y="18000"/>
                  </a:lnTo>
                  <a:lnTo>
                    <a:pt x="21600" y="13200"/>
                  </a:lnTo>
                  <a:lnTo>
                    <a:pt x="19782" y="108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3" name="Shape 1684">
              <a:extLst>
                <a:ext uri="{FF2B5EF4-FFF2-40B4-BE49-F238E27FC236}">
                  <a16:creationId xmlns:a16="http://schemas.microsoft.com/office/drawing/2014/main" id="{9DD19767-AA18-45D5-91F1-15A993049CC5}"/>
                </a:ext>
              </a:extLst>
            </p:cNvPr>
            <p:cNvSpPr/>
            <p:nvPr/>
          </p:nvSpPr>
          <p:spPr>
            <a:xfrm>
              <a:off x="4302147" y="6814181"/>
              <a:ext cx="1240316" cy="18932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670" y="2721"/>
                  </a:moveTo>
                  <a:lnTo>
                    <a:pt x="11481" y="2211"/>
                  </a:lnTo>
                  <a:lnTo>
                    <a:pt x="10930" y="2041"/>
                  </a:lnTo>
                  <a:lnTo>
                    <a:pt x="12584" y="1361"/>
                  </a:lnTo>
                  <a:lnTo>
                    <a:pt x="13395" y="1191"/>
                  </a:lnTo>
                  <a:lnTo>
                    <a:pt x="13654" y="510"/>
                  </a:lnTo>
                  <a:lnTo>
                    <a:pt x="10378" y="340"/>
                  </a:lnTo>
                  <a:lnTo>
                    <a:pt x="9308" y="0"/>
                  </a:lnTo>
                  <a:lnTo>
                    <a:pt x="8757" y="510"/>
                  </a:lnTo>
                  <a:lnTo>
                    <a:pt x="8205" y="850"/>
                  </a:lnTo>
                  <a:lnTo>
                    <a:pt x="7946" y="1191"/>
                  </a:lnTo>
                  <a:lnTo>
                    <a:pt x="8205" y="1701"/>
                  </a:lnTo>
                  <a:lnTo>
                    <a:pt x="7103" y="1871"/>
                  </a:lnTo>
                  <a:lnTo>
                    <a:pt x="6551" y="2211"/>
                  </a:lnTo>
                  <a:lnTo>
                    <a:pt x="6551" y="2891"/>
                  </a:lnTo>
                  <a:lnTo>
                    <a:pt x="6551" y="3402"/>
                  </a:lnTo>
                  <a:lnTo>
                    <a:pt x="6032" y="3912"/>
                  </a:lnTo>
                  <a:lnTo>
                    <a:pt x="5481" y="4252"/>
                  </a:lnTo>
                  <a:lnTo>
                    <a:pt x="4378" y="5272"/>
                  </a:lnTo>
                  <a:lnTo>
                    <a:pt x="5189" y="5443"/>
                  </a:lnTo>
                  <a:lnTo>
                    <a:pt x="6551" y="4932"/>
                  </a:lnTo>
                  <a:lnTo>
                    <a:pt x="6032" y="5613"/>
                  </a:lnTo>
                  <a:lnTo>
                    <a:pt x="5741" y="6293"/>
                  </a:lnTo>
                  <a:lnTo>
                    <a:pt x="5481" y="6803"/>
                  </a:lnTo>
                  <a:lnTo>
                    <a:pt x="4638" y="7994"/>
                  </a:lnTo>
                  <a:lnTo>
                    <a:pt x="5481" y="7994"/>
                  </a:lnTo>
                  <a:lnTo>
                    <a:pt x="6032" y="7313"/>
                  </a:lnTo>
                  <a:lnTo>
                    <a:pt x="6551" y="6463"/>
                  </a:lnTo>
                  <a:lnTo>
                    <a:pt x="6843" y="6973"/>
                  </a:lnTo>
                  <a:lnTo>
                    <a:pt x="7395" y="6803"/>
                  </a:lnTo>
                  <a:lnTo>
                    <a:pt x="7103" y="7313"/>
                  </a:lnTo>
                  <a:lnTo>
                    <a:pt x="7395" y="7654"/>
                  </a:lnTo>
                  <a:lnTo>
                    <a:pt x="6032" y="9014"/>
                  </a:lnTo>
                  <a:lnTo>
                    <a:pt x="6292" y="10035"/>
                  </a:lnTo>
                  <a:lnTo>
                    <a:pt x="6551" y="9354"/>
                  </a:lnTo>
                  <a:lnTo>
                    <a:pt x="7654" y="9865"/>
                  </a:lnTo>
                  <a:lnTo>
                    <a:pt x="8205" y="9694"/>
                  </a:lnTo>
                  <a:lnTo>
                    <a:pt x="9016" y="9865"/>
                  </a:lnTo>
                  <a:lnTo>
                    <a:pt x="9827" y="9524"/>
                  </a:lnTo>
                  <a:lnTo>
                    <a:pt x="10670" y="9694"/>
                  </a:lnTo>
                  <a:lnTo>
                    <a:pt x="9568" y="10205"/>
                  </a:lnTo>
                  <a:lnTo>
                    <a:pt x="9308" y="10545"/>
                  </a:lnTo>
                  <a:lnTo>
                    <a:pt x="10119" y="11565"/>
                  </a:lnTo>
                  <a:lnTo>
                    <a:pt x="10670" y="11565"/>
                  </a:lnTo>
                  <a:lnTo>
                    <a:pt x="10670" y="12246"/>
                  </a:lnTo>
                  <a:lnTo>
                    <a:pt x="10378" y="12246"/>
                  </a:lnTo>
                  <a:lnTo>
                    <a:pt x="10119" y="13436"/>
                  </a:lnTo>
                  <a:lnTo>
                    <a:pt x="9568" y="13776"/>
                  </a:lnTo>
                  <a:lnTo>
                    <a:pt x="9308" y="13606"/>
                  </a:lnTo>
                  <a:lnTo>
                    <a:pt x="7654" y="13606"/>
                  </a:lnTo>
                  <a:lnTo>
                    <a:pt x="6551" y="13266"/>
                  </a:lnTo>
                  <a:lnTo>
                    <a:pt x="6032" y="13436"/>
                  </a:lnTo>
                  <a:lnTo>
                    <a:pt x="6551" y="13776"/>
                  </a:lnTo>
                  <a:lnTo>
                    <a:pt x="5189" y="14457"/>
                  </a:lnTo>
                  <a:lnTo>
                    <a:pt x="5741" y="14627"/>
                  </a:lnTo>
                  <a:lnTo>
                    <a:pt x="6551" y="14457"/>
                  </a:lnTo>
                  <a:lnTo>
                    <a:pt x="6843" y="15817"/>
                  </a:lnTo>
                  <a:lnTo>
                    <a:pt x="5481" y="16157"/>
                  </a:lnTo>
                  <a:lnTo>
                    <a:pt x="4638" y="16328"/>
                  </a:lnTo>
                  <a:lnTo>
                    <a:pt x="3276" y="16498"/>
                  </a:lnTo>
                  <a:lnTo>
                    <a:pt x="2724" y="16668"/>
                  </a:lnTo>
                  <a:lnTo>
                    <a:pt x="3016" y="16838"/>
                  </a:lnTo>
                  <a:lnTo>
                    <a:pt x="3276" y="17178"/>
                  </a:lnTo>
                  <a:lnTo>
                    <a:pt x="4378" y="17518"/>
                  </a:lnTo>
                  <a:lnTo>
                    <a:pt x="4930" y="17178"/>
                  </a:lnTo>
                  <a:lnTo>
                    <a:pt x="5481" y="17518"/>
                  </a:lnTo>
                  <a:lnTo>
                    <a:pt x="5189" y="17858"/>
                  </a:lnTo>
                  <a:lnTo>
                    <a:pt x="6292" y="17858"/>
                  </a:lnTo>
                  <a:lnTo>
                    <a:pt x="7103" y="18368"/>
                  </a:lnTo>
                  <a:lnTo>
                    <a:pt x="8465" y="18368"/>
                  </a:lnTo>
                  <a:lnTo>
                    <a:pt x="9016" y="18198"/>
                  </a:lnTo>
                  <a:lnTo>
                    <a:pt x="9568" y="18028"/>
                  </a:lnTo>
                  <a:lnTo>
                    <a:pt x="8757" y="18539"/>
                  </a:lnTo>
                  <a:lnTo>
                    <a:pt x="8465" y="18879"/>
                  </a:lnTo>
                  <a:lnTo>
                    <a:pt x="7395" y="19049"/>
                  </a:lnTo>
                  <a:lnTo>
                    <a:pt x="5189" y="18879"/>
                  </a:lnTo>
                  <a:lnTo>
                    <a:pt x="4930" y="19049"/>
                  </a:lnTo>
                  <a:lnTo>
                    <a:pt x="4119" y="19219"/>
                  </a:lnTo>
                  <a:lnTo>
                    <a:pt x="3568" y="19729"/>
                  </a:lnTo>
                  <a:lnTo>
                    <a:pt x="1362" y="20750"/>
                  </a:lnTo>
                  <a:lnTo>
                    <a:pt x="0" y="20920"/>
                  </a:lnTo>
                  <a:lnTo>
                    <a:pt x="292" y="21090"/>
                  </a:lnTo>
                  <a:lnTo>
                    <a:pt x="1103" y="21090"/>
                  </a:lnTo>
                  <a:lnTo>
                    <a:pt x="1654" y="21600"/>
                  </a:lnTo>
                  <a:lnTo>
                    <a:pt x="2205" y="21430"/>
                  </a:lnTo>
                  <a:lnTo>
                    <a:pt x="2205" y="21090"/>
                  </a:lnTo>
                  <a:lnTo>
                    <a:pt x="3016" y="20750"/>
                  </a:lnTo>
                  <a:lnTo>
                    <a:pt x="4638" y="20750"/>
                  </a:lnTo>
                  <a:lnTo>
                    <a:pt x="5481" y="21430"/>
                  </a:lnTo>
                  <a:lnTo>
                    <a:pt x="7103" y="20409"/>
                  </a:lnTo>
                  <a:lnTo>
                    <a:pt x="8465" y="20239"/>
                  </a:lnTo>
                  <a:lnTo>
                    <a:pt x="9568" y="20750"/>
                  </a:lnTo>
                  <a:lnTo>
                    <a:pt x="10930" y="20920"/>
                  </a:lnTo>
                  <a:lnTo>
                    <a:pt x="11222" y="20580"/>
                  </a:lnTo>
                  <a:lnTo>
                    <a:pt x="12584" y="20580"/>
                  </a:lnTo>
                  <a:lnTo>
                    <a:pt x="13654" y="20580"/>
                  </a:lnTo>
                  <a:lnTo>
                    <a:pt x="15308" y="20580"/>
                  </a:lnTo>
                  <a:lnTo>
                    <a:pt x="16411" y="20920"/>
                  </a:lnTo>
                  <a:lnTo>
                    <a:pt x="18584" y="20580"/>
                  </a:lnTo>
                  <a:lnTo>
                    <a:pt x="19135" y="20239"/>
                  </a:lnTo>
                  <a:lnTo>
                    <a:pt x="20238" y="20239"/>
                  </a:lnTo>
                  <a:lnTo>
                    <a:pt x="20238" y="19729"/>
                  </a:lnTo>
                  <a:lnTo>
                    <a:pt x="18324" y="19389"/>
                  </a:lnTo>
                  <a:lnTo>
                    <a:pt x="19135" y="19049"/>
                  </a:lnTo>
                  <a:lnTo>
                    <a:pt x="19135" y="18539"/>
                  </a:lnTo>
                  <a:lnTo>
                    <a:pt x="20238" y="18539"/>
                  </a:lnTo>
                  <a:lnTo>
                    <a:pt x="20238" y="18198"/>
                  </a:lnTo>
                  <a:lnTo>
                    <a:pt x="21049" y="17858"/>
                  </a:lnTo>
                  <a:lnTo>
                    <a:pt x="21308" y="17348"/>
                  </a:lnTo>
                  <a:lnTo>
                    <a:pt x="21600" y="17008"/>
                  </a:lnTo>
                  <a:lnTo>
                    <a:pt x="21600" y="16157"/>
                  </a:lnTo>
                  <a:lnTo>
                    <a:pt x="18876" y="15477"/>
                  </a:lnTo>
                  <a:lnTo>
                    <a:pt x="18324" y="15817"/>
                  </a:lnTo>
                  <a:lnTo>
                    <a:pt x="17481" y="15477"/>
                  </a:lnTo>
                  <a:lnTo>
                    <a:pt x="18584" y="14967"/>
                  </a:lnTo>
                  <a:lnTo>
                    <a:pt x="18032" y="13946"/>
                  </a:lnTo>
                  <a:lnTo>
                    <a:pt x="16962" y="13436"/>
                  </a:lnTo>
                  <a:lnTo>
                    <a:pt x="17773" y="13436"/>
                  </a:lnTo>
                  <a:lnTo>
                    <a:pt x="17481" y="12586"/>
                  </a:lnTo>
                  <a:lnTo>
                    <a:pt x="17481" y="12246"/>
                  </a:lnTo>
                  <a:lnTo>
                    <a:pt x="17222" y="11906"/>
                  </a:lnTo>
                  <a:lnTo>
                    <a:pt x="16962" y="11395"/>
                  </a:lnTo>
                  <a:lnTo>
                    <a:pt x="15568" y="10885"/>
                  </a:lnTo>
                  <a:lnTo>
                    <a:pt x="15308" y="10205"/>
                  </a:lnTo>
                  <a:lnTo>
                    <a:pt x="14757" y="9354"/>
                  </a:lnTo>
                  <a:lnTo>
                    <a:pt x="14757" y="8334"/>
                  </a:lnTo>
                  <a:lnTo>
                    <a:pt x="14497" y="7994"/>
                  </a:lnTo>
                  <a:lnTo>
                    <a:pt x="13654" y="7483"/>
                  </a:lnTo>
                  <a:lnTo>
                    <a:pt x="13395" y="7313"/>
                  </a:lnTo>
                  <a:lnTo>
                    <a:pt x="12843" y="6973"/>
                  </a:lnTo>
                  <a:lnTo>
                    <a:pt x="11741" y="6973"/>
                  </a:lnTo>
                  <a:lnTo>
                    <a:pt x="10930" y="6803"/>
                  </a:lnTo>
                  <a:lnTo>
                    <a:pt x="12032" y="6633"/>
                  </a:lnTo>
                  <a:lnTo>
                    <a:pt x="12843" y="6463"/>
                  </a:lnTo>
                  <a:lnTo>
                    <a:pt x="12584" y="5953"/>
                  </a:lnTo>
                  <a:lnTo>
                    <a:pt x="13654" y="5613"/>
                  </a:lnTo>
                  <a:lnTo>
                    <a:pt x="13654" y="5272"/>
                  </a:lnTo>
                  <a:lnTo>
                    <a:pt x="14497" y="4762"/>
                  </a:lnTo>
                  <a:lnTo>
                    <a:pt x="14757" y="4082"/>
                  </a:lnTo>
                  <a:lnTo>
                    <a:pt x="15859" y="3572"/>
                  </a:lnTo>
                  <a:lnTo>
                    <a:pt x="15859" y="3061"/>
                  </a:lnTo>
                  <a:lnTo>
                    <a:pt x="14497" y="3061"/>
                  </a:lnTo>
                  <a:lnTo>
                    <a:pt x="13946" y="2721"/>
                  </a:lnTo>
                  <a:lnTo>
                    <a:pt x="12292" y="2551"/>
                  </a:lnTo>
                  <a:lnTo>
                    <a:pt x="10670" y="272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4" name="Shape 1685">
              <a:extLst>
                <a:ext uri="{FF2B5EF4-FFF2-40B4-BE49-F238E27FC236}">
                  <a16:creationId xmlns:a16="http://schemas.microsoft.com/office/drawing/2014/main" id="{FB3C048B-7C84-4C7A-8639-E1FE93484A8A}"/>
                </a:ext>
              </a:extLst>
            </p:cNvPr>
            <p:cNvSpPr/>
            <p:nvPr/>
          </p:nvSpPr>
          <p:spPr>
            <a:xfrm>
              <a:off x="3156811" y="5293600"/>
              <a:ext cx="1098778" cy="790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8" y="16302"/>
                  </a:moveTo>
                  <a:lnTo>
                    <a:pt x="4942" y="19562"/>
                  </a:lnTo>
                  <a:lnTo>
                    <a:pt x="7395" y="21600"/>
                  </a:lnTo>
                  <a:lnTo>
                    <a:pt x="9262" y="21600"/>
                  </a:lnTo>
                  <a:lnTo>
                    <a:pt x="10507" y="21192"/>
                  </a:lnTo>
                  <a:lnTo>
                    <a:pt x="12667" y="21600"/>
                  </a:lnTo>
                  <a:lnTo>
                    <a:pt x="15742" y="19970"/>
                  </a:lnTo>
                  <a:lnTo>
                    <a:pt x="16951" y="20377"/>
                  </a:lnTo>
                  <a:lnTo>
                    <a:pt x="18525" y="19155"/>
                  </a:lnTo>
                  <a:lnTo>
                    <a:pt x="20355" y="17932"/>
                  </a:lnTo>
                  <a:lnTo>
                    <a:pt x="21600" y="13857"/>
                  </a:lnTo>
                  <a:lnTo>
                    <a:pt x="20685" y="13042"/>
                  </a:lnTo>
                  <a:lnTo>
                    <a:pt x="20355" y="11411"/>
                  </a:lnTo>
                  <a:lnTo>
                    <a:pt x="20685" y="9781"/>
                  </a:lnTo>
                  <a:lnTo>
                    <a:pt x="20978" y="8151"/>
                  </a:lnTo>
                  <a:lnTo>
                    <a:pt x="19440" y="8151"/>
                  </a:lnTo>
                  <a:lnTo>
                    <a:pt x="18525" y="6113"/>
                  </a:lnTo>
                  <a:lnTo>
                    <a:pt x="17573" y="7336"/>
                  </a:lnTo>
                  <a:lnTo>
                    <a:pt x="17280" y="8151"/>
                  </a:lnTo>
                  <a:lnTo>
                    <a:pt x="16365" y="7743"/>
                  </a:lnTo>
                  <a:lnTo>
                    <a:pt x="15120" y="8151"/>
                  </a:lnTo>
                  <a:lnTo>
                    <a:pt x="14827" y="6521"/>
                  </a:lnTo>
                  <a:lnTo>
                    <a:pt x="13875" y="6521"/>
                  </a:lnTo>
                  <a:lnTo>
                    <a:pt x="13582" y="7743"/>
                  </a:lnTo>
                  <a:lnTo>
                    <a:pt x="12960" y="5706"/>
                  </a:lnTo>
                  <a:lnTo>
                    <a:pt x="11422" y="6113"/>
                  </a:lnTo>
                  <a:lnTo>
                    <a:pt x="10800" y="7336"/>
                  </a:lnTo>
                  <a:lnTo>
                    <a:pt x="10178" y="7336"/>
                  </a:lnTo>
                  <a:lnTo>
                    <a:pt x="9885" y="4483"/>
                  </a:lnTo>
                  <a:lnTo>
                    <a:pt x="9262" y="4891"/>
                  </a:lnTo>
                  <a:lnTo>
                    <a:pt x="8933" y="7743"/>
                  </a:lnTo>
                  <a:lnTo>
                    <a:pt x="8347" y="7743"/>
                  </a:lnTo>
                  <a:lnTo>
                    <a:pt x="8018" y="6521"/>
                  </a:lnTo>
                  <a:lnTo>
                    <a:pt x="6480" y="8151"/>
                  </a:lnTo>
                  <a:lnTo>
                    <a:pt x="6773" y="5706"/>
                  </a:lnTo>
                  <a:lnTo>
                    <a:pt x="7725" y="4483"/>
                  </a:lnTo>
                  <a:lnTo>
                    <a:pt x="6773" y="815"/>
                  </a:lnTo>
                  <a:lnTo>
                    <a:pt x="5235" y="0"/>
                  </a:lnTo>
                  <a:lnTo>
                    <a:pt x="5565" y="3260"/>
                  </a:lnTo>
                  <a:lnTo>
                    <a:pt x="4320" y="815"/>
                  </a:lnTo>
                  <a:lnTo>
                    <a:pt x="3405" y="1630"/>
                  </a:lnTo>
                  <a:lnTo>
                    <a:pt x="2782" y="2445"/>
                  </a:lnTo>
                  <a:lnTo>
                    <a:pt x="3405" y="3260"/>
                  </a:lnTo>
                  <a:lnTo>
                    <a:pt x="2160" y="2445"/>
                  </a:lnTo>
                  <a:lnTo>
                    <a:pt x="1867" y="3260"/>
                  </a:lnTo>
                  <a:lnTo>
                    <a:pt x="915" y="3260"/>
                  </a:lnTo>
                  <a:lnTo>
                    <a:pt x="1538" y="4483"/>
                  </a:lnTo>
                  <a:lnTo>
                    <a:pt x="3698" y="4891"/>
                  </a:lnTo>
                  <a:lnTo>
                    <a:pt x="5235" y="6521"/>
                  </a:lnTo>
                  <a:lnTo>
                    <a:pt x="4027" y="7336"/>
                  </a:lnTo>
                  <a:lnTo>
                    <a:pt x="4613" y="8151"/>
                  </a:lnTo>
                  <a:lnTo>
                    <a:pt x="5235" y="8966"/>
                  </a:lnTo>
                  <a:lnTo>
                    <a:pt x="4613" y="9374"/>
                  </a:lnTo>
                  <a:lnTo>
                    <a:pt x="293" y="7336"/>
                  </a:lnTo>
                  <a:lnTo>
                    <a:pt x="0" y="8558"/>
                  </a:lnTo>
                  <a:lnTo>
                    <a:pt x="3405" y="9781"/>
                  </a:lnTo>
                  <a:lnTo>
                    <a:pt x="3075" y="11004"/>
                  </a:lnTo>
                  <a:lnTo>
                    <a:pt x="3075" y="13042"/>
                  </a:lnTo>
                  <a:lnTo>
                    <a:pt x="2453" y="14264"/>
                  </a:lnTo>
                  <a:lnTo>
                    <a:pt x="1245" y="14264"/>
                  </a:lnTo>
                  <a:lnTo>
                    <a:pt x="622" y="15079"/>
                  </a:lnTo>
                  <a:lnTo>
                    <a:pt x="3698" y="16302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5" name="Shape 1686">
              <a:extLst>
                <a:ext uri="{FF2B5EF4-FFF2-40B4-BE49-F238E27FC236}">
                  <a16:creationId xmlns:a16="http://schemas.microsoft.com/office/drawing/2014/main" id="{5BBEA8D2-C92A-4A0E-99A7-D491E6802147}"/>
                </a:ext>
              </a:extLst>
            </p:cNvPr>
            <p:cNvSpPr/>
            <p:nvPr/>
          </p:nvSpPr>
          <p:spPr>
            <a:xfrm>
              <a:off x="6766014" y="7649008"/>
              <a:ext cx="124778" cy="119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100"/>
                  </a:moveTo>
                  <a:lnTo>
                    <a:pt x="5481" y="18900"/>
                  </a:lnTo>
                  <a:lnTo>
                    <a:pt x="16442" y="21600"/>
                  </a:lnTo>
                  <a:lnTo>
                    <a:pt x="21600" y="16200"/>
                  </a:lnTo>
                  <a:lnTo>
                    <a:pt x="19021" y="0"/>
                  </a:lnTo>
                  <a:lnTo>
                    <a:pt x="0" y="2700"/>
                  </a:lnTo>
                  <a:lnTo>
                    <a:pt x="0" y="81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6" name="Shape 1687">
              <a:extLst>
                <a:ext uri="{FF2B5EF4-FFF2-40B4-BE49-F238E27FC236}">
                  <a16:creationId xmlns:a16="http://schemas.microsoft.com/office/drawing/2014/main" id="{2A011B0A-4719-4EC7-BFA5-E44C471C8D22}"/>
                </a:ext>
              </a:extLst>
            </p:cNvPr>
            <p:cNvSpPr/>
            <p:nvPr/>
          </p:nvSpPr>
          <p:spPr>
            <a:xfrm>
              <a:off x="3156811" y="5293600"/>
              <a:ext cx="1098778" cy="7901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698" y="16302"/>
                  </a:moveTo>
                  <a:lnTo>
                    <a:pt x="4942" y="19562"/>
                  </a:lnTo>
                  <a:lnTo>
                    <a:pt x="7395" y="21600"/>
                  </a:lnTo>
                  <a:lnTo>
                    <a:pt x="9262" y="21600"/>
                  </a:lnTo>
                  <a:lnTo>
                    <a:pt x="10507" y="21192"/>
                  </a:lnTo>
                  <a:lnTo>
                    <a:pt x="12667" y="21600"/>
                  </a:lnTo>
                  <a:lnTo>
                    <a:pt x="15742" y="19970"/>
                  </a:lnTo>
                  <a:lnTo>
                    <a:pt x="16951" y="20377"/>
                  </a:lnTo>
                  <a:lnTo>
                    <a:pt x="18525" y="19155"/>
                  </a:lnTo>
                  <a:lnTo>
                    <a:pt x="20355" y="17932"/>
                  </a:lnTo>
                  <a:lnTo>
                    <a:pt x="21600" y="13857"/>
                  </a:lnTo>
                  <a:lnTo>
                    <a:pt x="20685" y="13042"/>
                  </a:lnTo>
                  <a:lnTo>
                    <a:pt x="20355" y="11411"/>
                  </a:lnTo>
                  <a:lnTo>
                    <a:pt x="20685" y="9781"/>
                  </a:lnTo>
                  <a:lnTo>
                    <a:pt x="20978" y="8151"/>
                  </a:lnTo>
                  <a:lnTo>
                    <a:pt x="19440" y="8151"/>
                  </a:lnTo>
                  <a:lnTo>
                    <a:pt x="18525" y="6113"/>
                  </a:lnTo>
                  <a:lnTo>
                    <a:pt x="17573" y="7336"/>
                  </a:lnTo>
                  <a:lnTo>
                    <a:pt x="17280" y="8151"/>
                  </a:lnTo>
                  <a:lnTo>
                    <a:pt x="16365" y="7743"/>
                  </a:lnTo>
                  <a:lnTo>
                    <a:pt x="15120" y="8151"/>
                  </a:lnTo>
                  <a:lnTo>
                    <a:pt x="14827" y="6521"/>
                  </a:lnTo>
                  <a:lnTo>
                    <a:pt x="13875" y="6521"/>
                  </a:lnTo>
                  <a:lnTo>
                    <a:pt x="13582" y="7743"/>
                  </a:lnTo>
                  <a:lnTo>
                    <a:pt x="12960" y="5706"/>
                  </a:lnTo>
                  <a:lnTo>
                    <a:pt x="11422" y="6113"/>
                  </a:lnTo>
                  <a:lnTo>
                    <a:pt x="10800" y="7336"/>
                  </a:lnTo>
                  <a:lnTo>
                    <a:pt x="10178" y="7336"/>
                  </a:lnTo>
                  <a:lnTo>
                    <a:pt x="9885" y="4483"/>
                  </a:lnTo>
                  <a:lnTo>
                    <a:pt x="9262" y="4891"/>
                  </a:lnTo>
                  <a:lnTo>
                    <a:pt x="8933" y="7743"/>
                  </a:lnTo>
                  <a:lnTo>
                    <a:pt x="8347" y="7743"/>
                  </a:lnTo>
                  <a:lnTo>
                    <a:pt x="8018" y="6521"/>
                  </a:lnTo>
                  <a:lnTo>
                    <a:pt x="6480" y="8151"/>
                  </a:lnTo>
                  <a:lnTo>
                    <a:pt x="6773" y="5706"/>
                  </a:lnTo>
                  <a:lnTo>
                    <a:pt x="7725" y="4483"/>
                  </a:lnTo>
                  <a:lnTo>
                    <a:pt x="6773" y="815"/>
                  </a:lnTo>
                  <a:lnTo>
                    <a:pt x="5235" y="0"/>
                  </a:lnTo>
                  <a:lnTo>
                    <a:pt x="5565" y="3260"/>
                  </a:lnTo>
                  <a:lnTo>
                    <a:pt x="4320" y="815"/>
                  </a:lnTo>
                  <a:lnTo>
                    <a:pt x="3405" y="1630"/>
                  </a:lnTo>
                  <a:lnTo>
                    <a:pt x="2782" y="2445"/>
                  </a:lnTo>
                  <a:lnTo>
                    <a:pt x="3405" y="3260"/>
                  </a:lnTo>
                  <a:lnTo>
                    <a:pt x="2160" y="2445"/>
                  </a:lnTo>
                  <a:lnTo>
                    <a:pt x="1867" y="3260"/>
                  </a:lnTo>
                  <a:lnTo>
                    <a:pt x="915" y="3260"/>
                  </a:lnTo>
                  <a:lnTo>
                    <a:pt x="1538" y="4483"/>
                  </a:lnTo>
                  <a:lnTo>
                    <a:pt x="3698" y="4891"/>
                  </a:lnTo>
                  <a:lnTo>
                    <a:pt x="5235" y="6521"/>
                  </a:lnTo>
                  <a:lnTo>
                    <a:pt x="4027" y="7336"/>
                  </a:lnTo>
                  <a:lnTo>
                    <a:pt x="4613" y="8151"/>
                  </a:lnTo>
                  <a:lnTo>
                    <a:pt x="5235" y="8966"/>
                  </a:lnTo>
                  <a:lnTo>
                    <a:pt x="4613" y="9374"/>
                  </a:lnTo>
                  <a:lnTo>
                    <a:pt x="293" y="7336"/>
                  </a:lnTo>
                  <a:lnTo>
                    <a:pt x="0" y="8558"/>
                  </a:lnTo>
                  <a:lnTo>
                    <a:pt x="3405" y="9781"/>
                  </a:lnTo>
                  <a:lnTo>
                    <a:pt x="3075" y="11004"/>
                  </a:lnTo>
                  <a:lnTo>
                    <a:pt x="3075" y="13042"/>
                  </a:lnTo>
                  <a:lnTo>
                    <a:pt x="2453" y="14264"/>
                  </a:lnTo>
                  <a:lnTo>
                    <a:pt x="1245" y="14264"/>
                  </a:lnTo>
                  <a:lnTo>
                    <a:pt x="622" y="15079"/>
                  </a:lnTo>
                  <a:lnTo>
                    <a:pt x="3698" y="16302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7" name="Shape 1688">
              <a:extLst>
                <a:ext uri="{FF2B5EF4-FFF2-40B4-BE49-F238E27FC236}">
                  <a16:creationId xmlns:a16="http://schemas.microsoft.com/office/drawing/2014/main" id="{30BFAF74-218D-4CFE-BF66-E088153BC55A}"/>
                </a:ext>
              </a:extLst>
            </p:cNvPr>
            <p:cNvSpPr/>
            <p:nvPr/>
          </p:nvSpPr>
          <p:spPr>
            <a:xfrm>
              <a:off x="6766014" y="7649008"/>
              <a:ext cx="124778" cy="119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100"/>
                  </a:moveTo>
                  <a:lnTo>
                    <a:pt x="5481" y="18900"/>
                  </a:lnTo>
                  <a:lnTo>
                    <a:pt x="16442" y="21600"/>
                  </a:lnTo>
                  <a:lnTo>
                    <a:pt x="21600" y="16200"/>
                  </a:lnTo>
                  <a:lnTo>
                    <a:pt x="19021" y="0"/>
                  </a:lnTo>
                  <a:lnTo>
                    <a:pt x="0" y="2700"/>
                  </a:lnTo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8" name="Shape 1689">
              <a:extLst>
                <a:ext uri="{FF2B5EF4-FFF2-40B4-BE49-F238E27FC236}">
                  <a16:creationId xmlns:a16="http://schemas.microsoft.com/office/drawing/2014/main" id="{0E98BC6C-CE59-4AA5-B1CF-ED9B7072BE19}"/>
                </a:ext>
              </a:extLst>
            </p:cNvPr>
            <p:cNvSpPr/>
            <p:nvPr/>
          </p:nvSpPr>
          <p:spPr>
            <a:xfrm>
              <a:off x="6766014" y="7649008"/>
              <a:ext cx="124778" cy="1192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100"/>
                  </a:moveTo>
                  <a:lnTo>
                    <a:pt x="5481" y="18900"/>
                  </a:lnTo>
                  <a:lnTo>
                    <a:pt x="16442" y="21600"/>
                  </a:lnTo>
                  <a:lnTo>
                    <a:pt x="21600" y="16200"/>
                  </a:lnTo>
                  <a:lnTo>
                    <a:pt x="19021" y="0"/>
                  </a:lnTo>
                  <a:lnTo>
                    <a:pt x="0" y="2700"/>
                  </a:lnTo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9" name="Shape 1690">
              <a:extLst>
                <a:ext uri="{FF2B5EF4-FFF2-40B4-BE49-F238E27FC236}">
                  <a16:creationId xmlns:a16="http://schemas.microsoft.com/office/drawing/2014/main" id="{ED9479EC-9365-4C3E-96C0-E69EA4A835B7}"/>
                </a:ext>
              </a:extLst>
            </p:cNvPr>
            <p:cNvSpPr/>
            <p:nvPr/>
          </p:nvSpPr>
          <p:spPr>
            <a:xfrm>
              <a:off x="6939212" y="7529748"/>
              <a:ext cx="202995" cy="327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618"/>
                  </a:moveTo>
                  <a:lnTo>
                    <a:pt x="9908" y="21600"/>
                  </a:lnTo>
                  <a:lnTo>
                    <a:pt x="15061" y="17673"/>
                  </a:lnTo>
                  <a:lnTo>
                    <a:pt x="15061" y="13745"/>
                  </a:lnTo>
                  <a:lnTo>
                    <a:pt x="21600" y="11782"/>
                  </a:lnTo>
                  <a:lnTo>
                    <a:pt x="18231" y="8836"/>
                  </a:lnTo>
                  <a:lnTo>
                    <a:pt x="21600" y="7855"/>
                  </a:lnTo>
                  <a:lnTo>
                    <a:pt x="20015" y="982"/>
                  </a:lnTo>
                  <a:lnTo>
                    <a:pt x="16646" y="0"/>
                  </a:lnTo>
                  <a:lnTo>
                    <a:pt x="13277" y="1964"/>
                  </a:lnTo>
                  <a:lnTo>
                    <a:pt x="11692" y="5891"/>
                  </a:lnTo>
                  <a:lnTo>
                    <a:pt x="8323" y="1964"/>
                  </a:lnTo>
                  <a:lnTo>
                    <a:pt x="1585" y="4909"/>
                  </a:lnTo>
                  <a:lnTo>
                    <a:pt x="0" y="5891"/>
                  </a:lnTo>
                  <a:lnTo>
                    <a:pt x="1585" y="8836"/>
                  </a:lnTo>
                  <a:lnTo>
                    <a:pt x="8323" y="10800"/>
                  </a:lnTo>
                  <a:lnTo>
                    <a:pt x="9908" y="13745"/>
                  </a:lnTo>
                  <a:lnTo>
                    <a:pt x="6539" y="17673"/>
                  </a:lnTo>
                  <a:lnTo>
                    <a:pt x="1585" y="16691"/>
                  </a:lnTo>
                  <a:lnTo>
                    <a:pt x="0" y="20618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0" name="Shape 1691">
              <a:extLst>
                <a:ext uri="{FF2B5EF4-FFF2-40B4-BE49-F238E27FC236}">
                  <a16:creationId xmlns:a16="http://schemas.microsoft.com/office/drawing/2014/main" id="{0365DFDD-0666-48BB-A5FF-7665D5156634}"/>
                </a:ext>
              </a:extLst>
            </p:cNvPr>
            <p:cNvSpPr/>
            <p:nvPr/>
          </p:nvSpPr>
          <p:spPr>
            <a:xfrm>
              <a:off x="7300504" y="11495185"/>
              <a:ext cx="610847" cy="387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308"/>
                  </a:moveTo>
                  <a:lnTo>
                    <a:pt x="0" y="5815"/>
                  </a:lnTo>
                  <a:lnTo>
                    <a:pt x="1646" y="3323"/>
                  </a:lnTo>
                  <a:lnTo>
                    <a:pt x="3293" y="4985"/>
                  </a:lnTo>
                  <a:lnTo>
                    <a:pt x="4412" y="3323"/>
                  </a:lnTo>
                  <a:lnTo>
                    <a:pt x="6059" y="2492"/>
                  </a:lnTo>
                  <a:lnTo>
                    <a:pt x="6651" y="3323"/>
                  </a:lnTo>
                  <a:lnTo>
                    <a:pt x="7705" y="4154"/>
                  </a:lnTo>
                  <a:lnTo>
                    <a:pt x="8824" y="4985"/>
                  </a:lnTo>
                  <a:lnTo>
                    <a:pt x="10537" y="4154"/>
                  </a:lnTo>
                  <a:lnTo>
                    <a:pt x="13829" y="4154"/>
                  </a:lnTo>
                  <a:lnTo>
                    <a:pt x="15476" y="3323"/>
                  </a:lnTo>
                  <a:lnTo>
                    <a:pt x="16595" y="1662"/>
                  </a:lnTo>
                  <a:lnTo>
                    <a:pt x="17188" y="1662"/>
                  </a:lnTo>
                  <a:lnTo>
                    <a:pt x="18834" y="2492"/>
                  </a:lnTo>
                  <a:lnTo>
                    <a:pt x="19361" y="831"/>
                  </a:lnTo>
                  <a:lnTo>
                    <a:pt x="21073" y="0"/>
                  </a:lnTo>
                  <a:lnTo>
                    <a:pt x="21600" y="1662"/>
                  </a:lnTo>
                  <a:lnTo>
                    <a:pt x="20480" y="5815"/>
                  </a:lnTo>
                  <a:lnTo>
                    <a:pt x="19954" y="8308"/>
                  </a:lnTo>
                  <a:lnTo>
                    <a:pt x="18834" y="10800"/>
                  </a:lnTo>
                  <a:lnTo>
                    <a:pt x="18834" y="11631"/>
                  </a:lnTo>
                  <a:lnTo>
                    <a:pt x="19954" y="13292"/>
                  </a:lnTo>
                  <a:lnTo>
                    <a:pt x="21073" y="16615"/>
                  </a:lnTo>
                  <a:lnTo>
                    <a:pt x="19954" y="18277"/>
                  </a:lnTo>
                  <a:lnTo>
                    <a:pt x="19954" y="21600"/>
                  </a:lnTo>
                  <a:lnTo>
                    <a:pt x="17715" y="20769"/>
                  </a:lnTo>
                  <a:lnTo>
                    <a:pt x="14949" y="19938"/>
                  </a:lnTo>
                  <a:lnTo>
                    <a:pt x="13302" y="15785"/>
                  </a:lnTo>
                  <a:lnTo>
                    <a:pt x="11063" y="16615"/>
                  </a:lnTo>
                  <a:lnTo>
                    <a:pt x="9417" y="14954"/>
                  </a:lnTo>
                  <a:lnTo>
                    <a:pt x="8298" y="13292"/>
                  </a:lnTo>
                  <a:lnTo>
                    <a:pt x="7178" y="13292"/>
                  </a:lnTo>
                  <a:lnTo>
                    <a:pt x="5532" y="11631"/>
                  </a:lnTo>
                  <a:lnTo>
                    <a:pt x="4412" y="11631"/>
                  </a:lnTo>
                  <a:lnTo>
                    <a:pt x="3293" y="9969"/>
                  </a:lnTo>
                  <a:lnTo>
                    <a:pt x="1646" y="10800"/>
                  </a:lnTo>
                  <a:lnTo>
                    <a:pt x="0" y="8308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1" name="Shape 1692">
              <a:extLst>
                <a:ext uri="{FF2B5EF4-FFF2-40B4-BE49-F238E27FC236}">
                  <a16:creationId xmlns:a16="http://schemas.microsoft.com/office/drawing/2014/main" id="{67AB623E-378E-4832-AE6D-AB2400E785FB}"/>
                </a:ext>
              </a:extLst>
            </p:cNvPr>
            <p:cNvSpPr/>
            <p:nvPr/>
          </p:nvSpPr>
          <p:spPr>
            <a:xfrm>
              <a:off x="6939212" y="7529748"/>
              <a:ext cx="202995" cy="3279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0618"/>
                  </a:moveTo>
                  <a:lnTo>
                    <a:pt x="9908" y="21600"/>
                  </a:lnTo>
                  <a:lnTo>
                    <a:pt x="15061" y="17673"/>
                  </a:lnTo>
                  <a:lnTo>
                    <a:pt x="15061" y="13745"/>
                  </a:lnTo>
                  <a:lnTo>
                    <a:pt x="21600" y="11782"/>
                  </a:lnTo>
                  <a:lnTo>
                    <a:pt x="18231" y="8836"/>
                  </a:lnTo>
                  <a:lnTo>
                    <a:pt x="21600" y="7855"/>
                  </a:lnTo>
                  <a:lnTo>
                    <a:pt x="20015" y="982"/>
                  </a:lnTo>
                  <a:lnTo>
                    <a:pt x="16646" y="0"/>
                  </a:lnTo>
                  <a:lnTo>
                    <a:pt x="13277" y="1964"/>
                  </a:lnTo>
                  <a:lnTo>
                    <a:pt x="11692" y="5891"/>
                  </a:lnTo>
                  <a:lnTo>
                    <a:pt x="8323" y="1964"/>
                  </a:lnTo>
                  <a:lnTo>
                    <a:pt x="1585" y="4909"/>
                  </a:lnTo>
                  <a:lnTo>
                    <a:pt x="0" y="5891"/>
                  </a:lnTo>
                  <a:lnTo>
                    <a:pt x="1585" y="8836"/>
                  </a:lnTo>
                  <a:lnTo>
                    <a:pt x="8323" y="10800"/>
                  </a:lnTo>
                  <a:lnTo>
                    <a:pt x="9908" y="13745"/>
                  </a:lnTo>
                  <a:lnTo>
                    <a:pt x="6539" y="17673"/>
                  </a:lnTo>
                  <a:lnTo>
                    <a:pt x="1585" y="16691"/>
                  </a:lnTo>
                  <a:lnTo>
                    <a:pt x="0" y="20618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2" name="Shape 1693">
              <a:extLst>
                <a:ext uri="{FF2B5EF4-FFF2-40B4-BE49-F238E27FC236}">
                  <a16:creationId xmlns:a16="http://schemas.microsoft.com/office/drawing/2014/main" id="{0FD27D5B-51A4-4E63-80CB-A8655205F41E}"/>
                </a:ext>
              </a:extLst>
            </p:cNvPr>
            <p:cNvSpPr/>
            <p:nvPr/>
          </p:nvSpPr>
          <p:spPr>
            <a:xfrm>
              <a:off x="7300504" y="11495185"/>
              <a:ext cx="610847" cy="3876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308"/>
                  </a:moveTo>
                  <a:lnTo>
                    <a:pt x="0" y="5815"/>
                  </a:lnTo>
                  <a:lnTo>
                    <a:pt x="1646" y="3323"/>
                  </a:lnTo>
                  <a:lnTo>
                    <a:pt x="3293" y="4985"/>
                  </a:lnTo>
                  <a:lnTo>
                    <a:pt x="4412" y="3323"/>
                  </a:lnTo>
                  <a:lnTo>
                    <a:pt x="6059" y="2492"/>
                  </a:lnTo>
                  <a:lnTo>
                    <a:pt x="6651" y="3323"/>
                  </a:lnTo>
                  <a:lnTo>
                    <a:pt x="7705" y="4154"/>
                  </a:lnTo>
                  <a:lnTo>
                    <a:pt x="8824" y="4985"/>
                  </a:lnTo>
                  <a:lnTo>
                    <a:pt x="10537" y="4154"/>
                  </a:lnTo>
                  <a:lnTo>
                    <a:pt x="13829" y="4154"/>
                  </a:lnTo>
                  <a:lnTo>
                    <a:pt x="15476" y="3323"/>
                  </a:lnTo>
                  <a:lnTo>
                    <a:pt x="16595" y="1662"/>
                  </a:lnTo>
                  <a:lnTo>
                    <a:pt x="17188" y="1662"/>
                  </a:lnTo>
                  <a:lnTo>
                    <a:pt x="18834" y="2492"/>
                  </a:lnTo>
                  <a:lnTo>
                    <a:pt x="19361" y="831"/>
                  </a:lnTo>
                  <a:lnTo>
                    <a:pt x="21073" y="0"/>
                  </a:lnTo>
                  <a:lnTo>
                    <a:pt x="21600" y="1662"/>
                  </a:lnTo>
                  <a:lnTo>
                    <a:pt x="20480" y="5815"/>
                  </a:lnTo>
                  <a:lnTo>
                    <a:pt x="19954" y="8308"/>
                  </a:lnTo>
                  <a:lnTo>
                    <a:pt x="18834" y="10800"/>
                  </a:lnTo>
                  <a:lnTo>
                    <a:pt x="18834" y="11631"/>
                  </a:lnTo>
                  <a:lnTo>
                    <a:pt x="19954" y="13292"/>
                  </a:lnTo>
                  <a:lnTo>
                    <a:pt x="21073" y="16615"/>
                  </a:lnTo>
                  <a:lnTo>
                    <a:pt x="19954" y="18277"/>
                  </a:lnTo>
                  <a:lnTo>
                    <a:pt x="19954" y="21600"/>
                  </a:lnTo>
                  <a:lnTo>
                    <a:pt x="17715" y="20769"/>
                  </a:lnTo>
                  <a:lnTo>
                    <a:pt x="14949" y="19938"/>
                  </a:lnTo>
                  <a:lnTo>
                    <a:pt x="13302" y="15785"/>
                  </a:lnTo>
                  <a:lnTo>
                    <a:pt x="11063" y="16615"/>
                  </a:lnTo>
                  <a:lnTo>
                    <a:pt x="9417" y="14954"/>
                  </a:lnTo>
                  <a:lnTo>
                    <a:pt x="8298" y="13292"/>
                  </a:lnTo>
                  <a:lnTo>
                    <a:pt x="7178" y="13292"/>
                  </a:lnTo>
                  <a:lnTo>
                    <a:pt x="5532" y="11631"/>
                  </a:lnTo>
                  <a:lnTo>
                    <a:pt x="4412" y="11631"/>
                  </a:lnTo>
                  <a:lnTo>
                    <a:pt x="3293" y="9969"/>
                  </a:lnTo>
                  <a:lnTo>
                    <a:pt x="1646" y="10800"/>
                  </a:lnTo>
                  <a:lnTo>
                    <a:pt x="0" y="8308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3" name="Shape 1694">
              <a:extLst>
                <a:ext uri="{FF2B5EF4-FFF2-40B4-BE49-F238E27FC236}">
                  <a16:creationId xmlns:a16="http://schemas.microsoft.com/office/drawing/2014/main" id="{859AE762-DE9B-408C-8083-E8F0C3E3990D}"/>
                </a:ext>
              </a:extLst>
            </p:cNvPr>
            <p:cNvSpPr/>
            <p:nvPr/>
          </p:nvSpPr>
          <p:spPr>
            <a:xfrm>
              <a:off x="9622833" y="11778432"/>
              <a:ext cx="579187" cy="134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200"/>
                  </a:moveTo>
                  <a:lnTo>
                    <a:pt x="556" y="16800"/>
                  </a:lnTo>
                  <a:lnTo>
                    <a:pt x="2292" y="19200"/>
                  </a:lnTo>
                  <a:lnTo>
                    <a:pt x="4653" y="19200"/>
                  </a:lnTo>
                  <a:lnTo>
                    <a:pt x="8751" y="16800"/>
                  </a:lnTo>
                  <a:lnTo>
                    <a:pt x="9932" y="16800"/>
                  </a:lnTo>
                  <a:lnTo>
                    <a:pt x="9932" y="21600"/>
                  </a:lnTo>
                  <a:lnTo>
                    <a:pt x="13405" y="21600"/>
                  </a:lnTo>
                  <a:lnTo>
                    <a:pt x="15210" y="16800"/>
                  </a:lnTo>
                  <a:lnTo>
                    <a:pt x="17502" y="16800"/>
                  </a:lnTo>
                  <a:lnTo>
                    <a:pt x="19308" y="12000"/>
                  </a:lnTo>
                  <a:lnTo>
                    <a:pt x="21600" y="9600"/>
                  </a:lnTo>
                  <a:lnTo>
                    <a:pt x="21600" y="0"/>
                  </a:lnTo>
                  <a:lnTo>
                    <a:pt x="19864" y="4800"/>
                  </a:lnTo>
                  <a:lnTo>
                    <a:pt x="18683" y="7200"/>
                  </a:lnTo>
                  <a:lnTo>
                    <a:pt x="17502" y="7200"/>
                  </a:lnTo>
                  <a:lnTo>
                    <a:pt x="16947" y="2400"/>
                  </a:lnTo>
                  <a:lnTo>
                    <a:pt x="15210" y="4800"/>
                  </a:lnTo>
                  <a:lnTo>
                    <a:pt x="11668" y="7200"/>
                  </a:lnTo>
                  <a:lnTo>
                    <a:pt x="11668" y="2400"/>
                  </a:lnTo>
                  <a:lnTo>
                    <a:pt x="5834" y="12000"/>
                  </a:lnTo>
                  <a:lnTo>
                    <a:pt x="5209" y="4800"/>
                  </a:lnTo>
                  <a:lnTo>
                    <a:pt x="4098" y="2400"/>
                  </a:lnTo>
                  <a:lnTo>
                    <a:pt x="4098" y="7200"/>
                  </a:lnTo>
                  <a:lnTo>
                    <a:pt x="2292" y="7200"/>
                  </a:lnTo>
                  <a:lnTo>
                    <a:pt x="1111" y="0"/>
                  </a:lnTo>
                  <a:lnTo>
                    <a:pt x="1111" y="4800"/>
                  </a:lnTo>
                  <a:lnTo>
                    <a:pt x="0" y="72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4" name="Shape 1695">
              <a:extLst>
                <a:ext uri="{FF2B5EF4-FFF2-40B4-BE49-F238E27FC236}">
                  <a16:creationId xmlns:a16="http://schemas.microsoft.com/office/drawing/2014/main" id="{F38F86ED-1A35-4EE2-908C-19A76254EFB8}"/>
                </a:ext>
              </a:extLst>
            </p:cNvPr>
            <p:cNvSpPr/>
            <p:nvPr/>
          </p:nvSpPr>
          <p:spPr>
            <a:xfrm>
              <a:off x="6453143" y="10869065"/>
              <a:ext cx="312873" cy="536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000"/>
                  </a:moveTo>
                  <a:lnTo>
                    <a:pt x="4243" y="3600"/>
                  </a:lnTo>
                  <a:lnTo>
                    <a:pt x="7586" y="3000"/>
                  </a:lnTo>
                  <a:lnTo>
                    <a:pt x="12986" y="600"/>
                  </a:lnTo>
                  <a:lnTo>
                    <a:pt x="14014" y="0"/>
                  </a:lnTo>
                  <a:lnTo>
                    <a:pt x="18386" y="1200"/>
                  </a:lnTo>
                  <a:lnTo>
                    <a:pt x="18386" y="2400"/>
                  </a:lnTo>
                  <a:lnTo>
                    <a:pt x="21600" y="7200"/>
                  </a:lnTo>
                  <a:lnTo>
                    <a:pt x="19414" y="9000"/>
                  </a:lnTo>
                  <a:lnTo>
                    <a:pt x="21600" y="11400"/>
                  </a:lnTo>
                  <a:lnTo>
                    <a:pt x="18386" y="19200"/>
                  </a:lnTo>
                  <a:lnTo>
                    <a:pt x="15043" y="18600"/>
                  </a:lnTo>
                  <a:lnTo>
                    <a:pt x="11829" y="18600"/>
                  </a:lnTo>
                  <a:lnTo>
                    <a:pt x="10800" y="19800"/>
                  </a:lnTo>
                  <a:lnTo>
                    <a:pt x="8614" y="21000"/>
                  </a:lnTo>
                  <a:lnTo>
                    <a:pt x="5400" y="21600"/>
                  </a:lnTo>
                  <a:lnTo>
                    <a:pt x="3214" y="18600"/>
                  </a:lnTo>
                  <a:lnTo>
                    <a:pt x="3214" y="15000"/>
                  </a:lnTo>
                  <a:lnTo>
                    <a:pt x="4243" y="13200"/>
                  </a:lnTo>
                  <a:lnTo>
                    <a:pt x="3214" y="12000"/>
                  </a:lnTo>
                  <a:lnTo>
                    <a:pt x="4243" y="10200"/>
                  </a:lnTo>
                  <a:lnTo>
                    <a:pt x="4243" y="8400"/>
                  </a:lnTo>
                  <a:lnTo>
                    <a:pt x="3214" y="6000"/>
                  </a:lnTo>
                  <a:lnTo>
                    <a:pt x="0" y="5400"/>
                  </a:lnTo>
                  <a:lnTo>
                    <a:pt x="0" y="30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5" name="Shape 1696">
              <a:extLst>
                <a:ext uri="{FF2B5EF4-FFF2-40B4-BE49-F238E27FC236}">
                  <a16:creationId xmlns:a16="http://schemas.microsoft.com/office/drawing/2014/main" id="{60F8CAA7-08FF-4CE8-8869-C3DD287D2C07}"/>
                </a:ext>
              </a:extLst>
            </p:cNvPr>
            <p:cNvSpPr/>
            <p:nvPr/>
          </p:nvSpPr>
          <p:spPr>
            <a:xfrm>
              <a:off x="9622833" y="11778432"/>
              <a:ext cx="579187" cy="1341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7200"/>
                  </a:moveTo>
                  <a:lnTo>
                    <a:pt x="556" y="16800"/>
                  </a:lnTo>
                  <a:lnTo>
                    <a:pt x="2292" y="19200"/>
                  </a:lnTo>
                  <a:lnTo>
                    <a:pt x="4653" y="19200"/>
                  </a:lnTo>
                  <a:lnTo>
                    <a:pt x="8751" y="16800"/>
                  </a:lnTo>
                  <a:lnTo>
                    <a:pt x="9932" y="16800"/>
                  </a:lnTo>
                  <a:lnTo>
                    <a:pt x="9932" y="21600"/>
                  </a:lnTo>
                  <a:lnTo>
                    <a:pt x="13405" y="21600"/>
                  </a:lnTo>
                  <a:lnTo>
                    <a:pt x="15210" y="16800"/>
                  </a:lnTo>
                  <a:lnTo>
                    <a:pt x="17502" y="16800"/>
                  </a:lnTo>
                  <a:lnTo>
                    <a:pt x="19308" y="12000"/>
                  </a:lnTo>
                  <a:lnTo>
                    <a:pt x="21600" y="9600"/>
                  </a:lnTo>
                  <a:lnTo>
                    <a:pt x="21600" y="0"/>
                  </a:lnTo>
                  <a:lnTo>
                    <a:pt x="19864" y="4800"/>
                  </a:lnTo>
                  <a:lnTo>
                    <a:pt x="18683" y="7200"/>
                  </a:lnTo>
                  <a:lnTo>
                    <a:pt x="17502" y="7200"/>
                  </a:lnTo>
                  <a:lnTo>
                    <a:pt x="16947" y="2400"/>
                  </a:lnTo>
                  <a:lnTo>
                    <a:pt x="15210" y="4800"/>
                  </a:lnTo>
                  <a:lnTo>
                    <a:pt x="11668" y="7200"/>
                  </a:lnTo>
                  <a:lnTo>
                    <a:pt x="11668" y="2400"/>
                  </a:lnTo>
                  <a:lnTo>
                    <a:pt x="5834" y="12000"/>
                  </a:lnTo>
                  <a:lnTo>
                    <a:pt x="5209" y="4800"/>
                  </a:lnTo>
                  <a:lnTo>
                    <a:pt x="4098" y="2400"/>
                  </a:lnTo>
                  <a:lnTo>
                    <a:pt x="4098" y="7200"/>
                  </a:lnTo>
                  <a:lnTo>
                    <a:pt x="2292" y="7200"/>
                  </a:lnTo>
                  <a:lnTo>
                    <a:pt x="1111" y="0"/>
                  </a:lnTo>
                  <a:lnTo>
                    <a:pt x="1111" y="4800"/>
                  </a:lnTo>
                  <a:lnTo>
                    <a:pt x="0" y="72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6" name="Shape 1697">
              <a:extLst>
                <a:ext uri="{FF2B5EF4-FFF2-40B4-BE49-F238E27FC236}">
                  <a16:creationId xmlns:a16="http://schemas.microsoft.com/office/drawing/2014/main" id="{A62806BC-02A9-4332-830E-78A32EBF238B}"/>
                </a:ext>
              </a:extLst>
            </p:cNvPr>
            <p:cNvSpPr/>
            <p:nvPr/>
          </p:nvSpPr>
          <p:spPr>
            <a:xfrm>
              <a:off x="6453143" y="10869065"/>
              <a:ext cx="312873" cy="5366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000"/>
                  </a:moveTo>
                  <a:lnTo>
                    <a:pt x="4243" y="3600"/>
                  </a:lnTo>
                  <a:lnTo>
                    <a:pt x="7586" y="3000"/>
                  </a:lnTo>
                  <a:lnTo>
                    <a:pt x="12986" y="600"/>
                  </a:lnTo>
                  <a:lnTo>
                    <a:pt x="14014" y="0"/>
                  </a:lnTo>
                  <a:lnTo>
                    <a:pt x="18386" y="1200"/>
                  </a:lnTo>
                  <a:lnTo>
                    <a:pt x="18386" y="2400"/>
                  </a:lnTo>
                  <a:lnTo>
                    <a:pt x="21600" y="7200"/>
                  </a:lnTo>
                  <a:lnTo>
                    <a:pt x="19414" y="9000"/>
                  </a:lnTo>
                  <a:lnTo>
                    <a:pt x="21600" y="11400"/>
                  </a:lnTo>
                  <a:lnTo>
                    <a:pt x="18386" y="19200"/>
                  </a:lnTo>
                  <a:lnTo>
                    <a:pt x="15043" y="18600"/>
                  </a:lnTo>
                  <a:lnTo>
                    <a:pt x="11829" y="18600"/>
                  </a:lnTo>
                  <a:lnTo>
                    <a:pt x="10800" y="19800"/>
                  </a:lnTo>
                  <a:lnTo>
                    <a:pt x="8614" y="21000"/>
                  </a:lnTo>
                  <a:lnTo>
                    <a:pt x="5400" y="21600"/>
                  </a:lnTo>
                  <a:lnTo>
                    <a:pt x="3214" y="18600"/>
                  </a:lnTo>
                  <a:lnTo>
                    <a:pt x="3214" y="15000"/>
                  </a:lnTo>
                  <a:lnTo>
                    <a:pt x="4243" y="13200"/>
                  </a:lnTo>
                  <a:lnTo>
                    <a:pt x="3214" y="12000"/>
                  </a:lnTo>
                  <a:lnTo>
                    <a:pt x="4243" y="10200"/>
                  </a:lnTo>
                  <a:lnTo>
                    <a:pt x="4243" y="8400"/>
                  </a:lnTo>
                  <a:lnTo>
                    <a:pt x="3214" y="6000"/>
                  </a:lnTo>
                  <a:lnTo>
                    <a:pt x="0" y="5400"/>
                  </a:lnTo>
                  <a:lnTo>
                    <a:pt x="0" y="30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7" name="Shape 1698">
              <a:extLst>
                <a:ext uri="{FF2B5EF4-FFF2-40B4-BE49-F238E27FC236}">
                  <a16:creationId xmlns:a16="http://schemas.microsoft.com/office/drawing/2014/main" id="{A94CB0CE-0FC4-45B3-8AA8-B7429C99855A}"/>
                </a:ext>
              </a:extLst>
            </p:cNvPr>
            <p:cNvSpPr/>
            <p:nvPr/>
          </p:nvSpPr>
          <p:spPr>
            <a:xfrm>
              <a:off x="6531360" y="10466559"/>
              <a:ext cx="188097" cy="357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40" y="3600"/>
                  </a:moveTo>
                  <a:lnTo>
                    <a:pt x="16040" y="0"/>
                  </a:lnTo>
                  <a:lnTo>
                    <a:pt x="19675" y="0"/>
                  </a:lnTo>
                  <a:lnTo>
                    <a:pt x="19675" y="4500"/>
                  </a:lnTo>
                  <a:lnTo>
                    <a:pt x="21600" y="6300"/>
                  </a:lnTo>
                  <a:lnTo>
                    <a:pt x="21600" y="11700"/>
                  </a:lnTo>
                  <a:lnTo>
                    <a:pt x="19675" y="13500"/>
                  </a:lnTo>
                  <a:lnTo>
                    <a:pt x="19675" y="17100"/>
                  </a:lnTo>
                  <a:lnTo>
                    <a:pt x="14329" y="21600"/>
                  </a:lnTo>
                  <a:lnTo>
                    <a:pt x="10693" y="21600"/>
                  </a:lnTo>
                  <a:lnTo>
                    <a:pt x="5347" y="19800"/>
                  </a:lnTo>
                  <a:lnTo>
                    <a:pt x="7057" y="18000"/>
                  </a:lnTo>
                  <a:lnTo>
                    <a:pt x="3636" y="17100"/>
                  </a:lnTo>
                  <a:lnTo>
                    <a:pt x="7057" y="15300"/>
                  </a:lnTo>
                  <a:lnTo>
                    <a:pt x="1711" y="14400"/>
                  </a:lnTo>
                  <a:lnTo>
                    <a:pt x="5347" y="12600"/>
                  </a:lnTo>
                  <a:lnTo>
                    <a:pt x="1711" y="10800"/>
                  </a:lnTo>
                  <a:lnTo>
                    <a:pt x="0" y="8100"/>
                  </a:lnTo>
                  <a:lnTo>
                    <a:pt x="3636" y="7200"/>
                  </a:lnTo>
                  <a:lnTo>
                    <a:pt x="3636" y="5400"/>
                  </a:lnTo>
                  <a:lnTo>
                    <a:pt x="8982" y="4500"/>
                  </a:lnTo>
                  <a:lnTo>
                    <a:pt x="16040" y="36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8" name="Shape 1699">
              <a:extLst>
                <a:ext uri="{FF2B5EF4-FFF2-40B4-BE49-F238E27FC236}">
                  <a16:creationId xmlns:a16="http://schemas.microsoft.com/office/drawing/2014/main" id="{97F4B41D-03AA-496C-90E0-92ECEFB205A2}"/>
                </a:ext>
              </a:extLst>
            </p:cNvPr>
            <p:cNvSpPr/>
            <p:nvPr/>
          </p:nvSpPr>
          <p:spPr>
            <a:xfrm>
              <a:off x="6531360" y="10466559"/>
              <a:ext cx="188097" cy="357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040" y="3600"/>
                  </a:moveTo>
                  <a:lnTo>
                    <a:pt x="16040" y="0"/>
                  </a:lnTo>
                  <a:lnTo>
                    <a:pt x="19675" y="0"/>
                  </a:lnTo>
                  <a:lnTo>
                    <a:pt x="19675" y="4500"/>
                  </a:lnTo>
                  <a:lnTo>
                    <a:pt x="21600" y="6300"/>
                  </a:lnTo>
                  <a:lnTo>
                    <a:pt x="21600" y="11700"/>
                  </a:lnTo>
                  <a:lnTo>
                    <a:pt x="19675" y="13500"/>
                  </a:lnTo>
                  <a:lnTo>
                    <a:pt x="19675" y="17100"/>
                  </a:lnTo>
                  <a:lnTo>
                    <a:pt x="14329" y="21600"/>
                  </a:lnTo>
                  <a:lnTo>
                    <a:pt x="10693" y="21600"/>
                  </a:lnTo>
                  <a:lnTo>
                    <a:pt x="5347" y="19800"/>
                  </a:lnTo>
                  <a:lnTo>
                    <a:pt x="7057" y="18000"/>
                  </a:lnTo>
                  <a:lnTo>
                    <a:pt x="3636" y="17100"/>
                  </a:lnTo>
                  <a:lnTo>
                    <a:pt x="7057" y="15300"/>
                  </a:lnTo>
                  <a:lnTo>
                    <a:pt x="1711" y="14400"/>
                  </a:lnTo>
                  <a:lnTo>
                    <a:pt x="5347" y="12600"/>
                  </a:lnTo>
                  <a:lnTo>
                    <a:pt x="1711" y="10800"/>
                  </a:lnTo>
                  <a:lnTo>
                    <a:pt x="0" y="8100"/>
                  </a:lnTo>
                  <a:lnTo>
                    <a:pt x="3636" y="7200"/>
                  </a:lnTo>
                  <a:lnTo>
                    <a:pt x="3636" y="5400"/>
                  </a:lnTo>
                  <a:lnTo>
                    <a:pt x="8982" y="4500"/>
                  </a:lnTo>
                  <a:lnTo>
                    <a:pt x="16040" y="36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39" name="Shape 1700">
              <a:extLst>
                <a:ext uri="{FF2B5EF4-FFF2-40B4-BE49-F238E27FC236}">
                  <a16:creationId xmlns:a16="http://schemas.microsoft.com/office/drawing/2014/main" id="{AA38958B-D755-4A2A-8133-0F349136036B}"/>
                </a:ext>
              </a:extLst>
            </p:cNvPr>
            <p:cNvSpPr/>
            <p:nvPr/>
          </p:nvSpPr>
          <p:spPr>
            <a:xfrm>
              <a:off x="6216625" y="9557188"/>
              <a:ext cx="2197555" cy="2012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42" y="15040"/>
                  </a:moveTo>
                  <a:lnTo>
                    <a:pt x="20520" y="14560"/>
                  </a:lnTo>
                  <a:lnTo>
                    <a:pt x="19898" y="14240"/>
                  </a:lnTo>
                  <a:lnTo>
                    <a:pt x="18360" y="13440"/>
                  </a:lnTo>
                  <a:lnTo>
                    <a:pt x="16822" y="12640"/>
                  </a:lnTo>
                  <a:lnTo>
                    <a:pt x="17115" y="12320"/>
                  </a:lnTo>
                  <a:lnTo>
                    <a:pt x="16969" y="12000"/>
                  </a:lnTo>
                  <a:lnTo>
                    <a:pt x="16511" y="11680"/>
                  </a:lnTo>
                  <a:lnTo>
                    <a:pt x="15889" y="11840"/>
                  </a:lnTo>
                  <a:lnTo>
                    <a:pt x="14955" y="11840"/>
                  </a:lnTo>
                  <a:lnTo>
                    <a:pt x="14186" y="11360"/>
                  </a:lnTo>
                  <a:lnTo>
                    <a:pt x="13418" y="10560"/>
                  </a:lnTo>
                  <a:lnTo>
                    <a:pt x="12960" y="9760"/>
                  </a:lnTo>
                  <a:lnTo>
                    <a:pt x="12502" y="8960"/>
                  </a:lnTo>
                  <a:lnTo>
                    <a:pt x="11734" y="8160"/>
                  </a:lnTo>
                  <a:lnTo>
                    <a:pt x="10178" y="6880"/>
                  </a:lnTo>
                  <a:lnTo>
                    <a:pt x="9574" y="5920"/>
                  </a:lnTo>
                  <a:lnTo>
                    <a:pt x="9574" y="5600"/>
                  </a:lnTo>
                  <a:lnTo>
                    <a:pt x="9866" y="5120"/>
                  </a:lnTo>
                  <a:lnTo>
                    <a:pt x="10031" y="4800"/>
                  </a:lnTo>
                  <a:lnTo>
                    <a:pt x="9866" y="4480"/>
                  </a:lnTo>
                  <a:lnTo>
                    <a:pt x="9720" y="4320"/>
                  </a:lnTo>
                  <a:lnTo>
                    <a:pt x="9720" y="4000"/>
                  </a:lnTo>
                  <a:lnTo>
                    <a:pt x="10178" y="3680"/>
                  </a:lnTo>
                  <a:lnTo>
                    <a:pt x="11734" y="3040"/>
                  </a:lnTo>
                  <a:lnTo>
                    <a:pt x="11880" y="2880"/>
                  </a:lnTo>
                  <a:lnTo>
                    <a:pt x="11734" y="1760"/>
                  </a:lnTo>
                  <a:lnTo>
                    <a:pt x="11880" y="1120"/>
                  </a:lnTo>
                  <a:lnTo>
                    <a:pt x="9720" y="480"/>
                  </a:lnTo>
                  <a:lnTo>
                    <a:pt x="9409" y="0"/>
                  </a:lnTo>
                  <a:lnTo>
                    <a:pt x="8018" y="160"/>
                  </a:lnTo>
                  <a:lnTo>
                    <a:pt x="7414" y="800"/>
                  </a:lnTo>
                  <a:lnTo>
                    <a:pt x="6791" y="640"/>
                  </a:lnTo>
                  <a:lnTo>
                    <a:pt x="6480" y="1280"/>
                  </a:lnTo>
                  <a:lnTo>
                    <a:pt x="5858" y="1280"/>
                  </a:lnTo>
                  <a:lnTo>
                    <a:pt x="5400" y="1600"/>
                  </a:lnTo>
                  <a:lnTo>
                    <a:pt x="4631" y="1440"/>
                  </a:lnTo>
                  <a:lnTo>
                    <a:pt x="4174" y="3040"/>
                  </a:lnTo>
                  <a:lnTo>
                    <a:pt x="2929" y="1440"/>
                  </a:lnTo>
                  <a:lnTo>
                    <a:pt x="2160" y="2720"/>
                  </a:lnTo>
                  <a:lnTo>
                    <a:pt x="458" y="2880"/>
                  </a:lnTo>
                  <a:lnTo>
                    <a:pt x="769" y="4160"/>
                  </a:lnTo>
                  <a:lnTo>
                    <a:pt x="0" y="4640"/>
                  </a:lnTo>
                  <a:lnTo>
                    <a:pt x="458" y="5440"/>
                  </a:lnTo>
                  <a:lnTo>
                    <a:pt x="311" y="6400"/>
                  </a:lnTo>
                  <a:lnTo>
                    <a:pt x="1702" y="7040"/>
                  </a:lnTo>
                  <a:lnTo>
                    <a:pt x="1391" y="7840"/>
                  </a:lnTo>
                  <a:lnTo>
                    <a:pt x="1702" y="7840"/>
                  </a:lnTo>
                  <a:lnTo>
                    <a:pt x="2471" y="7520"/>
                  </a:lnTo>
                  <a:lnTo>
                    <a:pt x="2929" y="6880"/>
                  </a:lnTo>
                  <a:lnTo>
                    <a:pt x="3240" y="6560"/>
                  </a:lnTo>
                  <a:lnTo>
                    <a:pt x="3698" y="6400"/>
                  </a:lnTo>
                  <a:lnTo>
                    <a:pt x="4466" y="6720"/>
                  </a:lnTo>
                  <a:lnTo>
                    <a:pt x="4778" y="7040"/>
                  </a:lnTo>
                  <a:lnTo>
                    <a:pt x="5089" y="7360"/>
                  </a:lnTo>
                  <a:lnTo>
                    <a:pt x="5711" y="7360"/>
                  </a:lnTo>
                  <a:lnTo>
                    <a:pt x="6022" y="7680"/>
                  </a:lnTo>
                  <a:lnTo>
                    <a:pt x="6169" y="8480"/>
                  </a:lnTo>
                  <a:lnTo>
                    <a:pt x="6626" y="9440"/>
                  </a:lnTo>
                  <a:lnTo>
                    <a:pt x="6791" y="9920"/>
                  </a:lnTo>
                  <a:lnTo>
                    <a:pt x="7249" y="10240"/>
                  </a:lnTo>
                  <a:lnTo>
                    <a:pt x="7871" y="11040"/>
                  </a:lnTo>
                  <a:lnTo>
                    <a:pt x="8640" y="11520"/>
                  </a:lnTo>
                  <a:lnTo>
                    <a:pt x="9098" y="11840"/>
                  </a:lnTo>
                  <a:lnTo>
                    <a:pt x="9409" y="12160"/>
                  </a:lnTo>
                  <a:lnTo>
                    <a:pt x="11111" y="13600"/>
                  </a:lnTo>
                  <a:lnTo>
                    <a:pt x="11422" y="13920"/>
                  </a:lnTo>
                  <a:lnTo>
                    <a:pt x="11880" y="13760"/>
                  </a:lnTo>
                  <a:lnTo>
                    <a:pt x="12960" y="14240"/>
                  </a:lnTo>
                  <a:lnTo>
                    <a:pt x="13582" y="14880"/>
                  </a:lnTo>
                  <a:lnTo>
                    <a:pt x="14040" y="14880"/>
                  </a:lnTo>
                  <a:lnTo>
                    <a:pt x="14186" y="15040"/>
                  </a:lnTo>
                  <a:lnTo>
                    <a:pt x="14186" y="15360"/>
                  </a:lnTo>
                  <a:lnTo>
                    <a:pt x="14809" y="15360"/>
                  </a:lnTo>
                  <a:lnTo>
                    <a:pt x="15120" y="16000"/>
                  </a:lnTo>
                  <a:lnTo>
                    <a:pt x="15578" y="16480"/>
                  </a:lnTo>
                  <a:lnTo>
                    <a:pt x="16346" y="16800"/>
                  </a:lnTo>
                  <a:lnTo>
                    <a:pt x="16969" y="17120"/>
                  </a:lnTo>
                  <a:lnTo>
                    <a:pt x="17280" y="18080"/>
                  </a:lnTo>
                  <a:lnTo>
                    <a:pt x="17902" y="19680"/>
                  </a:lnTo>
                  <a:lnTo>
                    <a:pt x="17426" y="19680"/>
                  </a:lnTo>
                  <a:lnTo>
                    <a:pt x="17115" y="20000"/>
                  </a:lnTo>
                  <a:lnTo>
                    <a:pt x="17115" y="20320"/>
                  </a:lnTo>
                  <a:lnTo>
                    <a:pt x="16969" y="20800"/>
                  </a:lnTo>
                  <a:lnTo>
                    <a:pt x="16822" y="21120"/>
                  </a:lnTo>
                  <a:lnTo>
                    <a:pt x="17115" y="21440"/>
                  </a:lnTo>
                  <a:lnTo>
                    <a:pt x="17426" y="21600"/>
                  </a:lnTo>
                  <a:lnTo>
                    <a:pt x="17902" y="21440"/>
                  </a:lnTo>
                  <a:lnTo>
                    <a:pt x="18195" y="20800"/>
                  </a:lnTo>
                  <a:lnTo>
                    <a:pt x="18506" y="20000"/>
                  </a:lnTo>
                  <a:lnTo>
                    <a:pt x="18818" y="19200"/>
                  </a:lnTo>
                  <a:lnTo>
                    <a:pt x="19586" y="19040"/>
                  </a:lnTo>
                  <a:lnTo>
                    <a:pt x="19586" y="18080"/>
                  </a:lnTo>
                  <a:lnTo>
                    <a:pt x="19275" y="17760"/>
                  </a:lnTo>
                  <a:lnTo>
                    <a:pt x="18818" y="17600"/>
                  </a:lnTo>
                  <a:lnTo>
                    <a:pt x="18360" y="17280"/>
                  </a:lnTo>
                  <a:lnTo>
                    <a:pt x="18195" y="16960"/>
                  </a:lnTo>
                  <a:lnTo>
                    <a:pt x="18506" y="16000"/>
                  </a:lnTo>
                  <a:lnTo>
                    <a:pt x="18818" y="15520"/>
                  </a:lnTo>
                  <a:lnTo>
                    <a:pt x="19129" y="15360"/>
                  </a:lnTo>
                  <a:lnTo>
                    <a:pt x="20209" y="15520"/>
                  </a:lnTo>
                  <a:lnTo>
                    <a:pt x="20978" y="15840"/>
                  </a:lnTo>
                  <a:lnTo>
                    <a:pt x="21600" y="16480"/>
                  </a:lnTo>
                  <a:lnTo>
                    <a:pt x="21600" y="15680"/>
                  </a:lnTo>
                  <a:lnTo>
                    <a:pt x="21142" y="1504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0" name="Shape 1701">
              <a:extLst>
                <a:ext uri="{FF2B5EF4-FFF2-40B4-BE49-F238E27FC236}">
                  <a16:creationId xmlns:a16="http://schemas.microsoft.com/office/drawing/2014/main" id="{C544CEB1-FA56-43B6-A00D-1844EB8241CA}"/>
                </a:ext>
              </a:extLst>
            </p:cNvPr>
            <p:cNvSpPr/>
            <p:nvPr/>
          </p:nvSpPr>
          <p:spPr>
            <a:xfrm>
              <a:off x="4365466" y="8603099"/>
              <a:ext cx="2134236" cy="2027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55" y="12229"/>
                  </a:moveTo>
                  <a:lnTo>
                    <a:pt x="18264" y="11912"/>
                  </a:lnTo>
                  <a:lnTo>
                    <a:pt x="17623" y="12229"/>
                  </a:lnTo>
                  <a:lnTo>
                    <a:pt x="17793" y="11594"/>
                  </a:lnTo>
                  <a:lnTo>
                    <a:pt x="18415" y="10800"/>
                  </a:lnTo>
                  <a:lnTo>
                    <a:pt x="18584" y="10324"/>
                  </a:lnTo>
                  <a:lnTo>
                    <a:pt x="19055" y="10006"/>
                  </a:lnTo>
                  <a:lnTo>
                    <a:pt x="19206" y="9371"/>
                  </a:lnTo>
                  <a:lnTo>
                    <a:pt x="19847" y="9212"/>
                  </a:lnTo>
                  <a:lnTo>
                    <a:pt x="20488" y="8894"/>
                  </a:lnTo>
                  <a:lnTo>
                    <a:pt x="20808" y="7147"/>
                  </a:lnTo>
                  <a:lnTo>
                    <a:pt x="20959" y="6353"/>
                  </a:lnTo>
                  <a:lnTo>
                    <a:pt x="21600" y="5718"/>
                  </a:lnTo>
                  <a:lnTo>
                    <a:pt x="20639" y="5400"/>
                  </a:lnTo>
                  <a:lnTo>
                    <a:pt x="19527" y="5082"/>
                  </a:lnTo>
                  <a:lnTo>
                    <a:pt x="19055" y="4924"/>
                  </a:lnTo>
                  <a:lnTo>
                    <a:pt x="18584" y="4288"/>
                  </a:lnTo>
                  <a:lnTo>
                    <a:pt x="17472" y="4129"/>
                  </a:lnTo>
                  <a:lnTo>
                    <a:pt x="16360" y="3335"/>
                  </a:lnTo>
                  <a:lnTo>
                    <a:pt x="16040" y="2700"/>
                  </a:lnTo>
                  <a:lnTo>
                    <a:pt x="15248" y="2859"/>
                  </a:lnTo>
                  <a:lnTo>
                    <a:pt x="15248" y="2224"/>
                  </a:lnTo>
                  <a:lnTo>
                    <a:pt x="14457" y="1906"/>
                  </a:lnTo>
                  <a:lnTo>
                    <a:pt x="14457" y="1747"/>
                  </a:lnTo>
                  <a:lnTo>
                    <a:pt x="13816" y="1429"/>
                  </a:lnTo>
                  <a:lnTo>
                    <a:pt x="13345" y="953"/>
                  </a:lnTo>
                  <a:lnTo>
                    <a:pt x="12854" y="318"/>
                  </a:lnTo>
                  <a:lnTo>
                    <a:pt x="12553" y="0"/>
                  </a:lnTo>
                  <a:lnTo>
                    <a:pt x="11742" y="159"/>
                  </a:lnTo>
                  <a:lnTo>
                    <a:pt x="11271" y="476"/>
                  </a:lnTo>
                  <a:lnTo>
                    <a:pt x="10951" y="1747"/>
                  </a:lnTo>
                  <a:lnTo>
                    <a:pt x="10630" y="2065"/>
                  </a:lnTo>
                  <a:lnTo>
                    <a:pt x="10159" y="2382"/>
                  </a:lnTo>
                  <a:lnTo>
                    <a:pt x="9217" y="2700"/>
                  </a:lnTo>
                  <a:lnTo>
                    <a:pt x="8727" y="2859"/>
                  </a:lnTo>
                  <a:lnTo>
                    <a:pt x="8576" y="3335"/>
                  </a:lnTo>
                  <a:lnTo>
                    <a:pt x="8406" y="3653"/>
                  </a:lnTo>
                  <a:lnTo>
                    <a:pt x="7784" y="3653"/>
                  </a:lnTo>
                  <a:lnTo>
                    <a:pt x="6823" y="3335"/>
                  </a:lnTo>
                  <a:lnTo>
                    <a:pt x="6503" y="3176"/>
                  </a:lnTo>
                  <a:lnTo>
                    <a:pt x="6182" y="2859"/>
                  </a:lnTo>
                  <a:lnTo>
                    <a:pt x="5070" y="2859"/>
                  </a:lnTo>
                  <a:lnTo>
                    <a:pt x="5560" y="3971"/>
                  </a:lnTo>
                  <a:lnTo>
                    <a:pt x="5711" y="5082"/>
                  </a:lnTo>
                  <a:lnTo>
                    <a:pt x="4769" y="4924"/>
                  </a:lnTo>
                  <a:lnTo>
                    <a:pt x="3977" y="4765"/>
                  </a:lnTo>
                  <a:lnTo>
                    <a:pt x="3657" y="4924"/>
                  </a:lnTo>
                  <a:lnTo>
                    <a:pt x="3336" y="4606"/>
                  </a:lnTo>
                  <a:lnTo>
                    <a:pt x="2865" y="4129"/>
                  </a:lnTo>
                  <a:lnTo>
                    <a:pt x="2375" y="4129"/>
                  </a:lnTo>
                  <a:lnTo>
                    <a:pt x="2054" y="4288"/>
                  </a:lnTo>
                  <a:lnTo>
                    <a:pt x="1583" y="4288"/>
                  </a:lnTo>
                  <a:lnTo>
                    <a:pt x="641" y="4288"/>
                  </a:lnTo>
                  <a:lnTo>
                    <a:pt x="151" y="4606"/>
                  </a:lnTo>
                  <a:lnTo>
                    <a:pt x="0" y="4765"/>
                  </a:lnTo>
                  <a:lnTo>
                    <a:pt x="151" y="4924"/>
                  </a:lnTo>
                  <a:lnTo>
                    <a:pt x="942" y="5400"/>
                  </a:lnTo>
                  <a:lnTo>
                    <a:pt x="471" y="5400"/>
                  </a:lnTo>
                  <a:lnTo>
                    <a:pt x="320" y="5559"/>
                  </a:lnTo>
                  <a:lnTo>
                    <a:pt x="320" y="5718"/>
                  </a:lnTo>
                  <a:lnTo>
                    <a:pt x="471" y="6035"/>
                  </a:lnTo>
                  <a:lnTo>
                    <a:pt x="792" y="6194"/>
                  </a:lnTo>
                  <a:lnTo>
                    <a:pt x="1432" y="6353"/>
                  </a:lnTo>
                  <a:lnTo>
                    <a:pt x="2054" y="6512"/>
                  </a:lnTo>
                  <a:lnTo>
                    <a:pt x="2545" y="6988"/>
                  </a:lnTo>
                  <a:lnTo>
                    <a:pt x="3016" y="7306"/>
                  </a:lnTo>
                  <a:lnTo>
                    <a:pt x="3487" y="7465"/>
                  </a:lnTo>
                  <a:lnTo>
                    <a:pt x="3657" y="7941"/>
                  </a:lnTo>
                  <a:lnTo>
                    <a:pt x="4128" y="8418"/>
                  </a:lnTo>
                  <a:lnTo>
                    <a:pt x="3977" y="8894"/>
                  </a:lnTo>
                  <a:lnTo>
                    <a:pt x="4599" y="10165"/>
                  </a:lnTo>
                  <a:lnTo>
                    <a:pt x="5070" y="10641"/>
                  </a:lnTo>
                  <a:lnTo>
                    <a:pt x="5391" y="11118"/>
                  </a:lnTo>
                  <a:lnTo>
                    <a:pt x="5240" y="11594"/>
                  </a:lnTo>
                  <a:lnTo>
                    <a:pt x="4769" y="11753"/>
                  </a:lnTo>
                  <a:lnTo>
                    <a:pt x="5560" y="12706"/>
                  </a:lnTo>
                  <a:lnTo>
                    <a:pt x="5070" y="12547"/>
                  </a:lnTo>
                  <a:lnTo>
                    <a:pt x="4448" y="15406"/>
                  </a:lnTo>
                  <a:lnTo>
                    <a:pt x="3807" y="16835"/>
                  </a:lnTo>
                  <a:lnTo>
                    <a:pt x="3336" y="17312"/>
                  </a:lnTo>
                  <a:lnTo>
                    <a:pt x="2695" y="17471"/>
                  </a:lnTo>
                  <a:lnTo>
                    <a:pt x="3016" y="17629"/>
                  </a:lnTo>
                  <a:lnTo>
                    <a:pt x="3977" y="18424"/>
                  </a:lnTo>
                  <a:lnTo>
                    <a:pt x="4599" y="19059"/>
                  </a:lnTo>
                  <a:lnTo>
                    <a:pt x="5240" y="19218"/>
                  </a:lnTo>
                  <a:lnTo>
                    <a:pt x="6031" y="19694"/>
                  </a:lnTo>
                  <a:lnTo>
                    <a:pt x="6352" y="20171"/>
                  </a:lnTo>
                  <a:lnTo>
                    <a:pt x="7464" y="20329"/>
                  </a:lnTo>
                  <a:lnTo>
                    <a:pt x="8727" y="20488"/>
                  </a:lnTo>
                  <a:lnTo>
                    <a:pt x="9839" y="20965"/>
                  </a:lnTo>
                  <a:lnTo>
                    <a:pt x="10951" y="21282"/>
                  </a:lnTo>
                  <a:lnTo>
                    <a:pt x="11441" y="21600"/>
                  </a:lnTo>
                  <a:lnTo>
                    <a:pt x="11912" y="21441"/>
                  </a:lnTo>
                  <a:lnTo>
                    <a:pt x="12063" y="21124"/>
                  </a:lnTo>
                  <a:lnTo>
                    <a:pt x="11742" y="20488"/>
                  </a:lnTo>
                  <a:lnTo>
                    <a:pt x="11912" y="19694"/>
                  </a:lnTo>
                  <a:lnTo>
                    <a:pt x="12232" y="19218"/>
                  </a:lnTo>
                  <a:lnTo>
                    <a:pt x="12854" y="18741"/>
                  </a:lnTo>
                  <a:lnTo>
                    <a:pt x="13495" y="18424"/>
                  </a:lnTo>
                  <a:lnTo>
                    <a:pt x="14136" y="18424"/>
                  </a:lnTo>
                  <a:lnTo>
                    <a:pt x="15870" y="18900"/>
                  </a:lnTo>
                  <a:lnTo>
                    <a:pt x="16511" y="19218"/>
                  </a:lnTo>
                  <a:lnTo>
                    <a:pt x="17152" y="19535"/>
                  </a:lnTo>
                  <a:lnTo>
                    <a:pt x="17793" y="19535"/>
                  </a:lnTo>
                  <a:lnTo>
                    <a:pt x="18094" y="19376"/>
                  </a:lnTo>
                  <a:lnTo>
                    <a:pt x="18264" y="19218"/>
                  </a:lnTo>
                  <a:lnTo>
                    <a:pt x="18415" y="19059"/>
                  </a:lnTo>
                  <a:lnTo>
                    <a:pt x="19206" y="18424"/>
                  </a:lnTo>
                  <a:lnTo>
                    <a:pt x="20168" y="17947"/>
                  </a:lnTo>
                  <a:lnTo>
                    <a:pt x="20488" y="17153"/>
                  </a:lnTo>
                  <a:lnTo>
                    <a:pt x="19055" y="16518"/>
                  </a:lnTo>
                  <a:lnTo>
                    <a:pt x="19206" y="15565"/>
                  </a:lnTo>
                  <a:lnTo>
                    <a:pt x="18735" y="14771"/>
                  </a:lnTo>
                  <a:lnTo>
                    <a:pt x="19527" y="14294"/>
                  </a:lnTo>
                  <a:lnTo>
                    <a:pt x="19206" y="13024"/>
                  </a:lnTo>
                  <a:lnTo>
                    <a:pt x="19527" y="13024"/>
                  </a:lnTo>
                  <a:lnTo>
                    <a:pt x="19206" y="12547"/>
                  </a:lnTo>
                  <a:lnTo>
                    <a:pt x="19055" y="12229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1" name="Shape 1702">
              <a:extLst>
                <a:ext uri="{FF2B5EF4-FFF2-40B4-BE49-F238E27FC236}">
                  <a16:creationId xmlns:a16="http://schemas.microsoft.com/office/drawing/2014/main" id="{042E367D-71C3-438B-AA6F-66708BC2B151}"/>
                </a:ext>
              </a:extLst>
            </p:cNvPr>
            <p:cNvSpPr/>
            <p:nvPr/>
          </p:nvSpPr>
          <p:spPr>
            <a:xfrm>
              <a:off x="6216625" y="9557188"/>
              <a:ext cx="2197555" cy="201253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142" y="15040"/>
                  </a:moveTo>
                  <a:lnTo>
                    <a:pt x="20520" y="14560"/>
                  </a:lnTo>
                  <a:lnTo>
                    <a:pt x="19898" y="14240"/>
                  </a:lnTo>
                  <a:lnTo>
                    <a:pt x="18360" y="13440"/>
                  </a:lnTo>
                  <a:lnTo>
                    <a:pt x="16822" y="12640"/>
                  </a:lnTo>
                  <a:lnTo>
                    <a:pt x="17115" y="12320"/>
                  </a:lnTo>
                  <a:lnTo>
                    <a:pt x="16969" y="12000"/>
                  </a:lnTo>
                  <a:lnTo>
                    <a:pt x="16511" y="11680"/>
                  </a:lnTo>
                  <a:lnTo>
                    <a:pt x="15889" y="11840"/>
                  </a:lnTo>
                  <a:lnTo>
                    <a:pt x="14955" y="11840"/>
                  </a:lnTo>
                  <a:lnTo>
                    <a:pt x="14186" y="11360"/>
                  </a:lnTo>
                  <a:lnTo>
                    <a:pt x="13418" y="10560"/>
                  </a:lnTo>
                  <a:lnTo>
                    <a:pt x="12960" y="9760"/>
                  </a:lnTo>
                  <a:lnTo>
                    <a:pt x="12502" y="8960"/>
                  </a:lnTo>
                  <a:lnTo>
                    <a:pt x="11734" y="8160"/>
                  </a:lnTo>
                  <a:lnTo>
                    <a:pt x="10178" y="6880"/>
                  </a:lnTo>
                  <a:lnTo>
                    <a:pt x="9574" y="5920"/>
                  </a:lnTo>
                  <a:lnTo>
                    <a:pt x="9574" y="5600"/>
                  </a:lnTo>
                  <a:lnTo>
                    <a:pt x="9866" y="5120"/>
                  </a:lnTo>
                  <a:lnTo>
                    <a:pt x="10031" y="4800"/>
                  </a:lnTo>
                  <a:lnTo>
                    <a:pt x="9866" y="4480"/>
                  </a:lnTo>
                  <a:lnTo>
                    <a:pt x="9720" y="4320"/>
                  </a:lnTo>
                  <a:lnTo>
                    <a:pt x="9720" y="4000"/>
                  </a:lnTo>
                  <a:lnTo>
                    <a:pt x="10178" y="3680"/>
                  </a:lnTo>
                  <a:lnTo>
                    <a:pt x="11734" y="3040"/>
                  </a:lnTo>
                  <a:lnTo>
                    <a:pt x="11880" y="2880"/>
                  </a:lnTo>
                  <a:lnTo>
                    <a:pt x="11734" y="1760"/>
                  </a:lnTo>
                  <a:lnTo>
                    <a:pt x="11880" y="1120"/>
                  </a:lnTo>
                  <a:lnTo>
                    <a:pt x="9720" y="480"/>
                  </a:lnTo>
                  <a:lnTo>
                    <a:pt x="9409" y="0"/>
                  </a:lnTo>
                  <a:lnTo>
                    <a:pt x="8018" y="160"/>
                  </a:lnTo>
                  <a:lnTo>
                    <a:pt x="7414" y="800"/>
                  </a:lnTo>
                  <a:lnTo>
                    <a:pt x="6791" y="640"/>
                  </a:lnTo>
                  <a:lnTo>
                    <a:pt x="6480" y="1280"/>
                  </a:lnTo>
                  <a:lnTo>
                    <a:pt x="5858" y="1280"/>
                  </a:lnTo>
                  <a:lnTo>
                    <a:pt x="5400" y="1600"/>
                  </a:lnTo>
                  <a:lnTo>
                    <a:pt x="4631" y="1440"/>
                  </a:lnTo>
                  <a:lnTo>
                    <a:pt x="4174" y="3040"/>
                  </a:lnTo>
                  <a:lnTo>
                    <a:pt x="2929" y="1440"/>
                  </a:lnTo>
                  <a:lnTo>
                    <a:pt x="2160" y="2720"/>
                  </a:lnTo>
                  <a:lnTo>
                    <a:pt x="458" y="2880"/>
                  </a:lnTo>
                  <a:lnTo>
                    <a:pt x="769" y="4160"/>
                  </a:lnTo>
                  <a:lnTo>
                    <a:pt x="0" y="4640"/>
                  </a:lnTo>
                  <a:lnTo>
                    <a:pt x="458" y="5440"/>
                  </a:lnTo>
                  <a:lnTo>
                    <a:pt x="311" y="6400"/>
                  </a:lnTo>
                  <a:lnTo>
                    <a:pt x="1702" y="7040"/>
                  </a:lnTo>
                  <a:lnTo>
                    <a:pt x="1391" y="7840"/>
                  </a:lnTo>
                  <a:lnTo>
                    <a:pt x="1702" y="7840"/>
                  </a:lnTo>
                  <a:lnTo>
                    <a:pt x="2471" y="7520"/>
                  </a:lnTo>
                  <a:lnTo>
                    <a:pt x="2929" y="6880"/>
                  </a:lnTo>
                  <a:lnTo>
                    <a:pt x="3240" y="6560"/>
                  </a:lnTo>
                  <a:lnTo>
                    <a:pt x="3698" y="6400"/>
                  </a:lnTo>
                  <a:lnTo>
                    <a:pt x="4466" y="6720"/>
                  </a:lnTo>
                  <a:lnTo>
                    <a:pt x="4778" y="7040"/>
                  </a:lnTo>
                  <a:lnTo>
                    <a:pt x="5089" y="7360"/>
                  </a:lnTo>
                  <a:lnTo>
                    <a:pt x="5711" y="7360"/>
                  </a:lnTo>
                  <a:lnTo>
                    <a:pt x="6022" y="7680"/>
                  </a:lnTo>
                  <a:lnTo>
                    <a:pt x="6169" y="8480"/>
                  </a:lnTo>
                  <a:lnTo>
                    <a:pt x="6626" y="9440"/>
                  </a:lnTo>
                  <a:lnTo>
                    <a:pt x="6791" y="9920"/>
                  </a:lnTo>
                  <a:lnTo>
                    <a:pt x="7249" y="10240"/>
                  </a:lnTo>
                  <a:lnTo>
                    <a:pt x="7871" y="11040"/>
                  </a:lnTo>
                  <a:lnTo>
                    <a:pt x="8640" y="11520"/>
                  </a:lnTo>
                  <a:lnTo>
                    <a:pt x="9098" y="11840"/>
                  </a:lnTo>
                  <a:lnTo>
                    <a:pt x="9409" y="12160"/>
                  </a:lnTo>
                  <a:lnTo>
                    <a:pt x="11111" y="13600"/>
                  </a:lnTo>
                  <a:lnTo>
                    <a:pt x="11422" y="13920"/>
                  </a:lnTo>
                  <a:lnTo>
                    <a:pt x="11880" y="13760"/>
                  </a:lnTo>
                  <a:lnTo>
                    <a:pt x="12960" y="14240"/>
                  </a:lnTo>
                  <a:lnTo>
                    <a:pt x="13582" y="14880"/>
                  </a:lnTo>
                  <a:lnTo>
                    <a:pt x="14040" y="14880"/>
                  </a:lnTo>
                  <a:lnTo>
                    <a:pt x="14186" y="15040"/>
                  </a:lnTo>
                  <a:lnTo>
                    <a:pt x="14186" y="15360"/>
                  </a:lnTo>
                  <a:lnTo>
                    <a:pt x="14809" y="15360"/>
                  </a:lnTo>
                  <a:lnTo>
                    <a:pt x="15120" y="16000"/>
                  </a:lnTo>
                  <a:lnTo>
                    <a:pt x="15578" y="16480"/>
                  </a:lnTo>
                  <a:lnTo>
                    <a:pt x="16346" y="16800"/>
                  </a:lnTo>
                  <a:lnTo>
                    <a:pt x="16969" y="17120"/>
                  </a:lnTo>
                  <a:lnTo>
                    <a:pt x="17280" y="18080"/>
                  </a:lnTo>
                  <a:lnTo>
                    <a:pt x="17902" y="19680"/>
                  </a:lnTo>
                  <a:lnTo>
                    <a:pt x="17426" y="19680"/>
                  </a:lnTo>
                  <a:lnTo>
                    <a:pt x="17115" y="20000"/>
                  </a:lnTo>
                  <a:lnTo>
                    <a:pt x="17115" y="20320"/>
                  </a:lnTo>
                  <a:lnTo>
                    <a:pt x="16969" y="20800"/>
                  </a:lnTo>
                  <a:lnTo>
                    <a:pt x="16822" y="21120"/>
                  </a:lnTo>
                  <a:lnTo>
                    <a:pt x="17115" y="21440"/>
                  </a:lnTo>
                  <a:lnTo>
                    <a:pt x="17426" y="21600"/>
                  </a:lnTo>
                  <a:lnTo>
                    <a:pt x="17902" y="21440"/>
                  </a:lnTo>
                  <a:lnTo>
                    <a:pt x="18195" y="20800"/>
                  </a:lnTo>
                  <a:lnTo>
                    <a:pt x="18506" y="20000"/>
                  </a:lnTo>
                  <a:lnTo>
                    <a:pt x="18818" y="19200"/>
                  </a:lnTo>
                  <a:lnTo>
                    <a:pt x="19586" y="19040"/>
                  </a:lnTo>
                  <a:lnTo>
                    <a:pt x="19586" y="18080"/>
                  </a:lnTo>
                  <a:lnTo>
                    <a:pt x="19275" y="17760"/>
                  </a:lnTo>
                  <a:lnTo>
                    <a:pt x="18818" y="17600"/>
                  </a:lnTo>
                  <a:lnTo>
                    <a:pt x="18360" y="17280"/>
                  </a:lnTo>
                  <a:lnTo>
                    <a:pt x="18195" y="16960"/>
                  </a:lnTo>
                  <a:lnTo>
                    <a:pt x="18506" y="16000"/>
                  </a:lnTo>
                  <a:lnTo>
                    <a:pt x="18818" y="15520"/>
                  </a:lnTo>
                  <a:lnTo>
                    <a:pt x="19129" y="15360"/>
                  </a:lnTo>
                  <a:lnTo>
                    <a:pt x="20209" y="15520"/>
                  </a:lnTo>
                  <a:lnTo>
                    <a:pt x="20978" y="15840"/>
                  </a:lnTo>
                  <a:lnTo>
                    <a:pt x="21600" y="16480"/>
                  </a:lnTo>
                  <a:lnTo>
                    <a:pt x="21600" y="15680"/>
                  </a:lnTo>
                  <a:lnTo>
                    <a:pt x="21142" y="15040"/>
                  </a:lnTo>
                  <a:lnTo>
                    <a:pt x="21142" y="1504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2" name="Shape 1703">
              <a:extLst>
                <a:ext uri="{FF2B5EF4-FFF2-40B4-BE49-F238E27FC236}">
                  <a16:creationId xmlns:a16="http://schemas.microsoft.com/office/drawing/2014/main" id="{8D0E836A-982E-457D-ACA4-F29674EED22D}"/>
                </a:ext>
              </a:extLst>
            </p:cNvPr>
            <p:cNvSpPr/>
            <p:nvPr/>
          </p:nvSpPr>
          <p:spPr>
            <a:xfrm>
              <a:off x="4365466" y="8603099"/>
              <a:ext cx="2134236" cy="20274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55" y="12229"/>
                  </a:moveTo>
                  <a:lnTo>
                    <a:pt x="18264" y="11912"/>
                  </a:lnTo>
                  <a:lnTo>
                    <a:pt x="17623" y="12229"/>
                  </a:lnTo>
                  <a:lnTo>
                    <a:pt x="17793" y="11594"/>
                  </a:lnTo>
                  <a:lnTo>
                    <a:pt x="18415" y="10800"/>
                  </a:lnTo>
                  <a:lnTo>
                    <a:pt x="18584" y="10324"/>
                  </a:lnTo>
                  <a:lnTo>
                    <a:pt x="19055" y="10006"/>
                  </a:lnTo>
                  <a:lnTo>
                    <a:pt x="19206" y="9371"/>
                  </a:lnTo>
                  <a:lnTo>
                    <a:pt x="19847" y="9212"/>
                  </a:lnTo>
                  <a:lnTo>
                    <a:pt x="20488" y="8894"/>
                  </a:lnTo>
                  <a:lnTo>
                    <a:pt x="20808" y="7147"/>
                  </a:lnTo>
                  <a:lnTo>
                    <a:pt x="20959" y="6353"/>
                  </a:lnTo>
                  <a:lnTo>
                    <a:pt x="21600" y="5718"/>
                  </a:lnTo>
                  <a:lnTo>
                    <a:pt x="20639" y="5400"/>
                  </a:lnTo>
                  <a:lnTo>
                    <a:pt x="19527" y="5082"/>
                  </a:lnTo>
                  <a:lnTo>
                    <a:pt x="19055" y="4924"/>
                  </a:lnTo>
                  <a:lnTo>
                    <a:pt x="18584" y="4288"/>
                  </a:lnTo>
                  <a:lnTo>
                    <a:pt x="17472" y="4129"/>
                  </a:lnTo>
                  <a:lnTo>
                    <a:pt x="16360" y="3335"/>
                  </a:lnTo>
                  <a:lnTo>
                    <a:pt x="16040" y="2700"/>
                  </a:lnTo>
                  <a:lnTo>
                    <a:pt x="15248" y="2859"/>
                  </a:lnTo>
                  <a:lnTo>
                    <a:pt x="15248" y="2224"/>
                  </a:lnTo>
                  <a:lnTo>
                    <a:pt x="14457" y="1906"/>
                  </a:lnTo>
                  <a:lnTo>
                    <a:pt x="14457" y="1747"/>
                  </a:lnTo>
                  <a:lnTo>
                    <a:pt x="13816" y="1429"/>
                  </a:lnTo>
                  <a:lnTo>
                    <a:pt x="13345" y="953"/>
                  </a:lnTo>
                  <a:lnTo>
                    <a:pt x="12854" y="318"/>
                  </a:lnTo>
                  <a:lnTo>
                    <a:pt x="12553" y="0"/>
                  </a:lnTo>
                  <a:lnTo>
                    <a:pt x="11742" y="159"/>
                  </a:lnTo>
                  <a:lnTo>
                    <a:pt x="11271" y="476"/>
                  </a:lnTo>
                  <a:lnTo>
                    <a:pt x="10951" y="1747"/>
                  </a:lnTo>
                  <a:lnTo>
                    <a:pt x="10630" y="2065"/>
                  </a:lnTo>
                  <a:lnTo>
                    <a:pt x="10159" y="2382"/>
                  </a:lnTo>
                  <a:lnTo>
                    <a:pt x="9217" y="2700"/>
                  </a:lnTo>
                  <a:lnTo>
                    <a:pt x="8727" y="2859"/>
                  </a:lnTo>
                  <a:lnTo>
                    <a:pt x="8576" y="3335"/>
                  </a:lnTo>
                  <a:lnTo>
                    <a:pt x="8406" y="3653"/>
                  </a:lnTo>
                  <a:lnTo>
                    <a:pt x="7784" y="3653"/>
                  </a:lnTo>
                  <a:lnTo>
                    <a:pt x="6823" y="3335"/>
                  </a:lnTo>
                  <a:lnTo>
                    <a:pt x="6503" y="3176"/>
                  </a:lnTo>
                  <a:lnTo>
                    <a:pt x="6182" y="2859"/>
                  </a:lnTo>
                  <a:lnTo>
                    <a:pt x="5070" y="2859"/>
                  </a:lnTo>
                  <a:lnTo>
                    <a:pt x="5560" y="3971"/>
                  </a:lnTo>
                  <a:lnTo>
                    <a:pt x="5711" y="5082"/>
                  </a:lnTo>
                  <a:lnTo>
                    <a:pt x="4769" y="4924"/>
                  </a:lnTo>
                  <a:lnTo>
                    <a:pt x="3977" y="4765"/>
                  </a:lnTo>
                  <a:lnTo>
                    <a:pt x="3657" y="4924"/>
                  </a:lnTo>
                  <a:lnTo>
                    <a:pt x="3336" y="4606"/>
                  </a:lnTo>
                  <a:lnTo>
                    <a:pt x="2865" y="4129"/>
                  </a:lnTo>
                  <a:lnTo>
                    <a:pt x="2375" y="4129"/>
                  </a:lnTo>
                  <a:lnTo>
                    <a:pt x="2054" y="4288"/>
                  </a:lnTo>
                  <a:lnTo>
                    <a:pt x="1583" y="4288"/>
                  </a:lnTo>
                  <a:lnTo>
                    <a:pt x="641" y="4288"/>
                  </a:lnTo>
                  <a:lnTo>
                    <a:pt x="151" y="4606"/>
                  </a:lnTo>
                  <a:lnTo>
                    <a:pt x="0" y="4765"/>
                  </a:lnTo>
                  <a:lnTo>
                    <a:pt x="151" y="4924"/>
                  </a:lnTo>
                  <a:lnTo>
                    <a:pt x="942" y="5400"/>
                  </a:lnTo>
                  <a:lnTo>
                    <a:pt x="471" y="5400"/>
                  </a:lnTo>
                  <a:lnTo>
                    <a:pt x="320" y="5559"/>
                  </a:lnTo>
                  <a:lnTo>
                    <a:pt x="320" y="5718"/>
                  </a:lnTo>
                  <a:lnTo>
                    <a:pt x="471" y="6035"/>
                  </a:lnTo>
                  <a:lnTo>
                    <a:pt x="792" y="6194"/>
                  </a:lnTo>
                  <a:lnTo>
                    <a:pt x="1432" y="6353"/>
                  </a:lnTo>
                  <a:lnTo>
                    <a:pt x="2054" y="6512"/>
                  </a:lnTo>
                  <a:lnTo>
                    <a:pt x="2545" y="6988"/>
                  </a:lnTo>
                  <a:lnTo>
                    <a:pt x="3016" y="7306"/>
                  </a:lnTo>
                  <a:lnTo>
                    <a:pt x="3487" y="7465"/>
                  </a:lnTo>
                  <a:lnTo>
                    <a:pt x="3657" y="7941"/>
                  </a:lnTo>
                  <a:lnTo>
                    <a:pt x="4128" y="8418"/>
                  </a:lnTo>
                  <a:lnTo>
                    <a:pt x="3977" y="8894"/>
                  </a:lnTo>
                  <a:lnTo>
                    <a:pt x="4599" y="10165"/>
                  </a:lnTo>
                  <a:lnTo>
                    <a:pt x="5070" y="10641"/>
                  </a:lnTo>
                  <a:lnTo>
                    <a:pt x="5391" y="11118"/>
                  </a:lnTo>
                  <a:lnTo>
                    <a:pt x="5240" y="11594"/>
                  </a:lnTo>
                  <a:lnTo>
                    <a:pt x="4769" y="11753"/>
                  </a:lnTo>
                  <a:lnTo>
                    <a:pt x="5560" y="12706"/>
                  </a:lnTo>
                  <a:lnTo>
                    <a:pt x="5070" y="12547"/>
                  </a:lnTo>
                  <a:lnTo>
                    <a:pt x="4448" y="15406"/>
                  </a:lnTo>
                  <a:lnTo>
                    <a:pt x="3807" y="16835"/>
                  </a:lnTo>
                  <a:lnTo>
                    <a:pt x="3336" y="17312"/>
                  </a:lnTo>
                  <a:lnTo>
                    <a:pt x="2695" y="17471"/>
                  </a:lnTo>
                  <a:lnTo>
                    <a:pt x="3016" y="17629"/>
                  </a:lnTo>
                  <a:lnTo>
                    <a:pt x="3977" y="18424"/>
                  </a:lnTo>
                  <a:lnTo>
                    <a:pt x="4599" y="19059"/>
                  </a:lnTo>
                  <a:lnTo>
                    <a:pt x="5240" y="19218"/>
                  </a:lnTo>
                  <a:lnTo>
                    <a:pt x="6031" y="19694"/>
                  </a:lnTo>
                  <a:lnTo>
                    <a:pt x="6352" y="20171"/>
                  </a:lnTo>
                  <a:lnTo>
                    <a:pt x="7464" y="20329"/>
                  </a:lnTo>
                  <a:lnTo>
                    <a:pt x="8727" y="20488"/>
                  </a:lnTo>
                  <a:lnTo>
                    <a:pt x="9839" y="20965"/>
                  </a:lnTo>
                  <a:lnTo>
                    <a:pt x="10951" y="21282"/>
                  </a:lnTo>
                  <a:lnTo>
                    <a:pt x="11441" y="21600"/>
                  </a:lnTo>
                  <a:lnTo>
                    <a:pt x="11912" y="21441"/>
                  </a:lnTo>
                  <a:lnTo>
                    <a:pt x="11912" y="21441"/>
                  </a:lnTo>
                  <a:lnTo>
                    <a:pt x="12063" y="21124"/>
                  </a:lnTo>
                  <a:lnTo>
                    <a:pt x="11742" y="20488"/>
                  </a:lnTo>
                  <a:lnTo>
                    <a:pt x="11912" y="19694"/>
                  </a:lnTo>
                  <a:lnTo>
                    <a:pt x="12232" y="19218"/>
                  </a:lnTo>
                  <a:lnTo>
                    <a:pt x="12854" y="18741"/>
                  </a:lnTo>
                  <a:lnTo>
                    <a:pt x="13495" y="18424"/>
                  </a:lnTo>
                  <a:lnTo>
                    <a:pt x="14136" y="18424"/>
                  </a:lnTo>
                  <a:lnTo>
                    <a:pt x="15870" y="18900"/>
                  </a:lnTo>
                  <a:lnTo>
                    <a:pt x="16511" y="19218"/>
                  </a:lnTo>
                  <a:lnTo>
                    <a:pt x="17152" y="19535"/>
                  </a:lnTo>
                  <a:lnTo>
                    <a:pt x="17793" y="19535"/>
                  </a:lnTo>
                  <a:lnTo>
                    <a:pt x="18094" y="19376"/>
                  </a:lnTo>
                  <a:lnTo>
                    <a:pt x="18264" y="19218"/>
                  </a:lnTo>
                  <a:lnTo>
                    <a:pt x="18415" y="19059"/>
                  </a:lnTo>
                  <a:lnTo>
                    <a:pt x="19206" y="18424"/>
                  </a:lnTo>
                  <a:lnTo>
                    <a:pt x="20168" y="17947"/>
                  </a:lnTo>
                  <a:lnTo>
                    <a:pt x="20488" y="17153"/>
                  </a:lnTo>
                  <a:lnTo>
                    <a:pt x="19055" y="16518"/>
                  </a:lnTo>
                  <a:lnTo>
                    <a:pt x="19206" y="15565"/>
                  </a:lnTo>
                  <a:lnTo>
                    <a:pt x="18735" y="14771"/>
                  </a:lnTo>
                  <a:lnTo>
                    <a:pt x="19527" y="14294"/>
                  </a:lnTo>
                  <a:lnTo>
                    <a:pt x="19206" y="13024"/>
                  </a:lnTo>
                  <a:lnTo>
                    <a:pt x="19527" y="13024"/>
                  </a:lnTo>
                  <a:lnTo>
                    <a:pt x="19206" y="12547"/>
                  </a:lnTo>
                  <a:lnTo>
                    <a:pt x="19055" y="12229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3" name="Shape 1704">
              <a:extLst>
                <a:ext uri="{FF2B5EF4-FFF2-40B4-BE49-F238E27FC236}">
                  <a16:creationId xmlns:a16="http://schemas.microsoft.com/office/drawing/2014/main" id="{919FB05D-D8E2-4584-8CF6-00C65AA01645}"/>
                </a:ext>
              </a:extLst>
            </p:cNvPr>
            <p:cNvSpPr/>
            <p:nvPr/>
          </p:nvSpPr>
          <p:spPr>
            <a:xfrm>
              <a:off x="5605780" y="8558378"/>
              <a:ext cx="610847" cy="432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307" y="17131"/>
                  </a:moveTo>
                  <a:lnTo>
                    <a:pt x="18834" y="15641"/>
                  </a:lnTo>
                  <a:lnTo>
                    <a:pt x="20480" y="14897"/>
                  </a:lnTo>
                  <a:lnTo>
                    <a:pt x="21600" y="13407"/>
                  </a:lnTo>
                  <a:lnTo>
                    <a:pt x="21600" y="10428"/>
                  </a:lnTo>
                  <a:lnTo>
                    <a:pt x="19954" y="8193"/>
                  </a:lnTo>
                  <a:lnTo>
                    <a:pt x="17715" y="6703"/>
                  </a:lnTo>
                  <a:lnTo>
                    <a:pt x="18307" y="4469"/>
                  </a:lnTo>
                  <a:lnTo>
                    <a:pt x="17188" y="2234"/>
                  </a:lnTo>
                  <a:lnTo>
                    <a:pt x="14422" y="1490"/>
                  </a:lnTo>
                  <a:lnTo>
                    <a:pt x="11063" y="745"/>
                  </a:lnTo>
                  <a:lnTo>
                    <a:pt x="8824" y="2234"/>
                  </a:lnTo>
                  <a:lnTo>
                    <a:pt x="6651" y="1490"/>
                  </a:lnTo>
                  <a:lnTo>
                    <a:pt x="4939" y="0"/>
                  </a:lnTo>
                  <a:lnTo>
                    <a:pt x="2766" y="1490"/>
                  </a:lnTo>
                  <a:lnTo>
                    <a:pt x="0" y="2234"/>
                  </a:lnTo>
                  <a:lnTo>
                    <a:pt x="1054" y="3724"/>
                  </a:lnTo>
                  <a:lnTo>
                    <a:pt x="2766" y="6703"/>
                  </a:lnTo>
                  <a:lnTo>
                    <a:pt x="4412" y="8938"/>
                  </a:lnTo>
                  <a:lnTo>
                    <a:pt x="6651" y="10428"/>
                  </a:lnTo>
                  <a:lnTo>
                    <a:pt x="6651" y="11172"/>
                  </a:lnTo>
                  <a:lnTo>
                    <a:pt x="9417" y="12662"/>
                  </a:lnTo>
                  <a:lnTo>
                    <a:pt x="9417" y="15641"/>
                  </a:lnTo>
                  <a:lnTo>
                    <a:pt x="12183" y="14897"/>
                  </a:lnTo>
                  <a:lnTo>
                    <a:pt x="13302" y="17876"/>
                  </a:lnTo>
                  <a:lnTo>
                    <a:pt x="17188" y="21600"/>
                  </a:lnTo>
                  <a:lnTo>
                    <a:pt x="18307" y="21600"/>
                  </a:lnTo>
                  <a:lnTo>
                    <a:pt x="18307" y="19366"/>
                  </a:lnTo>
                  <a:lnTo>
                    <a:pt x="18307" y="1713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4" name="Shape 1705">
              <a:extLst>
                <a:ext uri="{FF2B5EF4-FFF2-40B4-BE49-F238E27FC236}">
                  <a16:creationId xmlns:a16="http://schemas.microsoft.com/office/drawing/2014/main" id="{289C559C-328A-469A-B952-CCE6B62F5C71}"/>
                </a:ext>
              </a:extLst>
            </p:cNvPr>
            <p:cNvSpPr/>
            <p:nvPr/>
          </p:nvSpPr>
          <p:spPr>
            <a:xfrm>
              <a:off x="6123511" y="8856529"/>
              <a:ext cx="109879" cy="14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53" y="6480"/>
                  </a:moveTo>
                  <a:lnTo>
                    <a:pt x="9153" y="0"/>
                  </a:lnTo>
                  <a:lnTo>
                    <a:pt x="2929" y="2160"/>
                  </a:lnTo>
                  <a:lnTo>
                    <a:pt x="0" y="6480"/>
                  </a:lnTo>
                  <a:lnTo>
                    <a:pt x="0" y="12960"/>
                  </a:lnTo>
                  <a:lnTo>
                    <a:pt x="0" y="19440"/>
                  </a:lnTo>
                  <a:lnTo>
                    <a:pt x="15376" y="21600"/>
                  </a:lnTo>
                  <a:lnTo>
                    <a:pt x="21600" y="12960"/>
                  </a:lnTo>
                  <a:lnTo>
                    <a:pt x="9153" y="648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5" name="Shape 1706">
              <a:extLst>
                <a:ext uri="{FF2B5EF4-FFF2-40B4-BE49-F238E27FC236}">
                  <a16:creationId xmlns:a16="http://schemas.microsoft.com/office/drawing/2014/main" id="{787C6AF3-B24D-4E2E-B933-AEA5E59CF6BF}"/>
                </a:ext>
              </a:extLst>
            </p:cNvPr>
            <p:cNvSpPr/>
            <p:nvPr/>
          </p:nvSpPr>
          <p:spPr>
            <a:xfrm>
              <a:off x="5745457" y="8111147"/>
              <a:ext cx="627607" cy="596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18900"/>
                  </a:moveTo>
                  <a:lnTo>
                    <a:pt x="15126" y="15660"/>
                  </a:lnTo>
                  <a:lnTo>
                    <a:pt x="15126" y="13500"/>
                  </a:lnTo>
                  <a:lnTo>
                    <a:pt x="18395" y="12960"/>
                  </a:lnTo>
                  <a:lnTo>
                    <a:pt x="18395" y="11340"/>
                  </a:lnTo>
                  <a:lnTo>
                    <a:pt x="19998" y="10800"/>
                  </a:lnTo>
                  <a:lnTo>
                    <a:pt x="20574" y="8640"/>
                  </a:lnTo>
                  <a:lnTo>
                    <a:pt x="18908" y="7020"/>
                  </a:lnTo>
                  <a:lnTo>
                    <a:pt x="20574" y="6480"/>
                  </a:lnTo>
                  <a:lnTo>
                    <a:pt x="21600" y="3780"/>
                  </a:lnTo>
                  <a:lnTo>
                    <a:pt x="21087" y="1080"/>
                  </a:lnTo>
                  <a:lnTo>
                    <a:pt x="20574" y="1080"/>
                  </a:lnTo>
                  <a:lnTo>
                    <a:pt x="19485" y="0"/>
                  </a:lnTo>
                  <a:lnTo>
                    <a:pt x="17818" y="0"/>
                  </a:lnTo>
                  <a:lnTo>
                    <a:pt x="14037" y="1080"/>
                  </a:lnTo>
                  <a:lnTo>
                    <a:pt x="13011" y="1620"/>
                  </a:lnTo>
                  <a:lnTo>
                    <a:pt x="12434" y="3240"/>
                  </a:lnTo>
                  <a:lnTo>
                    <a:pt x="13011" y="4860"/>
                  </a:lnTo>
                  <a:lnTo>
                    <a:pt x="14037" y="6480"/>
                  </a:lnTo>
                  <a:lnTo>
                    <a:pt x="14614" y="7560"/>
                  </a:lnTo>
                  <a:lnTo>
                    <a:pt x="13524" y="8640"/>
                  </a:lnTo>
                  <a:lnTo>
                    <a:pt x="11922" y="9180"/>
                  </a:lnTo>
                  <a:lnTo>
                    <a:pt x="10255" y="8100"/>
                  </a:lnTo>
                  <a:lnTo>
                    <a:pt x="10832" y="4860"/>
                  </a:lnTo>
                  <a:lnTo>
                    <a:pt x="10255" y="3780"/>
                  </a:lnTo>
                  <a:lnTo>
                    <a:pt x="9742" y="2160"/>
                  </a:lnTo>
                  <a:lnTo>
                    <a:pt x="7050" y="8640"/>
                  </a:lnTo>
                  <a:lnTo>
                    <a:pt x="4871" y="11340"/>
                  </a:lnTo>
                  <a:lnTo>
                    <a:pt x="4358" y="14580"/>
                  </a:lnTo>
                  <a:lnTo>
                    <a:pt x="2692" y="14580"/>
                  </a:lnTo>
                  <a:lnTo>
                    <a:pt x="2179" y="14580"/>
                  </a:lnTo>
                  <a:lnTo>
                    <a:pt x="1666" y="15660"/>
                  </a:lnTo>
                  <a:lnTo>
                    <a:pt x="0" y="16200"/>
                  </a:lnTo>
                  <a:lnTo>
                    <a:pt x="1666" y="17280"/>
                  </a:lnTo>
                  <a:lnTo>
                    <a:pt x="3782" y="17820"/>
                  </a:lnTo>
                  <a:lnTo>
                    <a:pt x="5961" y="16740"/>
                  </a:lnTo>
                  <a:lnTo>
                    <a:pt x="9230" y="17280"/>
                  </a:lnTo>
                  <a:lnTo>
                    <a:pt x="11922" y="17820"/>
                  </a:lnTo>
                  <a:lnTo>
                    <a:pt x="13011" y="19440"/>
                  </a:lnTo>
                  <a:lnTo>
                    <a:pt x="12434" y="21060"/>
                  </a:lnTo>
                  <a:lnTo>
                    <a:pt x="14037" y="21600"/>
                  </a:lnTo>
                  <a:lnTo>
                    <a:pt x="14037" y="19980"/>
                  </a:lnTo>
                  <a:lnTo>
                    <a:pt x="15126" y="189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6" name="Shape 1707">
              <a:extLst>
                <a:ext uri="{FF2B5EF4-FFF2-40B4-BE49-F238E27FC236}">
                  <a16:creationId xmlns:a16="http://schemas.microsoft.com/office/drawing/2014/main" id="{742E3AFF-3156-4020-BFF2-829DE9272B7D}"/>
                </a:ext>
              </a:extLst>
            </p:cNvPr>
            <p:cNvSpPr/>
            <p:nvPr/>
          </p:nvSpPr>
          <p:spPr>
            <a:xfrm>
              <a:off x="6123511" y="8856529"/>
              <a:ext cx="109879" cy="1490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153" y="6480"/>
                  </a:moveTo>
                  <a:lnTo>
                    <a:pt x="9153" y="0"/>
                  </a:lnTo>
                  <a:lnTo>
                    <a:pt x="2929" y="2160"/>
                  </a:lnTo>
                  <a:lnTo>
                    <a:pt x="0" y="6480"/>
                  </a:lnTo>
                  <a:lnTo>
                    <a:pt x="0" y="12960"/>
                  </a:lnTo>
                  <a:lnTo>
                    <a:pt x="0" y="19440"/>
                  </a:lnTo>
                  <a:lnTo>
                    <a:pt x="15376" y="21600"/>
                  </a:lnTo>
                  <a:lnTo>
                    <a:pt x="21600" y="12960"/>
                  </a:lnTo>
                  <a:lnTo>
                    <a:pt x="9153" y="648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7" name="Shape 1708">
              <a:extLst>
                <a:ext uri="{FF2B5EF4-FFF2-40B4-BE49-F238E27FC236}">
                  <a16:creationId xmlns:a16="http://schemas.microsoft.com/office/drawing/2014/main" id="{12FF28FF-800A-4E53-97AC-52C7A726BE5E}"/>
                </a:ext>
              </a:extLst>
            </p:cNvPr>
            <p:cNvSpPr/>
            <p:nvPr/>
          </p:nvSpPr>
          <p:spPr>
            <a:xfrm>
              <a:off x="5745457" y="8111147"/>
              <a:ext cx="627607" cy="596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126" y="18900"/>
                  </a:moveTo>
                  <a:lnTo>
                    <a:pt x="15126" y="15660"/>
                  </a:lnTo>
                  <a:lnTo>
                    <a:pt x="15126" y="13500"/>
                  </a:lnTo>
                  <a:lnTo>
                    <a:pt x="18395" y="12960"/>
                  </a:lnTo>
                  <a:lnTo>
                    <a:pt x="18395" y="11340"/>
                  </a:lnTo>
                  <a:lnTo>
                    <a:pt x="19998" y="10800"/>
                  </a:lnTo>
                  <a:lnTo>
                    <a:pt x="20574" y="8640"/>
                  </a:lnTo>
                  <a:lnTo>
                    <a:pt x="18908" y="7020"/>
                  </a:lnTo>
                  <a:lnTo>
                    <a:pt x="20574" y="6480"/>
                  </a:lnTo>
                  <a:lnTo>
                    <a:pt x="21600" y="3780"/>
                  </a:lnTo>
                  <a:lnTo>
                    <a:pt x="21087" y="1080"/>
                  </a:lnTo>
                  <a:lnTo>
                    <a:pt x="20574" y="1080"/>
                  </a:lnTo>
                  <a:lnTo>
                    <a:pt x="19485" y="0"/>
                  </a:lnTo>
                  <a:lnTo>
                    <a:pt x="17818" y="0"/>
                  </a:lnTo>
                  <a:lnTo>
                    <a:pt x="14037" y="1080"/>
                  </a:lnTo>
                  <a:lnTo>
                    <a:pt x="13011" y="1620"/>
                  </a:lnTo>
                  <a:lnTo>
                    <a:pt x="12434" y="3240"/>
                  </a:lnTo>
                  <a:lnTo>
                    <a:pt x="13011" y="4860"/>
                  </a:lnTo>
                  <a:lnTo>
                    <a:pt x="14037" y="6480"/>
                  </a:lnTo>
                  <a:lnTo>
                    <a:pt x="14614" y="7560"/>
                  </a:lnTo>
                  <a:lnTo>
                    <a:pt x="13524" y="8640"/>
                  </a:lnTo>
                  <a:lnTo>
                    <a:pt x="11922" y="9180"/>
                  </a:lnTo>
                  <a:lnTo>
                    <a:pt x="10255" y="8100"/>
                  </a:lnTo>
                  <a:lnTo>
                    <a:pt x="10832" y="4860"/>
                  </a:lnTo>
                  <a:lnTo>
                    <a:pt x="10255" y="3780"/>
                  </a:lnTo>
                  <a:lnTo>
                    <a:pt x="9742" y="2160"/>
                  </a:lnTo>
                  <a:lnTo>
                    <a:pt x="7050" y="8640"/>
                  </a:lnTo>
                  <a:lnTo>
                    <a:pt x="4871" y="11340"/>
                  </a:lnTo>
                  <a:lnTo>
                    <a:pt x="4358" y="14580"/>
                  </a:lnTo>
                  <a:lnTo>
                    <a:pt x="2692" y="14580"/>
                  </a:lnTo>
                  <a:lnTo>
                    <a:pt x="2179" y="14580"/>
                  </a:lnTo>
                  <a:lnTo>
                    <a:pt x="1666" y="15660"/>
                  </a:lnTo>
                  <a:lnTo>
                    <a:pt x="0" y="16200"/>
                  </a:lnTo>
                  <a:lnTo>
                    <a:pt x="1666" y="17280"/>
                  </a:lnTo>
                  <a:lnTo>
                    <a:pt x="3782" y="17820"/>
                  </a:lnTo>
                  <a:lnTo>
                    <a:pt x="5961" y="16740"/>
                  </a:lnTo>
                  <a:lnTo>
                    <a:pt x="9230" y="17280"/>
                  </a:lnTo>
                  <a:lnTo>
                    <a:pt x="11922" y="17820"/>
                  </a:lnTo>
                  <a:lnTo>
                    <a:pt x="13011" y="19440"/>
                  </a:lnTo>
                  <a:lnTo>
                    <a:pt x="12434" y="21060"/>
                  </a:lnTo>
                  <a:lnTo>
                    <a:pt x="14037" y="21600"/>
                  </a:lnTo>
                  <a:lnTo>
                    <a:pt x="14037" y="19980"/>
                  </a:lnTo>
                  <a:lnTo>
                    <a:pt x="15126" y="189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8" name="Shape 1709">
              <a:extLst>
                <a:ext uri="{FF2B5EF4-FFF2-40B4-BE49-F238E27FC236}">
                  <a16:creationId xmlns:a16="http://schemas.microsoft.com/office/drawing/2014/main" id="{CF0EF9E5-D5E6-4CD7-B1C1-C4D388CD7A3B}"/>
                </a:ext>
              </a:extLst>
            </p:cNvPr>
            <p:cNvSpPr/>
            <p:nvPr/>
          </p:nvSpPr>
          <p:spPr>
            <a:xfrm>
              <a:off x="6514600" y="7201780"/>
              <a:ext cx="392953" cy="641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39" y="21600"/>
                  </a:moveTo>
                  <a:lnTo>
                    <a:pt x="12080" y="19591"/>
                  </a:lnTo>
                  <a:lnTo>
                    <a:pt x="14639" y="19591"/>
                  </a:lnTo>
                  <a:lnTo>
                    <a:pt x="13001" y="17581"/>
                  </a:lnTo>
                  <a:lnTo>
                    <a:pt x="13001" y="15572"/>
                  </a:lnTo>
                  <a:lnTo>
                    <a:pt x="17300" y="11553"/>
                  </a:lnTo>
                  <a:lnTo>
                    <a:pt x="19041" y="12056"/>
                  </a:lnTo>
                  <a:lnTo>
                    <a:pt x="21600" y="8540"/>
                  </a:lnTo>
                  <a:lnTo>
                    <a:pt x="18119" y="7033"/>
                  </a:lnTo>
                  <a:lnTo>
                    <a:pt x="17300" y="4521"/>
                  </a:lnTo>
                  <a:lnTo>
                    <a:pt x="18119" y="1507"/>
                  </a:lnTo>
                  <a:lnTo>
                    <a:pt x="18119" y="502"/>
                  </a:lnTo>
                  <a:lnTo>
                    <a:pt x="16379" y="0"/>
                  </a:lnTo>
                  <a:lnTo>
                    <a:pt x="13820" y="502"/>
                  </a:lnTo>
                  <a:lnTo>
                    <a:pt x="13001" y="1507"/>
                  </a:lnTo>
                  <a:lnTo>
                    <a:pt x="10339" y="2512"/>
                  </a:lnTo>
                  <a:lnTo>
                    <a:pt x="7780" y="3014"/>
                  </a:lnTo>
                  <a:lnTo>
                    <a:pt x="5221" y="3516"/>
                  </a:lnTo>
                  <a:lnTo>
                    <a:pt x="3481" y="4521"/>
                  </a:lnTo>
                  <a:lnTo>
                    <a:pt x="2662" y="6028"/>
                  </a:lnTo>
                  <a:lnTo>
                    <a:pt x="4300" y="7033"/>
                  </a:lnTo>
                  <a:lnTo>
                    <a:pt x="1740" y="7535"/>
                  </a:lnTo>
                  <a:lnTo>
                    <a:pt x="921" y="9042"/>
                  </a:lnTo>
                  <a:lnTo>
                    <a:pt x="921" y="10549"/>
                  </a:lnTo>
                  <a:lnTo>
                    <a:pt x="2662" y="12056"/>
                  </a:lnTo>
                  <a:lnTo>
                    <a:pt x="0" y="13060"/>
                  </a:lnTo>
                  <a:lnTo>
                    <a:pt x="0" y="14065"/>
                  </a:lnTo>
                  <a:lnTo>
                    <a:pt x="2662" y="17079"/>
                  </a:lnTo>
                  <a:lnTo>
                    <a:pt x="4300" y="16074"/>
                  </a:lnTo>
                  <a:lnTo>
                    <a:pt x="5221" y="19088"/>
                  </a:lnTo>
                  <a:lnTo>
                    <a:pt x="6040" y="20595"/>
                  </a:lnTo>
                  <a:lnTo>
                    <a:pt x="8599" y="21098"/>
                  </a:lnTo>
                  <a:lnTo>
                    <a:pt x="14639" y="216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49" name="Shape 1710">
              <a:extLst>
                <a:ext uri="{FF2B5EF4-FFF2-40B4-BE49-F238E27FC236}">
                  <a16:creationId xmlns:a16="http://schemas.microsoft.com/office/drawing/2014/main" id="{FCE988FF-3DEC-4EDB-BD74-51922413DA16}"/>
                </a:ext>
              </a:extLst>
            </p:cNvPr>
            <p:cNvSpPr/>
            <p:nvPr/>
          </p:nvSpPr>
          <p:spPr>
            <a:xfrm>
              <a:off x="6162617" y="7835355"/>
              <a:ext cx="1396752" cy="1654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87" y="21016"/>
                  </a:moveTo>
                  <a:lnTo>
                    <a:pt x="6566" y="20627"/>
                  </a:lnTo>
                  <a:lnTo>
                    <a:pt x="8986" y="21211"/>
                  </a:lnTo>
                  <a:lnTo>
                    <a:pt x="10195" y="21600"/>
                  </a:lnTo>
                  <a:lnTo>
                    <a:pt x="11174" y="21211"/>
                  </a:lnTo>
                  <a:lnTo>
                    <a:pt x="12874" y="21405"/>
                  </a:lnTo>
                  <a:lnTo>
                    <a:pt x="14083" y="21211"/>
                  </a:lnTo>
                  <a:lnTo>
                    <a:pt x="16042" y="20627"/>
                  </a:lnTo>
                  <a:lnTo>
                    <a:pt x="17741" y="21016"/>
                  </a:lnTo>
                  <a:lnTo>
                    <a:pt x="17741" y="20238"/>
                  </a:lnTo>
                  <a:lnTo>
                    <a:pt x="17251" y="19459"/>
                  </a:lnTo>
                  <a:lnTo>
                    <a:pt x="18202" y="18876"/>
                  </a:lnTo>
                  <a:lnTo>
                    <a:pt x="18461" y="18097"/>
                  </a:lnTo>
                  <a:lnTo>
                    <a:pt x="19440" y="18097"/>
                  </a:lnTo>
                  <a:lnTo>
                    <a:pt x="19670" y="17319"/>
                  </a:lnTo>
                  <a:lnTo>
                    <a:pt x="17482" y="15957"/>
                  </a:lnTo>
                  <a:lnTo>
                    <a:pt x="15782" y="14789"/>
                  </a:lnTo>
                  <a:lnTo>
                    <a:pt x="16042" y="14205"/>
                  </a:lnTo>
                  <a:lnTo>
                    <a:pt x="15062" y="13232"/>
                  </a:lnTo>
                  <a:lnTo>
                    <a:pt x="16042" y="12649"/>
                  </a:lnTo>
                  <a:lnTo>
                    <a:pt x="17251" y="12454"/>
                  </a:lnTo>
                  <a:lnTo>
                    <a:pt x="18461" y="11870"/>
                  </a:lnTo>
                  <a:lnTo>
                    <a:pt x="19670" y="11481"/>
                  </a:lnTo>
                  <a:lnTo>
                    <a:pt x="19901" y="10703"/>
                  </a:lnTo>
                  <a:lnTo>
                    <a:pt x="20880" y="10703"/>
                  </a:lnTo>
                  <a:lnTo>
                    <a:pt x="21600" y="11092"/>
                  </a:lnTo>
                  <a:lnTo>
                    <a:pt x="21600" y="9535"/>
                  </a:lnTo>
                  <a:lnTo>
                    <a:pt x="20880" y="8757"/>
                  </a:lnTo>
                  <a:lnTo>
                    <a:pt x="21370" y="7784"/>
                  </a:lnTo>
                  <a:lnTo>
                    <a:pt x="20650" y="6811"/>
                  </a:lnTo>
                  <a:lnTo>
                    <a:pt x="20650" y="6032"/>
                  </a:lnTo>
                  <a:lnTo>
                    <a:pt x="19181" y="5254"/>
                  </a:lnTo>
                  <a:lnTo>
                    <a:pt x="19901" y="4086"/>
                  </a:lnTo>
                  <a:lnTo>
                    <a:pt x="19670" y="3308"/>
                  </a:lnTo>
                  <a:lnTo>
                    <a:pt x="19440" y="2141"/>
                  </a:lnTo>
                  <a:lnTo>
                    <a:pt x="18461" y="1946"/>
                  </a:lnTo>
                  <a:lnTo>
                    <a:pt x="17482" y="1557"/>
                  </a:lnTo>
                  <a:lnTo>
                    <a:pt x="17741" y="778"/>
                  </a:lnTo>
                  <a:lnTo>
                    <a:pt x="16992" y="389"/>
                  </a:lnTo>
                  <a:lnTo>
                    <a:pt x="16762" y="778"/>
                  </a:lnTo>
                  <a:lnTo>
                    <a:pt x="16502" y="1168"/>
                  </a:lnTo>
                  <a:lnTo>
                    <a:pt x="16042" y="973"/>
                  </a:lnTo>
                  <a:lnTo>
                    <a:pt x="15782" y="973"/>
                  </a:lnTo>
                  <a:lnTo>
                    <a:pt x="15552" y="973"/>
                  </a:lnTo>
                  <a:lnTo>
                    <a:pt x="14803" y="1557"/>
                  </a:lnTo>
                  <a:lnTo>
                    <a:pt x="13853" y="1751"/>
                  </a:lnTo>
                  <a:lnTo>
                    <a:pt x="13363" y="2335"/>
                  </a:lnTo>
                  <a:lnTo>
                    <a:pt x="12643" y="2335"/>
                  </a:lnTo>
                  <a:lnTo>
                    <a:pt x="11894" y="2141"/>
                  </a:lnTo>
                  <a:lnTo>
                    <a:pt x="12384" y="1557"/>
                  </a:lnTo>
                  <a:lnTo>
                    <a:pt x="12154" y="778"/>
                  </a:lnTo>
                  <a:lnTo>
                    <a:pt x="11405" y="1362"/>
                  </a:lnTo>
                  <a:lnTo>
                    <a:pt x="9965" y="973"/>
                  </a:lnTo>
                  <a:lnTo>
                    <a:pt x="9965" y="389"/>
                  </a:lnTo>
                  <a:lnTo>
                    <a:pt x="9706" y="195"/>
                  </a:lnTo>
                  <a:lnTo>
                    <a:pt x="7286" y="0"/>
                  </a:lnTo>
                  <a:lnTo>
                    <a:pt x="7776" y="584"/>
                  </a:lnTo>
                  <a:lnTo>
                    <a:pt x="7056" y="973"/>
                  </a:lnTo>
                  <a:lnTo>
                    <a:pt x="7056" y="1557"/>
                  </a:lnTo>
                  <a:lnTo>
                    <a:pt x="8006" y="2724"/>
                  </a:lnTo>
                  <a:lnTo>
                    <a:pt x="7286" y="2724"/>
                  </a:lnTo>
                  <a:lnTo>
                    <a:pt x="6797" y="2724"/>
                  </a:lnTo>
                  <a:lnTo>
                    <a:pt x="6566" y="3114"/>
                  </a:lnTo>
                  <a:lnTo>
                    <a:pt x="6336" y="3308"/>
                  </a:lnTo>
                  <a:lnTo>
                    <a:pt x="6077" y="3308"/>
                  </a:lnTo>
                  <a:lnTo>
                    <a:pt x="5357" y="3114"/>
                  </a:lnTo>
                  <a:lnTo>
                    <a:pt x="3888" y="3114"/>
                  </a:lnTo>
                  <a:lnTo>
                    <a:pt x="3168" y="3503"/>
                  </a:lnTo>
                  <a:lnTo>
                    <a:pt x="3168" y="4086"/>
                  </a:lnTo>
                  <a:lnTo>
                    <a:pt x="3398" y="5059"/>
                  </a:lnTo>
                  <a:lnTo>
                    <a:pt x="2938" y="6032"/>
                  </a:lnTo>
                  <a:lnTo>
                    <a:pt x="2189" y="6227"/>
                  </a:lnTo>
                  <a:lnTo>
                    <a:pt x="2938" y="6811"/>
                  </a:lnTo>
                  <a:lnTo>
                    <a:pt x="2678" y="7589"/>
                  </a:lnTo>
                  <a:lnTo>
                    <a:pt x="1958" y="7784"/>
                  </a:lnTo>
                  <a:lnTo>
                    <a:pt x="1958" y="8368"/>
                  </a:lnTo>
                  <a:lnTo>
                    <a:pt x="490" y="8562"/>
                  </a:lnTo>
                  <a:lnTo>
                    <a:pt x="490" y="9341"/>
                  </a:lnTo>
                  <a:lnTo>
                    <a:pt x="490" y="10508"/>
                  </a:lnTo>
                  <a:lnTo>
                    <a:pt x="0" y="10897"/>
                  </a:lnTo>
                  <a:lnTo>
                    <a:pt x="0" y="11481"/>
                  </a:lnTo>
                  <a:lnTo>
                    <a:pt x="259" y="11676"/>
                  </a:lnTo>
                  <a:lnTo>
                    <a:pt x="979" y="12259"/>
                  </a:lnTo>
                  <a:lnTo>
                    <a:pt x="979" y="13038"/>
                  </a:lnTo>
                  <a:lnTo>
                    <a:pt x="490" y="13427"/>
                  </a:lnTo>
                  <a:lnTo>
                    <a:pt x="259" y="13427"/>
                  </a:lnTo>
                  <a:lnTo>
                    <a:pt x="259" y="14011"/>
                  </a:lnTo>
                  <a:lnTo>
                    <a:pt x="1238" y="14595"/>
                  </a:lnTo>
                  <a:lnTo>
                    <a:pt x="749" y="15373"/>
                  </a:lnTo>
                  <a:lnTo>
                    <a:pt x="1469" y="16151"/>
                  </a:lnTo>
                  <a:lnTo>
                    <a:pt x="2189" y="16346"/>
                  </a:lnTo>
                  <a:lnTo>
                    <a:pt x="3888" y="16735"/>
                  </a:lnTo>
                  <a:lnTo>
                    <a:pt x="5357" y="17124"/>
                  </a:lnTo>
                  <a:lnTo>
                    <a:pt x="4378" y="17903"/>
                  </a:lnTo>
                  <a:lnTo>
                    <a:pt x="4147" y="18876"/>
                  </a:lnTo>
                  <a:lnTo>
                    <a:pt x="3658" y="21016"/>
                  </a:lnTo>
                  <a:lnTo>
                    <a:pt x="3398" y="21016"/>
                  </a:lnTo>
                  <a:lnTo>
                    <a:pt x="4147" y="21211"/>
                  </a:lnTo>
                  <a:lnTo>
                    <a:pt x="5587" y="21016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0" name="Shape 1711">
              <a:extLst>
                <a:ext uri="{FF2B5EF4-FFF2-40B4-BE49-F238E27FC236}">
                  <a16:creationId xmlns:a16="http://schemas.microsoft.com/office/drawing/2014/main" id="{61078B68-8679-4DD3-9CA9-23FF1A094832}"/>
                </a:ext>
              </a:extLst>
            </p:cNvPr>
            <p:cNvSpPr/>
            <p:nvPr/>
          </p:nvSpPr>
          <p:spPr>
            <a:xfrm>
              <a:off x="6514600" y="7201780"/>
              <a:ext cx="392953" cy="64103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639" y="21600"/>
                  </a:moveTo>
                  <a:lnTo>
                    <a:pt x="12080" y="19591"/>
                  </a:lnTo>
                  <a:lnTo>
                    <a:pt x="14639" y="19591"/>
                  </a:lnTo>
                  <a:lnTo>
                    <a:pt x="13001" y="17581"/>
                  </a:lnTo>
                  <a:lnTo>
                    <a:pt x="13001" y="15572"/>
                  </a:lnTo>
                  <a:lnTo>
                    <a:pt x="17300" y="11553"/>
                  </a:lnTo>
                  <a:lnTo>
                    <a:pt x="19041" y="12056"/>
                  </a:lnTo>
                  <a:lnTo>
                    <a:pt x="21600" y="8540"/>
                  </a:lnTo>
                  <a:lnTo>
                    <a:pt x="18119" y="7033"/>
                  </a:lnTo>
                  <a:lnTo>
                    <a:pt x="17300" y="4521"/>
                  </a:lnTo>
                  <a:lnTo>
                    <a:pt x="18119" y="1507"/>
                  </a:lnTo>
                  <a:lnTo>
                    <a:pt x="18119" y="502"/>
                  </a:lnTo>
                  <a:lnTo>
                    <a:pt x="16379" y="0"/>
                  </a:lnTo>
                  <a:lnTo>
                    <a:pt x="13820" y="502"/>
                  </a:lnTo>
                  <a:lnTo>
                    <a:pt x="13001" y="1507"/>
                  </a:lnTo>
                  <a:lnTo>
                    <a:pt x="10339" y="2512"/>
                  </a:lnTo>
                  <a:lnTo>
                    <a:pt x="7780" y="3014"/>
                  </a:lnTo>
                  <a:lnTo>
                    <a:pt x="5221" y="3516"/>
                  </a:lnTo>
                  <a:lnTo>
                    <a:pt x="3481" y="4521"/>
                  </a:lnTo>
                  <a:lnTo>
                    <a:pt x="2662" y="6028"/>
                  </a:lnTo>
                  <a:lnTo>
                    <a:pt x="4300" y="7033"/>
                  </a:lnTo>
                  <a:lnTo>
                    <a:pt x="1740" y="7535"/>
                  </a:lnTo>
                  <a:lnTo>
                    <a:pt x="921" y="9042"/>
                  </a:lnTo>
                  <a:lnTo>
                    <a:pt x="921" y="10549"/>
                  </a:lnTo>
                  <a:lnTo>
                    <a:pt x="2662" y="12056"/>
                  </a:lnTo>
                  <a:lnTo>
                    <a:pt x="0" y="13060"/>
                  </a:lnTo>
                  <a:lnTo>
                    <a:pt x="0" y="14065"/>
                  </a:lnTo>
                  <a:lnTo>
                    <a:pt x="2662" y="17079"/>
                  </a:lnTo>
                  <a:lnTo>
                    <a:pt x="4300" y="16074"/>
                  </a:lnTo>
                  <a:lnTo>
                    <a:pt x="5221" y="19088"/>
                  </a:lnTo>
                  <a:lnTo>
                    <a:pt x="6040" y="20595"/>
                  </a:lnTo>
                  <a:lnTo>
                    <a:pt x="8599" y="21098"/>
                  </a:lnTo>
                  <a:lnTo>
                    <a:pt x="14639" y="216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1" name="Shape 1712">
              <a:extLst>
                <a:ext uri="{FF2B5EF4-FFF2-40B4-BE49-F238E27FC236}">
                  <a16:creationId xmlns:a16="http://schemas.microsoft.com/office/drawing/2014/main" id="{3199E001-0D6E-4904-A0D9-91043A129D33}"/>
                </a:ext>
              </a:extLst>
            </p:cNvPr>
            <p:cNvSpPr/>
            <p:nvPr/>
          </p:nvSpPr>
          <p:spPr>
            <a:xfrm>
              <a:off x="6153305" y="7827902"/>
              <a:ext cx="1396751" cy="16547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587" y="21016"/>
                  </a:moveTo>
                  <a:lnTo>
                    <a:pt x="6566" y="20627"/>
                  </a:lnTo>
                  <a:lnTo>
                    <a:pt x="8986" y="21211"/>
                  </a:lnTo>
                  <a:lnTo>
                    <a:pt x="10195" y="21600"/>
                  </a:lnTo>
                  <a:lnTo>
                    <a:pt x="11174" y="21211"/>
                  </a:lnTo>
                  <a:lnTo>
                    <a:pt x="12874" y="21405"/>
                  </a:lnTo>
                  <a:lnTo>
                    <a:pt x="14083" y="21211"/>
                  </a:lnTo>
                  <a:lnTo>
                    <a:pt x="16042" y="20627"/>
                  </a:lnTo>
                  <a:lnTo>
                    <a:pt x="17741" y="21016"/>
                  </a:lnTo>
                  <a:lnTo>
                    <a:pt x="17741" y="20238"/>
                  </a:lnTo>
                  <a:lnTo>
                    <a:pt x="17251" y="19459"/>
                  </a:lnTo>
                  <a:lnTo>
                    <a:pt x="18202" y="18876"/>
                  </a:lnTo>
                  <a:lnTo>
                    <a:pt x="18461" y="18097"/>
                  </a:lnTo>
                  <a:lnTo>
                    <a:pt x="19440" y="18097"/>
                  </a:lnTo>
                  <a:lnTo>
                    <a:pt x="19670" y="17319"/>
                  </a:lnTo>
                  <a:lnTo>
                    <a:pt x="17482" y="15957"/>
                  </a:lnTo>
                  <a:lnTo>
                    <a:pt x="15782" y="14789"/>
                  </a:lnTo>
                  <a:lnTo>
                    <a:pt x="16042" y="14205"/>
                  </a:lnTo>
                  <a:lnTo>
                    <a:pt x="15062" y="13232"/>
                  </a:lnTo>
                  <a:lnTo>
                    <a:pt x="16042" y="12649"/>
                  </a:lnTo>
                  <a:lnTo>
                    <a:pt x="17251" y="12454"/>
                  </a:lnTo>
                  <a:lnTo>
                    <a:pt x="18461" y="11870"/>
                  </a:lnTo>
                  <a:lnTo>
                    <a:pt x="19670" y="11481"/>
                  </a:lnTo>
                  <a:lnTo>
                    <a:pt x="19901" y="10703"/>
                  </a:lnTo>
                  <a:lnTo>
                    <a:pt x="20880" y="10703"/>
                  </a:lnTo>
                  <a:lnTo>
                    <a:pt x="21600" y="11092"/>
                  </a:lnTo>
                  <a:lnTo>
                    <a:pt x="21600" y="9535"/>
                  </a:lnTo>
                  <a:lnTo>
                    <a:pt x="20880" y="8757"/>
                  </a:lnTo>
                  <a:lnTo>
                    <a:pt x="21370" y="7784"/>
                  </a:lnTo>
                  <a:lnTo>
                    <a:pt x="20650" y="6811"/>
                  </a:lnTo>
                  <a:lnTo>
                    <a:pt x="20650" y="6032"/>
                  </a:lnTo>
                  <a:lnTo>
                    <a:pt x="19181" y="5254"/>
                  </a:lnTo>
                  <a:lnTo>
                    <a:pt x="19901" y="4086"/>
                  </a:lnTo>
                  <a:lnTo>
                    <a:pt x="19670" y="3308"/>
                  </a:lnTo>
                  <a:lnTo>
                    <a:pt x="19440" y="2141"/>
                  </a:lnTo>
                  <a:lnTo>
                    <a:pt x="18461" y="1946"/>
                  </a:lnTo>
                  <a:lnTo>
                    <a:pt x="17482" y="1557"/>
                  </a:lnTo>
                  <a:lnTo>
                    <a:pt x="17741" y="778"/>
                  </a:lnTo>
                  <a:lnTo>
                    <a:pt x="16992" y="389"/>
                  </a:lnTo>
                  <a:lnTo>
                    <a:pt x="16762" y="778"/>
                  </a:lnTo>
                  <a:lnTo>
                    <a:pt x="16502" y="1168"/>
                  </a:lnTo>
                  <a:lnTo>
                    <a:pt x="16042" y="973"/>
                  </a:lnTo>
                  <a:lnTo>
                    <a:pt x="15782" y="973"/>
                  </a:lnTo>
                  <a:lnTo>
                    <a:pt x="15552" y="973"/>
                  </a:lnTo>
                  <a:lnTo>
                    <a:pt x="14803" y="1557"/>
                  </a:lnTo>
                  <a:lnTo>
                    <a:pt x="13853" y="1751"/>
                  </a:lnTo>
                  <a:lnTo>
                    <a:pt x="13363" y="2335"/>
                  </a:lnTo>
                  <a:lnTo>
                    <a:pt x="12643" y="2335"/>
                  </a:lnTo>
                  <a:lnTo>
                    <a:pt x="11894" y="2141"/>
                  </a:lnTo>
                  <a:lnTo>
                    <a:pt x="12384" y="1557"/>
                  </a:lnTo>
                  <a:lnTo>
                    <a:pt x="12154" y="778"/>
                  </a:lnTo>
                  <a:lnTo>
                    <a:pt x="11405" y="1362"/>
                  </a:lnTo>
                  <a:lnTo>
                    <a:pt x="9965" y="973"/>
                  </a:lnTo>
                  <a:lnTo>
                    <a:pt x="9965" y="389"/>
                  </a:lnTo>
                  <a:lnTo>
                    <a:pt x="9706" y="195"/>
                  </a:lnTo>
                  <a:lnTo>
                    <a:pt x="7286" y="0"/>
                  </a:lnTo>
                  <a:lnTo>
                    <a:pt x="7776" y="584"/>
                  </a:lnTo>
                  <a:lnTo>
                    <a:pt x="7056" y="973"/>
                  </a:lnTo>
                  <a:lnTo>
                    <a:pt x="7056" y="1557"/>
                  </a:lnTo>
                  <a:lnTo>
                    <a:pt x="8006" y="2724"/>
                  </a:lnTo>
                  <a:lnTo>
                    <a:pt x="7286" y="2724"/>
                  </a:lnTo>
                  <a:lnTo>
                    <a:pt x="6797" y="2724"/>
                  </a:lnTo>
                  <a:lnTo>
                    <a:pt x="6566" y="3114"/>
                  </a:lnTo>
                  <a:lnTo>
                    <a:pt x="6336" y="3308"/>
                  </a:lnTo>
                  <a:lnTo>
                    <a:pt x="6077" y="3308"/>
                  </a:lnTo>
                  <a:lnTo>
                    <a:pt x="5357" y="3114"/>
                  </a:lnTo>
                  <a:lnTo>
                    <a:pt x="3888" y="3114"/>
                  </a:lnTo>
                  <a:lnTo>
                    <a:pt x="3168" y="3503"/>
                  </a:lnTo>
                  <a:lnTo>
                    <a:pt x="3168" y="4086"/>
                  </a:lnTo>
                  <a:lnTo>
                    <a:pt x="3398" y="5059"/>
                  </a:lnTo>
                  <a:lnTo>
                    <a:pt x="2938" y="6032"/>
                  </a:lnTo>
                  <a:lnTo>
                    <a:pt x="2189" y="6227"/>
                  </a:lnTo>
                  <a:lnTo>
                    <a:pt x="2938" y="6811"/>
                  </a:lnTo>
                  <a:lnTo>
                    <a:pt x="2678" y="7589"/>
                  </a:lnTo>
                  <a:lnTo>
                    <a:pt x="1958" y="7784"/>
                  </a:lnTo>
                  <a:lnTo>
                    <a:pt x="1958" y="8368"/>
                  </a:lnTo>
                  <a:lnTo>
                    <a:pt x="490" y="8562"/>
                  </a:lnTo>
                  <a:lnTo>
                    <a:pt x="490" y="9341"/>
                  </a:lnTo>
                  <a:lnTo>
                    <a:pt x="490" y="10508"/>
                  </a:lnTo>
                  <a:lnTo>
                    <a:pt x="0" y="10897"/>
                  </a:lnTo>
                  <a:lnTo>
                    <a:pt x="0" y="11481"/>
                  </a:lnTo>
                  <a:lnTo>
                    <a:pt x="259" y="11676"/>
                  </a:lnTo>
                  <a:lnTo>
                    <a:pt x="979" y="12259"/>
                  </a:lnTo>
                  <a:lnTo>
                    <a:pt x="979" y="13038"/>
                  </a:lnTo>
                  <a:lnTo>
                    <a:pt x="490" y="13427"/>
                  </a:lnTo>
                  <a:lnTo>
                    <a:pt x="259" y="13427"/>
                  </a:lnTo>
                  <a:lnTo>
                    <a:pt x="259" y="14011"/>
                  </a:lnTo>
                  <a:lnTo>
                    <a:pt x="1238" y="14595"/>
                  </a:lnTo>
                  <a:lnTo>
                    <a:pt x="749" y="15373"/>
                  </a:lnTo>
                  <a:lnTo>
                    <a:pt x="749" y="15373"/>
                  </a:lnTo>
                  <a:lnTo>
                    <a:pt x="1469" y="16151"/>
                  </a:lnTo>
                  <a:lnTo>
                    <a:pt x="2189" y="16346"/>
                  </a:lnTo>
                  <a:lnTo>
                    <a:pt x="3888" y="16735"/>
                  </a:lnTo>
                  <a:lnTo>
                    <a:pt x="5357" y="17124"/>
                  </a:lnTo>
                  <a:lnTo>
                    <a:pt x="4378" y="17903"/>
                  </a:lnTo>
                  <a:lnTo>
                    <a:pt x="4147" y="18876"/>
                  </a:lnTo>
                  <a:lnTo>
                    <a:pt x="3658" y="21016"/>
                  </a:lnTo>
                  <a:lnTo>
                    <a:pt x="3398" y="21016"/>
                  </a:lnTo>
                  <a:lnTo>
                    <a:pt x="4147" y="21211"/>
                  </a:lnTo>
                  <a:lnTo>
                    <a:pt x="5587" y="21016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52" name="Shape 1713">
              <a:extLst>
                <a:ext uri="{FF2B5EF4-FFF2-40B4-BE49-F238E27FC236}">
                  <a16:creationId xmlns:a16="http://schemas.microsoft.com/office/drawing/2014/main" id="{9D8FEBA1-095F-4CEE-9A46-C8E271AAC1CD}"/>
                </a:ext>
              </a:extLst>
            </p:cNvPr>
            <p:cNvSpPr/>
            <p:nvPr/>
          </p:nvSpPr>
          <p:spPr>
            <a:xfrm>
              <a:off x="6106747" y="9408114"/>
              <a:ext cx="784043" cy="432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35" y="9683"/>
                  </a:moveTo>
                  <a:lnTo>
                    <a:pt x="18162" y="8193"/>
                  </a:lnTo>
                  <a:lnTo>
                    <a:pt x="16880" y="6703"/>
                  </a:lnTo>
                  <a:lnTo>
                    <a:pt x="17290" y="2979"/>
                  </a:lnTo>
                  <a:lnTo>
                    <a:pt x="17290" y="2234"/>
                  </a:lnTo>
                  <a:lnTo>
                    <a:pt x="12981" y="0"/>
                  </a:lnTo>
                  <a:lnTo>
                    <a:pt x="11236" y="1490"/>
                  </a:lnTo>
                  <a:lnTo>
                    <a:pt x="8671" y="2234"/>
                  </a:lnTo>
                  <a:lnTo>
                    <a:pt x="7337" y="1490"/>
                  </a:lnTo>
                  <a:lnTo>
                    <a:pt x="6054" y="2979"/>
                  </a:lnTo>
                  <a:lnTo>
                    <a:pt x="4310" y="3724"/>
                  </a:lnTo>
                  <a:lnTo>
                    <a:pt x="3899" y="6703"/>
                  </a:lnTo>
                  <a:lnTo>
                    <a:pt x="2617" y="8193"/>
                  </a:lnTo>
                  <a:lnTo>
                    <a:pt x="2155" y="10428"/>
                  </a:lnTo>
                  <a:lnTo>
                    <a:pt x="462" y="14152"/>
                  </a:lnTo>
                  <a:lnTo>
                    <a:pt x="0" y="17131"/>
                  </a:lnTo>
                  <a:lnTo>
                    <a:pt x="1744" y="15641"/>
                  </a:lnTo>
                  <a:lnTo>
                    <a:pt x="3899" y="17131"/>
                  </a:lnTo>
                  <a:lnTo>
                    <a:pt x="4310" y="18621"/>
                  </a:lnTo>
                  <a:lnTo>
                    <a:pt x="5182" y="20855"/>
                  </a:lnTo>
                  <a:lnTo>
                    <a:pt x="9081" y="20110"/>
                  </a:lnTo>
                  <a:lnTo>
                    <a:pt x="11236" y="14152"/>
                  </a:lnTo>
                  <a:lnTo>
                    <a:pt x="14725" y="21600"/>
                  </a:lnTo>
                  <a:lnTo>
                    <a:pt x="16008" y="14152"/>
                  </a:lnTo>
                  <a:lnTo>
                    <a:pt x="18162" y="14897"/>
                  </a:lnTo>
                  <a:lnTo>
                    <a:pt x="19445" y="13407"/>
                  </a:lnTo>
                  <a:lnTo>
                    <a:pt x="21190" y="13407"/>
                  </a:lnTo>
                  <a:lnTo>
                    <a:pt x="21600" y="12662"/>
                  </a:lnTo>
                  <a:lnTo>
                    <a:pt x="21190" y="8938"/>
                  </a:lnTo>
                  <a:lnTo>
                    <a:pt x="19035" y="9683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3" name="Shape 1714">
              <a:extLst>
                <a:ext uri="{FF2B5EF4-FFF2-40B4-BE49-F238E27FC236}">
                  <a16:creationId xmlns:a16="http://schemas.microsoft.com/office/drawing/2014/main" id="{ABA6CC90-A23D-4E19-B57E-391A5B56DDE4}"/>
                </a:ext>
              </a:extLst>
            </p:cNvPr>
            <p:cNvSpPr/>
            <p:nvPr/>
          </p:nvSpPr>
          <p:spPr>
            <a:xfrm>
              <a:off x="6719456" y="9095053"/>
              <a:ext cx="1270113" cy="581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9" y="21046"/>
                  </a:moveTo>
                  <a:lnTo>
                    <a:pt x="15994" y="19385"/>
                  </a:lnTo>
                  <a:lnTo>
                    <a:pt x="17609" y="19385"/>
                  </a:lnTo>
                  <a:lnTo>
                    <a:pt x="18940" y="18831"/>
                  </a:lnTo>
                  <a:lnTo>
                    <a:pt x="18940" y="17169"/>
                  </a:lnTo>
                  <a:lnTo>
                    <a:pt x="19731" y="15508"/>
                  </a:lnTo>
                  <a:lnTo>
                    <a:pt x="20016" y="12738"/>
                  </a:lnTo>
                  <a:lnTo>
                    <a:pt x="20016" y="9969"/>
                  </a:lnTo>
                  <a:lnTo>
                    <a:pt x="21347" y="8862"/>
                  </a:lnTo>
                  <a:lnTo>
                    <a:pt x="21600" y="6646"/>
                  </a:lnTo>
                  <a:lnTo>
                    <a:pt x="20555" y="4985"/>
                  </a:lnTo>
                  <a:lnTo>
                    <a:pt x="20555" y="1662"/>
                  </a:lnTo>
                  <a:lnTo>
                    <a:pt x="17863" y="1662"/>
                  </a:lnTo>
                  <a:lnTo>
                    <a:pt x="15456" y="0"/>
                  </a:lnTo>
                  <a:lnTo>
                    <a:pt x="14664" y="3323"/>
                  </a:lnTo>
                  <a:lnTo>
                    <a:pt x="13080" y="4431"/>
                  </a:lnTo>
                  <a:lnTo>
                    <a:pt x="11750" y="2769"/>
                  </a:lnTo>
                  <a:lnTo>
                    <a:pt x="11750" y="4431"/>
                  </a:lnTo>
                  <a:lnTo>
                    <a:pt x="10673" y="4431"/>
                  </a:lnTo>
                  <a:lnTo>
                    <a:pt x="10388" y="6646"/>
                  </a:lnTo>
                  <a:lnTo>
                    <a:pt x="9343" y="8308"/>
                  </a:lnTo>
                  <a:lnTo>
                    <a:pt x="9882" y="10523"/>
                  </a:lnTo>
                  <a:lnTo>
                    <a:pt x="9882" y="12738"/>
                  </a:lnTo>
                  <a:lnTo>
                    <a:pt x="8013" y="11631"/>
                  </a:lnTo>
                  <a:lnTo>
                    <a:pt x="5859" y="13292"/>
                  </a:lnTo>
                  <a:lnTo>
                    <a:pt x="4529" y="13846"/>
                  </a:lnTo>
                  <a:lnTo>
                    <a:pt x="2660" y="13292"/>
                  </a:lnTo>
                  <a:lnTo>
                    <a:pt x="1584" y="14400"/>
                  </a:lnTo>
                  <a:lnTo>
                    <a:pt x="253" y="13846"/>
                  </a:lnTo>
                  <a:lnTo>
                    <a:pt x="0" y="16615"/>
                  </a:lnTo>
                  <a:lnTo>
                    <a:pt x="792" y="17723"/>
                  </a:lnTo>
                  <a:lnTo>
                    <a:pt x="1330" y="18831"/>
                  </a:lnTo>
                  <a:lnTo>
                    <a:pt x="2660" y="18277"/>
                  </a:lnTo>
                  <a:lnTo>
                    <a:pt x="2914" y="21046"/>
                  </a:lnTo>
                  <a:lnTo>
                    <a:pt x="3199" y="19385"/>
                  </a:lnTo>
                  <a:lnTo>
                    <a:pt x="4276" y="19938"/>
                  </a:lnTo>
                  <a:lnTo>
                    <a:pt x="5321" y="17723"/>
                  </a:lnTo>
                  <a:lnTo>
                    <a:pt x="7728" y="17169"/>
                  </a:lnTo>
                  <a:lnTo>
                    <a:pt x="8266" y="18831"/>
                  </a:lnTo>
                  <a:lnTo>
                    <a:pt x="12004" y="21046"/>
                  </a:lnTo>
                  <a:lnTo>
                    <a:pt x="12004" y="21600"/>
                  </a:lnTo>
                  <a:lnTo>
                    <a:pt x="13080" y="21046"/>
                  </a:lnTo>
                  <a:lnTo>
                    <a:pt x="14949" y="21046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4" name="Shape 1715">
              <a:extLst>
                <a:ext uri="{FF2B5EF4-FFF2-40B4-BE49-F238E27FC236}">
                  <a16:creationId xmlns:a16="http://schemas.microsoft.com/office/drawing/2014/main" id="{FE2ECCD7-F05E-4752-8A28-83BCA305920F}"/>
                </a:ext>
              </a:extLst>
            </p:cNvPr>
            <p:cNvSpPr/>
            <p:nvPr/>
          </p:nvSpPr>
          <p:spPr>
            <a:xfrm>
              <a:off x="6106747" y="9408114"/>
              <a:ext cx="784043" cy="432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035" y="9683"/>
                  </a:moveTo>
                  <a:lnTo>
                    <a:pt x="18162" y="8193"/>
                  </a:lnTo>
                  <a:lnTo>
                    <a:pt x="16880" y="6703"/>
                  </a:lnTo>
                  <a:lnTo>
                    <a:pt x="17290" y="2979"/>
                  </a:lnTo>
                  <a:lnTo>
                    <a:pt x="17290" y="2234"/>
                  </a:lnTo>
                  <a:lnTo>
                    <a:pt x="12981" y="0"/>
                  </a:lnTo>
                  <a:lnTo>
                    <a:pt x="11236" y="1490"/>
                  </a:lnTo>
                  <a:lnTo>
                    <a:pt x="8671" y="2234"/>
                  </a:lnTo>
                  <a:lnTo>
                    <a:pt x="7337" y="1490"/>
                  </a:lnTo>
                  <a:lnTo>
                    <a:pt x="6054" y="2979"/>
                  </a:lnTo>
                  <a:lnTo>
                    <a:pt x="4310" y="3724"/>
                  </a:lnTo>
                  <a:lnTo>
                    <a:pt x="3899" y="6703"/>
                  </a:lnTo>
                  <a:lnTo>
                    <a:pt x="2617" y="8193"/>
                  </a:lnTo>
                  <a:lnTo>
                    <a:pt x="2155" y="10428"/>
                  </a:lnTo>
                  <a:lnTo>
                    <a:pt x="462" y="14152"/>
                  </a:lnTo>
                  <a:lnTo>
                    <a:pt x="0" y="17131"/>
                  </a:lnTo>
                  <a:lnTo>
                    <a:pt x="1744" y="15641"/>
                  </a:lnTo>
                  <a:lnTo>
                    <a:pt x="3899" y="17131"/>
                  </a:lnTo>
                  <a:lnTo>
                    <a:pt x="4310" y="18621"/>
                  </a:lnTo>
                  <a:lnTo>
                    <a:pt x="5182" y="20855"/>
                  </a:lnTo>
                  <a:lnTo>
                    <a:pt x="9081" y="20110"/>
                  </a:lnTo>
                  <a:lnTo>
                    <a:pt x="11236" y="14152"/>
                  </a:lnTo>
                  <a:lnTo>
                    <a:pt x="14725" y="21600"/>
                  </a:lnTo>
                  <a:lnTo>
                    <a:pt x="16008" y="14152"/>
                  </a:lnTo>
                  <a:lnTo>
                    <a:pt x="18162" y="14897"/>
                  </a:lnTo>
                  <a:lnTo>
                    <a:pt x="19445" y="13407"/>
                  </a:lnTo>
                  <a:lnTo>
                    <a:pt x="21190" y="13407"/>
                  </a:lnTo>
                  <a:lnTo>
                    <a:pt x="21600" y="12662"/>
                  </a:lnTo>
                  <a:lnTo>
                    <a:pt x="21190" y="8938"/>
                  </a:lnTo>
                  <a:lnTo>
                    <a:pt x="19035" y="9683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5" name="Shape 1716">
              <a:extLst>
                <a:ext uri="{FF2B5EF4-FFF2-40B4-BE49-F238E27FC236}">
                  <a16:creationId xmlns:a16="http://schemas.microsoft.com/office/drawing/2014/main" id="{94C9C641-B77B-4645-8469-2D8981A2969E}"/>
                </a:ext>
              </a:extLst>
            </p:cNvPr>
            <p:cNvSpPr/>
            <p:nvPr/>
          </p:nvSpPr>
          <p:spPr>
            <a:xfrm>
              <a:off x="6719456" y="9095053"/>
              <a:ext cx="1270113" cy="581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949" y="21046"/>
                  </a:moveTo>
                  <a:lnTo>
                    <a:pt x="15994" y="19385"/>
                  </a:lnTo>
                  <a:lnTo>
                    <a:pt x="17609" y="19385"/>
                  </a:lnTo>
                  <a:lnTo>
                    <a:pt x="18940" y="18831"/>
                  </a:lnTo>
                  <a:lnTo>
                    <a:pt x="18940" y="17169"/>
                  </a:lnTo>
                  <a:lnTo>
                    <a:pt x="19731" y="15508"/>
                  </a:lnTo>
                  <a:lnTo>
                    <a:pt x="20016" y="12738"/>
                  </a:lnTo>
                  <a:lnTo>
                    <a:pt x="20016" y="9969"/>
                  </a:lnTo>
                  <a:lnTo>
                    <a:pt x="21347" y="8862"/>
                  </a:lnTo>
                  <a:lnTo>
                    <a:pt x="21600" y="6646"/>
                  </a:lnTo>
                  <a:lnTo>
                    <a:pt x="20555" y="4985"/>
                  </a:lnTo>
                  <a:lnTo>
                    <a:pt x="20555" y="1662"/>
                  </a:lnTo>
                  <a:lnTo>
                    <a:pt x="17863" y="1662"/>
                  </a:lnTo>
                  <a:lnTo>
                    <a:pt x="15456" y="0"/>
                  </a:lnTo>
                  <a:lnTo>
                    <a:pt x="14664" y="3323"/>
                  </a:lnTo>
                  <a:lnTo>
                    <a:pt x="13080" y="4431"/>
                  </a:lnTo>
                  <a:lnTo>
                    <a:pt x="11750" y="2769"/>
                  </a:lnTo>
                  <a:lnTo>
                    <a:pt x="11750" y="4431"/>
                  </a:lnTo>
                  <a:lnTo>
                    <a:pt x="10673" y="4431"/>
                  </a:lnTo>
                  <a:lnTo>
                    <a:pt x="10388" y="6646"/>
                  </a:lnTo>
                  <a:lnTo>
                    <a:pt x="9343" y="8308"/>
                  </a:lnTo>
                  <a:lnTo>
                    <a:pt x="9882" y="10523"/>
                  </a:lnTo>
                  <a:lnTo>
                    <a:pt x="9882" y="12738"/>
                  </a:lnTo>
                  <a:lnTo>
                    <a:pt x="8013" y="11631"/>
                  </a:lnTo>
                  <a:lnTo>
                    <a:pt x="5859" y="13292"/>
                  </a:lnTo>
                  <a:lnTo>
                    <a:pt x="4529" y="13846"/>
                  </a:lnTo>
                  <a:lnTo>
                    <a:pt x="2660" y="13292"/>
                  </a:lnTo>
                  <a:lnTo>
                    <a:pt x="1584" y="14400"/>
                  </a:lnTo>
                  <a:lnTo>
                    <a:pt x="253" y="13846"/>
                  </a:lnTo>
                  <a:lnTo>
                    <a:pt x="0" y="16615"/>
                  </a:lnTo>
                  <a:lnTo>
                    <a:pt x="792" y="17723"/>
                  </a:lnTo>
                  <a:lnTo>
                    <a:pt x="1330" y="18831"/>
                  </a:lnTo>
                  <a:lnTo>
                    <a:pt x="2660" y="18277"/>
                  </a:lnTo>
                  <a:lnTo>
                    <a:pt x="2914" y="21046"/>
                  </a:lnTo>
                  <a:lnTo>
                    <a:pt x="3199" y="19385"/>
                  </a:lnTo>
                  <a:lnTo>
                    <a:pt x="4276" y="19938"/>
                  </a:lnTo>
                  <a:lnTo>
                    <a:pt x="5321" y="17723"/>
                  </a:lnTo>
                  <a:lnTo>
                    <a:pt x="7728" y="17169"/>
                  </a:lnTo>
                  <a:lnTo>
                    <a:pt x="8266" y="18831"/>
                  </a:lnTo>
                  <a:lnTo>
                    <a:pt x="12004" y="21046"/>
                  </a:lnTo>
                  <a:lnTo>
                    <a:pt x="12004" y="21600"/>
                  </a:lnTo>
                  <a:lnTo>
                    <a:pt x="13080" y="21046"/>
                  </a:lnTo>
                  <a:lnTo>
                    <a:pt x="14949" y="21046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6" name="Shape 1717">
              <a:extLst>
                <a:ext uri="{FF2B5EF4-FFF2-40B4-BE49-F238E27FC236}">
                  <a16:creationId xmlns:a16="http://schemas.microsoft.com/office/drawing/2014/main" id="{C9436E87-4DAB-453B-BF4D-3541E5F09668}"/>
                </a:ext>
              </a:extLst>
            </p:cNvPr>
            <p:cNvSpPr/>
            <p:nvPr/>
          </p:nvSpPr>
          <p:spPr>
            <a:xfrm>
              <a:off x="7127309" y="8632915"/>
              <a:ext cx="1082017" cy="5814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77" y="17169"/>
                  </a:moveTo>
                  <a:lnTo>
                    <a:pt x="19741" y="13846"/>
                  </a:lnTo>
                  <a:lnTo>
                    <a:pt x="20671" y="12185"/>
                  </a:lnTo>
                  <a:lnTo>
                    <a:pt x="21600" y="10523"/>
                  </a:lnTo>
                  <a:lnTo>
                    <a:pt x="20968" y="8308"/>
                  </a:lnTo>
                  <a:lnTo>
                    <a:pt x="19407" y="7754"/>
                  </a:lnTo>
                  <a:lnTo>
                    <a:pt x="17845" y="7200"/>
                  </a:lnTo>
                  <a:lnTo>
                    <a:pt x="17213" y="5538"/>
                  </a:lnTo>
                  <a:lnTo>
                    <a:pt x="15354" y="4431"/>
                  </a:lnTo>
                  <a:lnTo>
                    <a:pt x="15354" y="6092"/>
                  </a:lnTo>
                  <a:lnTo>
                    <a:pt x="14388" y="7200"/>
                  </a:lnTo>
                  <a:lnTo>
                    <a:pt x="12826" y="4985"/>
                  </a:lnTo>
                  <a:lnTo>
                    <a:pt x="13161" y="2769"/>
                  </a:lnTo>
                  <a:lnTo>
                    <a:pt x="11599" y="2769"/>
                  </a:lnTo>
                  <a:lnTo>
                    <a:pt x="10001" y="1662"/>
                  </a:lnTo>
                  <a:lnTo>
                    <a:pt x="8439" y="0"/>
                  </a:lnTo>
                  <a:lnTo>
                    <a:pt x="8439" y="1662"/>
                  </a:lnTo>
                  <a:lnTo>
                    <a:pt x="7510" y="554"/>
                  </a:lnTo>
                  <a:lnTo>
                    <a:pt x="6246" y="554"/>
                  </a:lnTo>
                  <a:lnTo>
                    <a:pt x="5948" y="2769"/>
                  </a:lnTo>
                  <a:lnTo>
                    <a:pt x="4387" y="3877"/>
                  </a:lnTo>
                  <a:lnTo>
                    <a:pt x="2825" y="5538"/>
                  </a:lnTo>
                  <a:lnTo>
                    <a:pt x="1264" y="6092"/>
                  </a:lnTo>
                  <a:lnTo>
                    <a:pt x="0" y="7754"/>
                  </a:lnTo>
                  <a:lnTo>
                    <a:pt x="1264" y="10523"/>
                  </a:lnTo>
                  <a:lnTo>
                    <a:pt x="929" y="12185"/>
                  </a:lnTo>
                  <a:lnTo>
                    <a:pt x="3123" y="15508"/>
                  </a:lnTo>
                  <a:lnTo>
                    <a:pt x="5948" y="19385"/>
                  </a:lnTo>
                  <a:lnTo>
                    <a:pt x="5651" y="19938"/>
                  </a:lnTo>
                  <a:lnTo>
                    <a:pt x="7212" y="21600"/>
                  </a:lnTo>
                  <a:lnTo>
                    <a:pt x="9071" y="20492"/>
                  </a:lnTo>
                  <a:lnTo>
                    <a:pt x="10001" y="17169"/>
                  </a:lnTo>
                  <a:lnTo>
                    <a:pt x="12826" y="18831"/>
                  </a:lnTo>
                  <a:lnTo>
                    <a:pt x="15986" y="18831"/>
                  </a:lnTo>
                  <a:lnTo>
                    <a:pt x="15986" y="19385"/>
                  </a:lnTo>
                  <a:lnTo>
                    <a:pt x="16916" y="17169"/>
                  </a:lnTo>
                  <a:lnTo>
                    <a:pt x="18477" y="17169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7" name="Shape 1718">
              <a:extLst>
                <a:ext uri="{FF2B5EF4-FFF2-40B4-BE49-F238E27FC236}">
                  <a16:creationId xmlns:a16="http://schemas.microsoft.com/office/drawing/2014/main" id="{4ECE3431-D956-4CF3-B9A7-E8086CD11706}"/>
                </a:ext>
              </a:extLst>
            </p:cNvPr>
            <p:cNvSpPr/>
            <p:nvPr/>
          </p:nvSpPr>
          <p:spPr>
            <a:xfrm>
              <a:off x="7410383" y="9542282"/>
              <a:ext cx="517730" cy="372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5" y="20736"/>
                  </a:moveTo>
                  <a:lnTo>
                    <a:pt x="7148" y="17280"/>
                  </a:lnTo>
                  <a:lnTo>
                    <a:pt x="9091" y="19008"/>
                  </a:lnTo>
                  <a:lnTo>
                    <a:pt x="11732" y="19872"/>
                  </a:lnTo>
                  <a:lnTo>
                    <a:pt x="13053" y="16416"/>
                  </a:lnTo>
                  <a:lnTo>
                    <a:pt x="15695" y="15552"/>
                  </a:lnTo>
                  <a:lnTo>
                    <a:pt x="15695" y="11232"/>
                  </a:lnTo>
                  <a:lnTo>
                    <a:pt x="18259" y="6912"/>
                  </a:lnTo>
                  <a:lnTo>
                    <a:pt x="21600" y="5184"/>
                  </a:lnTo>
                  <a:lnTo>
                    <a:pt x="18259" y="0"/>
                  </a:lnTo>
                  <a:lnTo>
                    <a:pt x="17637" y="864"/>
                  </a:lnTo>
                  <a:lnTo>
                    <a:pt x="17637" y="3456"/>
                  </a:lnTo>
                  <a:lnTo>
                    <a:pt x="14374" y="4320"/>
                  </a:lnTo>
                  <a:lnTo>
                    <a:pt x="10412" y="4320"/>
                  </a:lnTo>
                  <a:lnTo>
                    <a:pt x="7847" y="6912"/>
                  </a:lnTo>
                  <a:lnTo>
                    <a:pt x="3263" y="6912"/>
                  </a:lnTo>
                  <a:lnTo>
                    <a:pt x="622" y="7776"/>
                  </a:lnTo>
                  <a:lnTo>
                    <a:pt x="0" y="10368"/>
                  </a:lnTo>
                  <a:lnTo>
                    <a:pt x="622" y="16416"/>
                  </a:lnTo>
                  <a:lnTo>
                    <a:pt x="0" y="17280"/>
                  </a:lnTo>
                  <a:lnTo>
                    <a:pt x="1942" y="16416"/>
                  </a:lnTo>
                  <a:lnTo>
                    <a:pt x="622" y="19008"/>
                  </a:lnTo>
                  <a:lnTo>
                    <a:pt x="622" y="21600"/>
                  </a:lnTo>
                  <a:lnTo>
                    <a:pt x="1243" y="21600"/>
                  </a:lnTo>
                  <a:lnTo>
                    <a:pt x="3885" y="20736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8" name="Shape 1719">
              <a:extLst>
                <a:ext uri="{FF2B5EF4-FFF2-40B4-BE49-F238E27FC236}">
                  <a16:creationId xmlns:a16="http://schemas.microsoft.com/office/drawing/2014/main" id="{F834CBE9-48DC-489E-97EB-C6B88DDD1BBD}"/>
                </a:ext>
              </a:extLst>
            </p:cNvPr>
            <p:cNvSpPr/>
            <p:nvPr/>
          </p:nvSpPr>
          <p:spPr>
            <a:xfrm>
              <a:off x="7425280" y="9646637"/>
              <a:ext cx="1020560" cy="775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93" y="18692"/>
                  </a:moveTo>
                  <a:lnTo>
                    <a:pt x="14939" y="17862"/>
                  </a:lnTo>
                  <a:lnTo>
                    <a:pt x="13599" y="17031"/>
                  </a:lnTo>
                  <a:lnTo>
                    <a:pt x="12613" y="15369"/>
                  </a:lnTo>
                  <a:lnTo>
                    <a:pt x="10642" y="13708"/>
                  </a:lnTo>
                  <a:lnTo>
                    <a:pt x="9302" y="11215"/>
                  </a:lnTo>
                  <a:lnTo>
                    <a:pt x="7962" y="10385"/>
                  </a:lnTo>
                  <a:lnTo>
                    <a:pt x="8632" y="7892"/>
                  </a:lnTo>
                  <a:lnTo>
                    <a:pt x="9302" y="7892"/>
                  </a:lnTo>
                  <a:lnTo>
                    <a:pt x="10642" y="8723"/>
                  </a:lnTo>
                  <a:lnTo>
                    <a:pt x="10958" y="7477"/>
                  </a:lnTo>
                  <a:lnTo>
                    <a:pt x="12298" y="7062"/>
                  </a:lnTo>
                  <a:lnTo>
                    <a:pt x="13953" y="7477"/>
                  </a:lnTo>
                  <a:lnTo>
                    <a:pt x="15924" y="7892"/>
                  </a:lnTo>
                  <a:lnTo>
                    <a:pt x="17264" y="7477"/>
                  </a:lnTo>
                  <a:lnTo>
                    <a:pt x="18604" y="7892"/>
                  </a:lnTo>
                  <a:lnTo>
                    <a:pt x="20575" y="8308"/>
                  </a:lnTo>
                  <a:lnTo>
                    <a:pt x="20575" y="6646"/>
                  </a:lnTo>
                  <a:lnTo>
                    <a:pt x="21600" y="6231"/>
                  </a:lnTo>
                  <a:lnTo>
                    <a:pt x="20575" y="5815"/>
                  </a:lnTo>
                  <a:lnTo>
                    <a:pt x="19590" y="4154"/>
                  </a:lnTo>
                  <a:lnTo>
                    <a:pt x="18920" y="2492"/>
                  </a:lnTo>
                  <a:lnTo>
                    <a:pt x="16594" y="3738"/>
                  </a:lnTo>
                  <a:lnTo>
                    <a:pt x="15293" y="3738"/>
                  </a:lnTo>
                  <a:lnTo>
                    <a:pt x="14939" y="2492"/>
                  </a:lnTo>
                  <a:lnTo>
                    <a:pt x="13599" y="2908"/>
                  </a:lnTo>
                  <a:lnTo>
                    <a:pt x="12613" y="2077"/>
                  </a:lnTo>
                  <a:lnTo>
                    <a:pt x="11628" y="831"/>
                  </a:lnTo>
                  <a:lnTo>
                    <a:pt x="10288" y="0"/>
                  </a:lnTo>
                  <a:lnTo>
                    <a:pt x="8947" y="415"/>
                  </a:lnTo>
                  <a:lnTo>
                    <a:pt x="7647" y="2492"/>
                  </a:lnTo>
                  <a:lnTo>
                    <a:pt x="7647" y="4569"/>
                  </a:lnTo>
                  <a:lnTo>
                    <a:pt x="6307" y="4985"/>
                  </a:lnTo>
                  <a:lnTo>
                    <a:pt x="5636" y="6646"/>
                  </a:lnTo>
                  <a:lnTo>
                    <a:pt x="4296" y="6231"/>
                  </a:lnTo>
                  <a:lnTo>
                    <a:pt x="3311" y="5400"/>
                  </a:lnTo>
                  <a:lnTo>
                    <a:pt x="1655" y="7062"/>
                  </a:lnTo>
                  <a:lnTo>
                    <a:pt x="315" y="7477"/>
                  </a:lnTo>
                  <a:lnTo>
                    <a:pt x="0" y="7477"/>
                  </a:lnTo>
                  <a:lnTo>
                    <a:pt x="0" y="7892"/>
                  </a:lnTo>
                  <a:lnTo>
                    <a:pt x="1340" y="11215"/>
                  </a:lnTo>
                  <a:lnTo>
                    <a:pt x="3311" y="7892"/>
                  </a:lnTo>
                  <a:lnTo>
                    <a:pt x="3311" y="11215"/>
                  </a:lnTo>
                  <a:lnTo>
                    <a:pt x="4966" y="9969"/>
                  </a:lnTo>
                  <a:lnTo>
                    <a:pt x="4966" y="12462"/>
                  </a:lnTo>
                  <a:lnTo>
                    <a:pt x="6977" y="13708"/>
                  </a:lnTo>
                  <a:lnTo>
                    <a:pt x="6307" y="14123"/>
                  </a:lnTo>
                  <a:lnTo>
                    <a:pt x="8632" y="16200"/>
                  </a:lnTo>
                  <a:lnTo>
                    <a:pt x="8947" y="17446"/>
                  </a:lnTo>
                  <a:lnTo>
                    <a:pt x="9972" y="18277"/>
                  </a:lnTo>
                  <a:lnTo>
                    <a:pt x="12298" y="18692"/>
                  </a:lnTo>
                  <a:lnTo>
                    <a:pt x="14623" y="19938"/>
                  </a:lnTo>
                  <a:lnTo>
                    <a:pt x="12298" y="20354"/>
                  </a:lnTo>
                  <a:lnTo>
                    <a:pt x="16279" y="21600"/>
                  </a:lnTo>
                  <a:lnTo>
                    <a:pt x="16279" y="19938"/>
                  </a:lnTo>
                  <a:lnTo>
                    <a:pt x="15293" y="18692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59" name="Shape 1720">
              <a:extLst>
                <a:ext uri="{FF2B5EF4-FFF2-40B4-BE49-F238E27FC236}">
                  <a16:creationId xmlns:a16="http://schemas.microsoft.com/office/drawing/2014/main" id="{B857C239-B251-40F2-BF08-CAA1A43BD4A0}"/>
                </a:ext>
              </a:extLst>
            </p:cNvPr>
            <p:cNvSpPr/>
            <p:nvPr/>
          </p:nvSpPr>
          <p:spPr>
            <a:xfrm>
              <a:off x="7410383" y="9542282"/>
              <a:ext cx="517730" cy="37269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885" y="20736"/>
                  </a:moveTo>
                  <a:lnTo>
                    <a:pt x="7148" y="17280"/>
                  </a:lnTo>
                  <a:lnTo>
                    <a:pt x="9091" y="19008"/>
                  </a:lnTo>
                  <a:lnTo>
                    <a:pt x="11732" y="19872"/>
                  </a:lnTo>
                  <a:lnTo>
                    <a:pt x="13053" y="16416"/>
                  </a:lnTo>
                  <a:lnTo>
                    <a:pt x="15695" y="15552"/>
                  </a:lnTo>
                  <a:lnTo>
                    <a:pt x="15695" y="11232"/>
                  </a:lnTo>
                  <a:lnTo>
                    <a:pt x="18259" y="6912"/>
                  </a:lnTo>
                  <a:lnTo>
                    <a:pt x="21600" y="5184"/>
                  </a:lnTo>
                  <a:lnTo>
                    <a:pt x="18259" y="0"/>
                  </a:lnTo>
                  <a:lnTo>
                    <a:pt x="17637" y="864"/>
                  </a:lnTo>
                  <a:lnTo>
                    <a:pt x="17637" y="3456"/>
                  </a:lnTo>
                  <a:lnTo>
                    <a:pt x="14374" y="4320"/>
                  </a:lnTo>
                  <a:lnTo>
                    <a:pt x="10412" y="4320"/>
                  </a:lnTo>
                  <a:lnTo>
                    <a:pt x="7847" y="6912"/>
                  </a:lnTo>
                  <a:lnTo>
                    <a:pt x="3263" y="6912"/>
                  </a:lnTo>
                  <a:lnTo>
                    <a:pt x="622" y="7776"/>
                  </a:lnTo>
                  <a:lnTo>
                    <a:pt x="0" y="10368"/>
                  </a:lnTo>
                  <a:lnTo>
                    <a:pt x="622" y="16416"/>
                  </a:lnTo>
                  <a:lnTo>
                    <a:pt x="0" y="17280"/>
                  </a:lnTo>
                  <a:lnTo>
                    <a:pt x="1942" y="16416"/>
                  </a:lnTo>
                  <a:lnTo>
                    <a:pt x="622" y="19008"/>
                  </a:lnTo>
                  <a:lnTo>
                    <a:pt x="622" y="21600"/>
                  </a:lnTo>
                  <a:lnTo>
                    <a:pt x="1243" y="21600"/>
                  </a:lnTo>
                  <a:lnTo>
                    <a:pt x="3885" y="20736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0" name="Shape 1721">
              <a:extLst>
                <a:ext uri="{FF2B5EF4-FFF2-40B4-BE49-F238E27FC236}">
                  <a16:creationId xmlns:a16="http://schemas.microsoft.com/office/drawing/2014/main" id="{D70F0DE4-4FCD-446F-BB22-5167BD8FB2F6}"/>
                </a:ext>
              </a:extLst>
            </p:cNvPr>
            <p:cNvSpPr/>
            <p:nvPr/>
          </p:nvSpPr>
          <p:spPr>
            <a:xfrm>
              <a:off x="7425280" y="9646637"/>
              <a:ext cx="1020560" cy="7751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293" y="18692"/>
                  </a:moveTo>
                  <a:lnTo>
                    <a:pt x="14939" y="17862"/>
                  </a:lnTo>
                  <a:lnTo>
                    <a:pt x="13599" y="17031"/>
                  </a:lnTo>
                  <a:lnTo>
                    <a:pt x="12613" y="15369"/>
                  </a:lnTo>
                  <a:lnTo>
                    <a:pt x="10642" y="13708"/>
                  </a:lnTo>
                  <a:lnTo>
                    <a:pt x="9302" y="11215"/>
                  </a:lnTo>
                  <a:lnTo>
                    <a:pt x="7962" y="10385"/>
                  </a:lnTo>
                  <a:lnTo>
                    <a:pt x="8632" y="7892"/>
                  </a:lnTo>
                  <a:lnTo>
                    <a:pt x="9302" y="7892"/>
                  </a:lnTo>
                  <a:lnTo>
                    <a:pt x="10642" y="8723"/>
                  </a:lnTo>
                  <a:lnTo>
                    <a:pt x="10958" y="7477"/>
                  </a:lnTo>
                  <a:lnTo>
                    <a:pt x="12298" y="7062"/>
                  </a:lnTo>
                  <a:lnTo>
                    <a:pt x="13953" y="7477"/>
                  </a:lnTo>
                  <a:lnTo>
                    <a:pt x="15924" y="7892"/>
                  </a:lnTo>
                  <a:lnTo>
                    <a:pt x="17264" y="7477"/>
                  </a:lnTo>
                  <a:lnTo>
                    <a:pt x="18604" y="7892"/>
                  </a:lnTo>
                  <a:lnTo>
                    <a:pt x="20575" y="8308"/>
                  </a:lnTo>
                  <a:lnTo>
                    <a:pt x="20575" y="6646"/>
                  </a:lnTo>
                  <a:lnTo>
                    <a:pt x="21600" y="6231"/>
                  </a:lnTo>
                  <a:lnTo>
                    <a:pt x="20575" y="5815"/>
                  </a:lnTo>
                  <a:lnTo>
                    <a:pt x="19590" y="4154"/>
                  </a:lnTo>
                  <a:lnTo>
                    <a:pt x="18920" y="2492"/>
                  </a:lnTo>
                  <a:lnTo>
                    <a:pt x="16594" y="3738"/>
                  </a:lnTo>
                  <a:lnTo>
                    <a:pt x="15293" y="3738"/>
                  </a:lnTo>
                  <a:lnTo>
                    <a:pt x="14939" y="2492"/>
                  </a:lnTo>
                  <a:lnTo>
                    <a:pt x="13599" y="2908"/>
                  </a:lnTo>
                  <a:lnTo>
                    <a:pt x="12613" y="2077"/>
                  </a:lnTo>
                  <a:lnTo>
                    <a:pt x="11628" y="831"/>
                  </a:lnTo>
                  <a:lnTo>
                    <a:pt x="10288" y="0"/>
                  </a:lnTo>
                  <a:lnTo>
                    <a:pt x="8947" y="415"/>
                  </a:lnTo>
                  <a:lnTo>
                    <a:pt x="7647" y="2492"/>
                  </a:lnTo>
                  <a:lnTo>
                    <a:pt x="7647" y="4569"/>
                  </a:lnTo>
                  <a:lnTo>
                    <a:pt x="6307" y="4985"/>
                  </a:lnTo>
                  <a:lnTo>
                    <a:pt x="5636" y="6646"/>
                  </a:lnTo>
                  <a:lnTo>
                    <a:pt x="4296" y="6231"/>
                  </a:lnTo>
                  <a:lnTo>
                    <a:pt x="3311" y="5400"/>
                  </a:lnTo>
                  <a:lnTo>
                    <a:pt x="1655" y="7062"/>
                  </a:lnTo>
                  <a:lnTo>
                    <a:pt x="315" y="7477"/>
                  </a:lnTo>
                  <a:lnTo>
                    <a:pt x="0" y="7477"/>
                  </a:lnTo>
                  <a:lnTo>
                    <a:pt x="0" y="7892"/>
                  </a:lnTo>
                  <a:lnTo>
                    <a:pt x="1340" y="11215"/>
                  </a:lnTo>
                  <a:lnTo>
                    <a:pt x="3311" y="7892"/>
                  </a:lnTo>
                  <a:lnTo>
                    <a:pt x="3311" y="11215"/>
                  </a:lnTo>
                  <a:lnTo>
                    <a:pt x="4966" y="9969"/>
                  </a:lnTo>
                  <a:lnTo>
                    <a:pt x="4966" y="12462"/>
                  </a:lnTo>
                  <a:lnTo>
                    <a:pt x="6977" y="13708"/>
                  </a:lnTo>
                  <a:lnTo>
                    <a:pt x="6307" y="14123"/>
                  </a:lnTo>
                  <a:lnTo>
                    <a:pt x="8632" y="16200"/>
                  </a:lnTo>
                  <a:lnTo>
                    <a:pt x="8947" y="17446"/>
                  </a:lnTo>
                  <a:lnTo>
                    <a:pt x="9972" y="18277"/>
                  </a:lnTo>
                  <a:lnTo>
                    <a:pt x="12298" y="18692"/>
                  </a:lnTo>
                  <a:lnTo>
                    <a:pt x="14623" y="19938"/>
                  </a:lnTo>
                  <a:lnTo>
                    <a:pt x="12298" y="20354"/>
                  </a:lnTo>
                  <a:lnTo>
                    <a:pt x="16279" y="21600"/>
                  </a:lnTo>
                  <a:lnTo>
                    <a:pt x="16279" y="19938"/>
                  </a:lnTo>
                  <a:lnTo>
                    <a:pt x="15293" y="18692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1" name="Shape 1722">
              <a:extLst>
                <a:ext uri="{FF2B5EF4-FFF2-40B4-BE49-F238E27FC236}">
                  <a16:creationId xmlns:a16="http://schemas.microsoft.com/office/drawing/2014/main" id="{9368F9AF-C540-4343-85F0-C4DD0D4F8958}"/>
                </a:ext>
              </a:extLst>
            </p:cNvPr>
            <p:cNvSpPr/>
            <p:nvPr/>
          </p:nvSpPr>
          <p:spPr>
            <a:xfrm>
              <a:off x="7801472" y="9900065"/>
              <a:ext cx="722587" cy="596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77" y="17820"/>
                  </a:moveTo>
                  <a:lnTo>
                    <a:pt x="17369" y="16740"/>
                  </a:lnTo>
                  <a:lnTo>
                    <a:pt x="17814" y="14580"/>
                  </a:lnTo>
                  <a:lnTo>
                    <a:pt x="19262" y="14580"/>
                  </a:lnTo>
                  <a:lnTo>
                    <a:pt x="18761" y="12960"/>
                  </a:lnTo>
                  <a:lnTo>
                    <a:pt x="21600" y="11880"/>
                  </a:lnTo>
                  <a:lnTo>
                    <a:pt x="20153" y="9180"/>
                  </a:lnTo>
                  <a:lnTo>
                    <a:pt x="21600" y="8100"/>
                  </a:lnTo>
                  <a:lnTo>
                    <a:pt x="19262" y="6480"/>
                  </a:lnTo>
                  <a:lnTo>
                    <a:pt x="18761" y="4320"/>
                  </a:lnTo>
                  <a:lnTo>
                    <a:pt x="18761" y="2160"/>
                  </a:lnTo>
                  <a:lnTo>
                    <a:pt x="16924" y="2160"/>
                  </a:lnTo>
                  <a:lnTo>
                    <a:pt x="16423" y="1080"/>
                  </a:lnTo>
                  <a:lnTo>
                    <a:pt x="15031" y="1080"/>
                  </a:lnTo>
                  <a:lnTo>
                    <a:pt x="13138" y="540"/>
                  </a:lnTo>
                  <a:lnTo>
                    <a:pt x="11245" y="1080"/>
                  </a:lnTo>
                  <a:lnTo>
                    <a:pt x="8462" y="540"/>
                  </a:lnTo>
                  <a:lnTo>
                    <a:pt x="6124" y="0"/>
                  </a:lnTo>
                  <a:lnTo>
                    <a:pt x="4231" y="540"/>
                  </a:lnTo>
                  <a:lnTo>
                    <a:pt x="3786" y="2160"/>
                  </a:lnTo>
                  <a:lnTo>
                    <a:pt x="1893" y="1080"/>
                  </a:lnTo>
                  <a:lnTo>
                    <a:pt x="946" y="1080"/>
                  </a:lnTo>
                  <a:lnTo>
                    <a:pt x="0" y="4320"/>
                  </a:lnTo>
                  <a:lnTo>
                    <a:pt x="1893" y="5400"/>
                  </a:lnTo>
                  <a:lnTo>
                    <a:pt x="3786" y="8640"/>
                  </a:lnTo>
                  <a:lnTo>
                    <a:pt x="6569" y="10800"/>
                  </a:lnTo>
                  <a:lnTo>
                    <a:pt x="7961" y="12960"/>
                  </a:lnTo>
                  <a:lnTo>
                    <a:pt x="9854" y="14040"/>
                  </a:lnTo>
                  <a:lnTo>
                    <a:pt x="10355" y="15120"/>
                  </a:lnTo>
                  <a:lnTo>
                    <a:pt x="11746" y="16740"/>
                  </a:lnTo>
                  <a:lnTo>
                    <a:pt x="11746" y="18900"/>
                  </a:lnTo>
                  <a:lnTo>
                    <a:pt x="16423" y="21600"/>
                  </a:lnTo>
                  <a:lnTo>
                    <a:pt x="16423" y="18900"/>
                  </a:lnTo>
                  <a:lnTo>
                    <a:pt x="15977" y="1782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2" name="Shape 1723">
              <a:extLst>
                <a:ext uri="{FF2B5EF4-FFF2-40B4-BE49-F238E27FC236}">
                  <a16:creationId xmlns:a16="http://schemas.microsoft.com/office/drawing/2014/main" id="{421C343B-224B-4969-A6C1-EC8CD7EEAAF5}"/>
                </a:ext>
              </a:extLst>
            </p:cNvPr>
            <p:cNvSpPr/>
            <p:nvPr/>
          </p:nvSpPr>
          <p:spPr>
            <a:xfrm>
              <a:off x="7848031" y="9095053"/>
              <a:ext cx="1067118" cy="685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0" y="18783"/>
                  </a:moveTo>
                  <a:lnTo>
                    <a:pt x="12402" y="17843"/>
                  </a:lnTo>
                  <a:lnTo>
                    <a:pt x="14325" y="17843"/>
                  </a:lnTo>
                  <a:lnTo>
                    <a:pt x="15569" y="16904"/>
                  </a:lnTo>
                  <a:lnTo>
                    <a:pt x="16549" y="15965"/>
                  </a:lnTo>
                  <a:lnTo>
                    <a:pt x="17152" y="15496"/>
                  </a:lnTo>
                  <a:lnTo>
                    <a:pt x="17491" y="13148"/>
                  </a:lnTo>
                  <a:lnTo>
                    <a:pt x="17793" y="11739"/>
                  </a:lnTo>
                  <a:lnTo>
                    <a:pt x="18773" y="9861"/>
                  </a:lnTo>
                  <a:lnTo>
                    <a:pt x="19715" y="6574"/>
                  </a:lnTo>
                  <a:lnTo>
                    <a:pt x="20658" y="4226"/>
                  </a:lnTo>
                  <a:lnTo>
                    <a:pt x="21600" y="2817"/>
                  </a:lnTo>
                  <a:lnTo>
                    <a:pt x="20658" y="1409"/>
                  </a:lnTo>
                  <a:lnTo>
                    <a:pt x="19376" y="0"/>
                  </a:lnTo>
                  <a:lnTo>
                    <a:pt x="17793" y="470"/>
                  </a:lnTo>
                  <a:lnTo>
                    <a:pt x="16850" y="0"/>
                  </a:lnTo>
                  <a:lnTo>
                    <a:pt x="15267" y="470"/>
                  </a:lnTo>
                  <a:lnTo>
                    <a:pt x="13985" y="470"/>
                  </a:lnTo>
                  <a:lnTo>
                    <a:pt x="12402" y="3287"/>
                  </a:lnTo>
                  <a:lnTo>
                    <a:pt x="10819" y="2817"/>
                  </a:lnTo>
                  <a:lnTo>
                    <a:pt x="10517" y="3757"/>
                  </a:lnTo>
                  <a:lnTo>
                    <a:pt x="8595" y="4696"/>
                  </a:lnTo>
                  <a:lnTo>
                    <a:pt x="8595" y="6574"/>
                  </a:lnTo>
                  <a:lnTo>
                    <a:pt x="4147" y="7513"/>
                  </a:lnTo>
                  <a:lnTo>
                    <a:pt x="3204" y="6574"/>
                  </a:lnTo>
                  <a:lnTo>
                    <a:pt x="2563" y="6104"/>
                  </a:lnTo>
                  <a:lnTo>
                    <a:pt x="2563" y="7513"/>
                  </a:lnTo>
                  <a:lnTo>
                    <a:pt x="980" y="8452"/>
                  </a:lnTo>
                  <a:lnTo>
                    <a:pt x="980" y="10800"/>
                  </a:lnTo>
                  <a:lnTo>
                    <a:pt x="641" y="13148"/>
                  </a:lnTo>
                  <a:lnTo>
                    <a:pt x="0" y="14087"/>
                  </a:lnTo>
                  <a:lnTo>
                    <a:pt x="1621" y="16904"/>
                  </a:lnTo>
                  <a:lnTo>
                    <a:pt x="1282" y="17374"/>
                  </a:lnTo>
                  <a:lnTo>
                    <a:pt x="2563" y="18313"/>
                  </a:lnTo>
                  <a:lnTo>
                    <a:pt x="3506" y="19722"/>
                  </a:lnTo>
                  <a:lnTo>
                    <a:pt x="4448" y="20661"/>
                  </a:lnTo>
                  <a:lnTo>
                    <a:pt x="5730" y="20191"/>
                  </a:lnTo>
                  <a:lnTo>
                    <a:pt x="6069" y="21600"/>
                  </a:lnTo>
                  <a:lnTo>
                    <a:pt x="7313" y="21600"/>
                  </a:lnTo>
                  <a:lnTo>
                    <a:pt x="9537" y="20191"/>
                  </a:lnTo>
                  <a:lnTo>
                    <a:pt x="9876" y="20191"/>
                  </a:lnTo>
                  <a:lnTo>
                    <a:pt x="10178" y="18783"/>
                  </a:lnTo>
                  <a:lnTo>
                    <a:pt x="11120" y="18783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3" name="Shape 1724">
              <a:extLst>
                <a:ext uri="{FF2B5EF4-FFF2-40B4-BE49-F238E27FC236}">
                  <a16:creationId xmlns:a16="http://schemas.microsoft.com/office/drawing/2014/main" id="{AD94310A-57D1-4507-91BD-603B85874C04}"/>
                </a:ext>
              </a:extLst>
            </p:cNvPr>
            <p:cNvSpPr/>
            <p:nvPr/>
          </p:nvSpPr>
          <p:spPr>
            <a:xfrm>
              <a:off x="7801472" y="9900065"/>
              <a:ext cx="722587" cy="596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977" y="17820"/>
                  </a:moveTo>
                  <a:lnTo>
                    <a:pt x="17369" y="16740"/>
                  </a:lnTo>
                  <a:lnTo>
                    <a:pt x="17814" y="14580"/>
                  </a:lnTo>
                  <a:lnTo>
                    <a:pt x="19262" y="14580"/>
                  </a:lnTo>
                  <a:lnTo>
                    <a:pt x="18761" y="12960"/>
                  </a:lnTo>
                  <a:lnTo>
                    <a:pt x="21600" y="11880"/>
                  </a:lnTo>
                  <a:lnTo>
                    <a:pt x="20153" y="9180"/>
                  </a:lnTo>
                  <a:lnTo>
                    <a:pt x="21600" y="8100"/>
                  </a:lnTo>
                  <a:lnTo>
                    <a:pt x="19262" y="6480"/>
                  </a:lnTo>
                  <a:lnTo>
                    <a:pt x="18761" y="4320"/>
                  </a:lnTo>
                  <a:lnTo>
                    <a:pt x="18761" y="2160"/>
                  </a:lnTo>
                  <a:lnTo>
                    <a:pt x="16924" y="2160"/>
                  </a:lnTo>
                  <a:lnTo>
                    <a:pt x="16423" y="1080"/>
                  </a:lnTo>
                  <a:lnTo>
                    <a:pt x="15031" y="1080"/>
                  </a:lnTo>
                  <a:lnTo>
                    <a:pt x="13138" y="540"/>
                  </a:lnTo>
                  <a:lnTo>
                    <a:pt x="11245" y="1080"/>
                  </a:lnTo>
                  <a:lnTo>
                    <a:pt x="8462" y="540"/>
                  </a:lnTo>
                  <a:lnTo>
                    <a:pt x="6124" y="0"/>
                  </a:lnTo>
                  <a:lnTo>
                    <a:pt x="4231" y="540"/>
                  </a:lnTo>
                  <a:lnTo>
                    <a:pt x="3786" y="2160"/>
                  </a:lnTo>
                  <a:lnTo>
                    <a:pt x="1893" y="1080"/>
                  </a:lnTo>
                  <a:lnTo>
                    <a:pt x="946" y="1080"/>
                  </a:lnTo>
                  <a:lnTo>
                    <a:pt x="0" y="4320"/>
                  </a:lnTo>
                  <a:lnTo>
                    <a:pt x="1893" y="5400"/>
                  </a:lnTo>
                  <a:lnTo>
                    <a:pt x="3786" y="8640"/>
                  </a:lnTo>
                  <a:lnTo>
                    <a:pt x="6569" y="10800"/>
                  </a:lnTo>
                  <a:lnTo>
                    <a:pt x="7961" y="12960"/>
                  </a:lnTo>
                  <a:lnTo>
                    <a:pt x="9854" y="14040"/>
                  </a:lnTo>
                  <a:lnTo>
                    <a:pt x="10355" y="15120"/>
                  </a:lnTo>
                  <a:lnTo>
                    <a:pt x="11746" y="16740"/>
                  </a:lnTo>
                  <a:lnTo>
                    <a:pt x="11746" y="18900"/>
                  </a:lnTo>
                  <a:lnTo>
                    <a:pt x="16423" y="21600"/>
                  </a:lnTo>
                  <a:lnTo>
                    <a:pt x="16423" y="18900"/>
                  </a:lnTo>
                  <a:lnTo>
                    <a:pt x="15977" y="1782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4" name="Shape 1725">
              <a:extLst>
                <a:ext uri="{FF2B5EF4-FFF2-40B4-BE49-F238E27FC236}">
                  <a16:creationId xmlns:a16="http://schemas.microsoft.com/office/drawing/2014/main" id="{8ABD6FED-FA96-48F8-8A63-4B64B81E3D1C}"/>
                </a:ext>
              </a:extLst>
            </p:cNvPr>
            <p:cNvSpPr/>
            <p:nvPr/>
          </p:nvSpPr>
          <p:spPr>
            <a:xfrm>
              <a:off x="7848031" y="9095053"/>
              <a:ext cx="1067118" cy="6857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120" y="18783"/>
                  </a:moveTo>
                  <a:lnTo>
                    <a:pt x="12402" y="17843"/>
                  </a:lnTo>
                  <a:lnTo>
                    <a:pt x="14325" y="17843"/>
                  </a:lnTo>
                  <a:lnTo>
                    <a:pt x="15569" y="16904"/>
                  </a:lnTo>
                  <a:lnTo>
                    <a:pt x="16549" y="15965"/>
                  </a:lnTo>
                  <a:lnTo>
                    <a:pt x="17152" y="15496"/>
                  </a:lnTo>
                  <a:lnTo>
                    <a:pt x="17491" y="13148"/>
                  </a:lnTo>
                  <a:lnTo>
                    <a:pt x="17793" y="11739"/>
                  </a:lnTo>
                  <a:lnTo>
                    <a:pt x="18773" y="9861"/>
                  </a:lnTo>
                  <a:lnTo>
                    <a:pt x="19715" y="6574"/>
                  </a:lnTo>
                  <a:lnTo>
                    <a:pt x="20658" y="4226"/>
                  </a:lnTo>
                  <a:lnTo>
                    <a:pt x="21600" y="2817"/>
                  </a:lnTo>
                  <a:lnTo>
                    <a:pt x="20658" y="1409"/>
                  </a:lnTo>
                  <a:lnTo>
                    <a:pt x="19376" y="0"/>
                  </a:lnTo>
                  <a:lnTo>
                    <a:pt x="17793" y="470"/>
                  </a:lnTo>
                  <a:lnTo>
                    <a:pt x="16850" y="0"/>
                  </a:lnTo>
                  <a:lnTo>
                    <a:pt x="15267" y="470"/>
                  </a:lnTo>
                  <a:lnTo>
                    <a:pt x="13985" y="470"/>
                  </a:lnTo>
                  <a:lnTo>
                    <a:pt x="12402" y="3287"/>
                  </a:lnTo>
                  <a:lnTo>
                    <a:pt x="10819" y="2817"/>
                  </a:lnTo>
                  <a:lnTo>
                    <a:pt x="10517" y="3757"/>
                  </a:lnTo>
                  <a:lnTo>
                    <a:pt x="8595" y="4696"/>
                  </a:lnTo>
                  <a:lnTo>
                    <a:pt x="8595" y="6574"/>
                  </a:lnTo>
                  <a:lnTo>
                    <a:pt x="4147" y="7513"/>
                  </a:lnTo>
                  <a:lnTo>
                    <a:pt x="3204" y="6574"/>
                  </a:lnTo>
                  <a:lnTo>
                    <a:pt x="2563" y="6104"/>
                  </a:lnTo>
                  <a:lnTo>
                    <a:pt x="2563" y="7513"/>
                  </a:lnTo>
                  <a:lnTo>
                    <a:pt x="980" y="8452"/>
                  </a:lnTo>
                  <a:lnTo>
                    <a:pt x="980" y="10800"/>
                  </a:lnTo>
                  <a:lnTo>
                    <a:pt x="641" y="13148"/>
                  </a:lnTo>
                  <a:lnTo>
                    <a:pt x="0" y="14087"/>
                  </a:lnTo>
                  <a:lnTo>
                    <a:pt x="1621" y="16904"/>
                  </a:lnTo>
                  <a:lnTo>
                    <a:pt x="1282" y="17374"/>
                  </a:lnTo>
                  <a:lnTo>
                    <a:pt x="2563" y="18313"/>
                  </a:lnTo>
                  <a:lnTo>
                    <a:pt x="3506" y="19722"/>
                  </a:lnTo>
                  <a:lnTo>
                    <a:pt x="4448" y="20661"/>
                  </a:lnTo>
                  <a:lnTo>
                    <a:pt x="5730" y="20191"/>
                  </a:lnTo>
                  <a:lnTo>
                    <a:pt x="6069" y="21600"/>
                  </a:lnTo>
                  <a:lnTo>
                    <a:pt x="7313" y="21600"/>
                  </a:lnTo>
                  <a:lnTo>
                    <a:pt x="9537" y="20191"/>
                  </a:lnTo>
                  <a:lnTo>
                    <a:pt x="9876" y="20191"/>
                  </a:lnTo>
                  <a:lnTo>
                    <a:pt x="10178" y="18783"/>
                  </a:lnTo>
                  <a:lnTo>
                    <a:pt x="11120" y="18783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5" name="Shape 1726">
              <a:extLst>
                <a:ext uri="{FF2B5EF4-FFF2-40B4-BE49-F238E27FC236}">
                  <a16:creationId xmlns:a16="http://schemas.microsoft.com/office/drawing/2014/main" id="{EF084AAA-6B03-4A17-9001-6D9A9DE3BF42}"/>
                </a:ext>
              </a:extLst>
            </p:cNvPr>
            <p:cNvSpPr/>
            <p:nvPr/>
          </p:nvSpPr>
          <p:spPr>
            <a:xfrm>
              <a:off x="8695393" y="9095053"/>
              <a:ext cx="48421" cy="1490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123" y="21600"/>
                  </a:moveTo>
                  <a:lnTo>
                    <a:pt x="21600" y="21600"/>
                  </a:lnTo>
                  <a:lnTo>
                    <a:pt x="0" y="0"/>
                  </a:lnTo>
                  <a:lnTo>
                    <a:pt x="14123" y="216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6" name="Shape 1727">
              <a:extLst>
                <a:ext uri="{FF2B5EF4-FFF2-40B4-BE49-F238E27FC236}">
                  <a16:creationId xmlns:a16="http://schemas.microsoft.com/office/drawing/2014/main" id="{C183E29A-863F-4FE0-8F87-5877CB407326}"/>
                </a:ext>
              </a:extLst>
            </p:cNvPr>
            <p:cNvSpPr/>
            <p:nvPr/>
          </p:nvSpPr>
          <p:spPr>
            <a:xfrm>
              <a:off x="8743814" y="9109959"/>
              <a:ext cx="31661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21600" y="0"/>
                  </a:moveTo>
                  <a:lnTo>
                    <a:pt x="0" y="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67" name="Shape 1728">
              <a:extLst>
                <a:ext uri="{FF2B5EF4-FFF2-40B4-BE49-F238E27FC236}">
                  <a16:creationId xmlns:a16="http://schemas.microsoft.com/office/drawing/2014/main" id="{70712FC5-0FC3-4439-92A5-971AEBCE6B8E}"/>
                </a:ext>
              </a:extLst>
            </p:cNvPr>
            <p:cNvSpPr/>
            <p:nvPr/>
          </p:nvSpPr>
          <p:spPr>
            <a:xfrm flipV="1">
              <a:off x="8727054" y="9095053"/>
              <a:ext cx="48422" cy="14909"/>
            </a:xfrm>
            <a:prstGeom prst="line">
              <a:avLst/>
            </a:pr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8" name="Shape 1729">
              <a:extLst>
                <a:ext uri="{FF2B5EF4-FFF2-40B4-BE49-F238E27FC236}">
                  <a16:creationId xmlns:a16="http://schemas.microsoft.com/office/drawing/2014/main" id="{0DE8D212-E125-413B-BEDE-39B8D458E498}"/>
                </a:ext>
              </a:extLst>
            </p:cNvPr>
            <p:cNvSpPr/>
            <p:nvPr/>
          </p:nvSpPr>
          <p:spPr>
            <a:xfrm flipV="1">
              <a:off x="8727054" y="9095053"/>
              <a:ext cx="48422" cy="14909"/>
            </a:xfrm>
            <a:prstGeom prst="line">
              <a:avLst/>
            </a:pr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 defTabSz="457200">
                <a:defRPr sz="1200">
                  <a:solidFill>
                    <a:srgbClr val="000000"/>
                  </a:solidFill>
                  <a:latin typeface="Helvetica"/>
                  <a:ea typeface="Helvetica"/>
                  <a:cs typeface="Helvetica"/>
                  <a:sym typeface="Helvetica"/>
                </a:defRPr>
              </a:pPr>
              <a:endParaRPr/>
            </a:p>
          </p:txBody>
        </p:sp>
        <p:sp>
          <p:nvSpPr>
            <p:cNvPr id="69" name="Shape 1730">
              <a:extLst>
                <a:ext uri="{FF2B5EF4-FFF2-40B4-BE49-F238E27FC236}">
                  <a16:creationId xmlns:a16="http://schemas.microsoft.com/office/drawing/2014/main" id="{D5356D94-32B2-4BDE-AC1A-18AB53DB95B3}"/>
                </a:ext>
              </a:extLst>
            </p:cNvPr>
            <p:cNvSpPr/>
            <p:nvPr/>
          </p:nvSpPr>
          <p:spPr>
            <a:xfrm>
              <a:off x="8680494" y="9095053"/>
              <a:ext cx="14900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0" name="Shape 1731">
              <a:extLst>
                <a:ext uri="{FF2B5EF4-FFF2-40B4-BE49-F238E27FC236}">
                  <a16:creationId xmlns:a16="http://schemas.microsoft.com/office/drawing/2014/main" id="{E515C6BE-F586-43EB-B974-B3CD94C4E01A}"/>
                </a:ext>
              </a:extLst>
            </p:cNvPr>
            <p:cNvSpPr/>
            <p:nvPr/>
          </p:nvSpPr>
          <p:spPr>
            <a:xfrm>
              <a:off x="8209325" y="8916161"/>
              <a:ext cx="48421" cy="29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0"/>
                  </a:lnTo>
                  <a:lnTo>
                    <a:pt x="0" y="10800"/>
                  </a:lnTo>
                  <a:lnTo>
                    <a:pt x="14123" y="21600"/>
                  </a:lnTo>
                  <a:lnTo>
                    <a:pt x="21600" y="216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1" name="Shape 1732">
              <a:extLst>
                <a:ext uri="{FF2B5EF4-FFF2-40B4-BE49-F238E27FC236}">
                  <a16:creationId xmlns:a16="http://schemas.microsoft.com/office/drawing/2014/main" id="{F602060F-8CF3-4B40-854B-2FCD1723DC99}"/>
                </a:ext>
              </a:extLst>
            </p:cNvPr>
            <p:cNvSpPr/>
            <p:nvPr/>
          </p:nvSpPr>
          <p:spPr>
            <a:xfrm>
              <a:off x="8680494" y="9095053"/>
              <a:ext cx="14900" cy="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extrusionOk="0">
                  <a:moveTo>
                    <a:pt x="0" y="0"/>
                  </a:moveTo>
                  <a:lnTo>
                    <a:pt x="2160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2" name="Shape 1733">
              <a:extLst>
                <a:ext uri="{FF2B5EF4-FFF2-40B4-BE49-F238E27FC236}">
                  <a16:creationId xmlns:a16="http://schemas.microsoft.com/office/drawing/2014/main" id="{E0B1EE7E-BC3B-42C3-BEE1-D9765C820202}"/>
                </a:ext>
              </a:extLst>
            </p:cNvPr>
            <p:cNvSpPr/>
            <p:nvPr/>
          </p:nvSpPr>
          <p:spPr>
            <a:xfrm>
              <a:off x="8209325" y="8916161"/>
              <a:ext cx="48421" cy="298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21600"/>
                  </a:moveTo>
                  <a:lnTo>
                    <a:pt x="0" y="0"/>
                  </a:lnTo>
                  <a:lnTo>
                    <a:pt x="0" y="10800"/>
                  </a:lnTo>
                  <a:lnTo>
                    <a:pt x="14123" y="21600"/>
                  </a:lnTo>
                  <a:lnTo>
                    <a:pt x="21600" y="216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3" name="Shape 1734">
              <a:extLst>
                <a:ext uri="{FF2B5EF4-FFF2-40B4-BE49-F238E27FC236}">
                  <a16:creationId xmlns:a16="http://schemas.microsoft.com/office/drawing/2014/main" id="{D4B2D0B7-8C9A-47B4-8A48-280A452045B2}"/>
                </a:ext>
              </a:extLst>
            </p:cNvPr>
            <p:cNvSpPr/>
            <p:nvPr/>
          </p:nvSpPr>
          <p:spPr>
            <a:xfrm>
              <a:off x="7928111" y="8901252"/>
              <a:ext cx="893921" cy="432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45" y="745"/>
                  </a:moveTo>
                  <a:lnTo>
                    <a:pt x="17820" y="0"/>
                  </a:lnTo>
                  <a:lnTo>
                    <a:pt x="15885" y="0"/>
                  </a:lnTo>
                  <a:lnTo>
                    <a:pt x="14760" y="1490"/>
                  </a:lnTo>
                  <a:lnTo>
                    <a:pt x="13230" y="1490"/>
                  </a:lnTo>
                  <a:lnTo>
                    <a:pt x="12105" y="3724"/>
                  </a:lnTo>
                  <a:lnTo>
                    <a:pt x="10980" y="3724"/>
                  </a:lnTo>
                  <a:lnTo>
                    <a:pt x="10620" y="2234"/>
                  </a:lnTo>
                  <a:lnTo>
                    <a:pt x="9450" y="0"/>
                  </a:lnTo>
                  <a:lnTo>
                    <a:pt x="7965" y="2234"/>
                  </a:lnTo>
                  <a:lnTo>
                    <a:pt x="7560" y="2234"/>
                  </a:lnTo>
                  <a:lnTo>
                    <a:pt x="6795" y="1490"/>
                  </a:lnTo>
                  <a:lnTo>
                    <a:pt x="5670" y="2979"/>
                  </a:lnTo>
                  <a:lnTo>
                    <a:pt x="4545" y="5214"/>
                  </a:lnTo>
                  <a:lnTo>
                    <a:pt x="3015" y="9683"/>
                  </a:lnTo>
                  <a:lnTo>
                    <a:pt x="1125" y="9683"/>
                  </a:lnTo>
                  <a:lnTo>
                    <a:pt x="0" y="12662"/>
                  </a:lnTo>
                  <a:lnTo>
                    <a:pt x="0" y="16386"/>
                  </a:lnTo>
                  <a:lnTo>
                    <a:pt x="1485" y="18621"/>
                  </a:lnTo>
                  <a:lnTo>
                    <a:pt x="1125" y="19366"/>
                  </a:lnTo>
                  <a:lnTo>
                    <a:pt x="1890" y="20110"/>
                  </a:lnTo>
                  <a:lnTo>
                    <a:pt x="3015" y="21600"/>
                  </a:lnTo>
                  <a:lnTo>
                    <a:pt x="8325" y="20110"/>
                  </a:lnTo>
                  <a:lnTo>
                    <a:pt x="8325" y="17131"/>
                  </a:lnTo>
                  <a:lnTo>
                    <a:pt x="10620" y="15641"/>
                  </a:lnTo>
                  <a:lnTo>
                    <a:pt x="10980" y="14152"/>
                  </a:lnTo>
                  <a:lnTo>
                    <a:pt x="12870" y="14897"/>
                  </a:lnTo>
                  <a:lnTo>
                    <a:pt x="14760" y="10428"/>
                  </a:lnTo>
                  <a:lnTo>
                    <a:pt x="16290" y="10428"/>
                  </a:lnTo>
                  <a:lnTo>
                    <a:pt x="18180" y="9683"/>
                  </a:lnTo>
                  <a:lnTo>
                    <a:pt x="18540" y="9683"/>
                  </a:lnTo>
                  <a:lnTo>
                    <a:pt x="19710" y="10428"/>
                  </a:lnTo>
                  <a:lnTo>
                    <a:pt x="20475" y="10428"/>
                  </a:lnTo>
                  <a:lnTo>
                    <a:pt x="20835" y="5959"/>
                  </a:lnTo>
                  <a:lnTo>
                    <a:pt x="21600" y="1490"/>
                  </a:lnTo>
                  <a:lnTo>
                    <a:pt x="18945" y="745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4" name="Shape 1735">
              <a:extLst>
                <a:ext uri="{FF2B5EF4-FFF2-40B4-BE49-F238E27FC236}">
                  <a16:creationId xmlns:a16="http://schemas.microsoft.com/office/drawing/2014/main" id="{B2A22B8F-9F47-4C36-B08A-4B33D42D7B79}"/>
                </a:ext>
              </a:extLst>
            </p:cNvPr>
            <p:cNvSpPr/>
            <p:nvPr/>
          </p:nvSpPr>
          <p:spPr>
            <a:xfrm>
              <a:off x="8335964" y="9646637"/>
              <a:ext cx="815703" cy="939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14" y="18171"/>
                  </a:moveTo>
                  <a:lnTo>
                    <a:pt x="7890" y="18857"/>
                  </a:lnTo>
                  <a:lnTo>
                    <a:pt x="9123" y="18857"/>
                  </a:lnTo>
                  <a:lnTo>
                    <a:pt x="9962" y="19543"/>
                  </a:lnTo>
                  <a:lnTo>
                    <a:pt x="11638" y="21257"/>
                  </a:lnTo>
                  <a:lnTo>
                    <a:pt x="12427" y="21600"/>
                  </a:lnTo>
                  <a:lnTo>
                    <a:pt x="12871" y="20229"/>
                  </a:lnTo>
                  <a:lnTo>
                    <a:pt x="14104" y="19886"/>
                  </a:lnTo>
                  <a:lnTo>
                    <a:pt x="15337" y="19543"/>
                  </a:lnTo>
                  <a:lnTo>
                    <a:pt x="18247" y="18514"/>
                  </a:lnTo>
                  <a:lnTo>
                    <a:pt x="20367" y="18514"/>
                  </a:lnTo>
                  <a:lnTo>
                    <a:pt x="20762" y="17143"/>
                  </a:lnTo>
                  <a:lnTo>
                    <a:pt x="19923" y="16800"/>
                  </a:lnTo>
                  <a:lnTo>
                    <a:pt x="19923" y="15429"/>
                  </a:lnTo>
                  <a:lnTo>
                    <a:pt x="20762" y="15086"/>
                  </a:lnTo>
                  <a:lnTo>
                    <a:pt x="21600" y="13371"/>
                  </a:lnTo>
                  <a:lnTo>
                    <a:pt x="19529" y="12000"/>
                  </a:lnTo>
                  <a:lnTo>
                    <a:pt x="18690" y="10629"/>
                  </a:lnTo>
                  <a:lnTo>
                    <a:pt x="18247" y="9257"/>
                  </a:lnTo>
                  <a:lnTo>
                    <a:pt x="19085" y="7886"/>
                  </a:lnTo>
                  <a:lnTo>
                    <a:pt x="18247" y="7543"/>
                  </a:lnTo>
                  <a:lnTo>
                    <a:pt x="18247" y="5829"/>
                  </a:lnTo>
                  <a:lnTo>
                    <a:pt x="16175" y="6857"/>
                  </a:lnTo>
                  <a:lnTo>
                    <a:pt x="14104" y="6171"/>
                  </a:lnTo>
                  <a:lnTo>
                    <a:pt x="12033" y="5829"/>
                  </a:lnTo>
                  <a:lnTo>
                    <a:pt x="12871" y="4457"/>
                  </a:lnTo>
                  <a:lnTo>
                    <a:pt x="10800" y="3771"/>
                  </a:lnTo>
                  <a:lnTo>
                    <a:pt x="9123" y="2743"/>
                  </a:lnTo>
                  <a:lnTo>
                    <a:pt x="8729" y="1714"/>
                  </a:lnTo>
                  <a:lnTo>
                    <a:pt x="7052" y="686"/>
                  </a:lnTo>
                  <a:lnTo>
                    <a:pt x="6214" y="0"/>
                  </a:lnTo>
                  <a:lnTo>
                    <a:pt x="5819" y="343"/>
                  </a:lnTo>
                  <a:lnTo>
                    <a:pt x="3304" y="343"/>
                  </a:lnTo>
                  <a:lnTo>
                    <a:pt x="1627" y="1029"/>
                  </a:lnTo>
                  <a:lnTo>
                    <a:pt x="395" y="1029"/>
                  </a:lnTo>
                  <a:lnTo>
                    <a:pt x="0" y="2057"/>
                  </a:lnTo>
                  <a:lnTo>
                    <a:pt x="395" y="3429"/>
                  </a:lnTo>
                  <a:lnTo>
                    <a:pt x="1627" y="4800"/>
                  </a:lnTo>
                  <a:lnTo>
                    <a:pt x="2910" y="5143"/>
                  </a:lnTo>
                  <a:lnTo>
                    <a:pt x="1627" y="5486"/>
                  </a:lnTo>
                  <a:lnTo>
                    <a:pt x="1627" y="6857"/>
                  </a:lnTo>
                  <a:lnTo>
                    <a:pt x="395" y="6514"/>
                  </a:lnTo>
                  <a:lnTo>
                    <a:pt x="838" y="7200"/>
                  </a:lnTo>
                  <a:lnTo>
                    <a:pt x="2466" y="7200"/>
                  </a:lnTo>
                  <a:lnTo>
                    <a:pt x="2466" y="8571"/>
                  </a:lnTo>
                  <a:lnTo>
                    <a:pt x="2910" y="9943"/>
                  </a:lnTo>
                  <a:lnTo>
                    <a:pt x="4981" y="10971"/>
                  </a:lnTo>
                  <a:lnTo>
                    <a:pt x="3699" y="11657"/>
                  </a:lnTo>
                  <a:lnTo>
                    <a:pt x="4981" y="13371"/>
                  </a:lnTo>
                  <a:lnTo>
                    <a:pt x="2466" y="14057"/>
                  </a:lnTo>
                  <a:lnTo>
                    <a:pt x="2910" y="15086"/>
                  </a:lnTo>
                  <a:lnTo>
                    <a:pt x="1627" y="15086"/>
                  </a:lnTo>
                  <a:lnTo>
                    <a:pt x="1233" y="16457"/>
                  </a:lnTo>
                  <a:lnTo>
                    <a:pt x="0" y="17143"/>
                  </a:lnTo>
                  <a:lnTo>
                    <a:pt x="395" y="17829"/>
                  </a:lnTo>
                  <a:lnTo>
                    <a:pt x="395" y="19543"/>
                  </a:lnTo>
                  <a:lnTo>
                    <a:pt x="838" y="19543"/>
                  </a:lnTo>
                  <a:lnTo>
                    <a:pt x="4981" y="21600"/>
                  </a:lnTo>
                  <a:lnTo>
                    <a:pt x="4981" y="21257"/>
                  </a:lnTo>
                  <a:lnTo>
                    <a:pt x="6214" y="1817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5" name="Shape 1736">
              <a:extLst>
                <a:ext uri="{FF2B5EF4-FFF2-40B4-BE49-F238E27FC236}">
                  <a16:creationId xmlns:a16="http://schemas.microsoft.com/office/drawing/2014/main" id="{5384403D-9679-4884-98A0-056EBDF691ED}"/>
                </a:ext>
              </a:extLst>
            </p:cNvPr>
            <p:cNvSpPr/>
            <p:nvPr/>
          </p:nvSpPr>
          <p:spPr>
            <a:xfrm>
              <a:off x="7928111" y="8901252"/>
              <a:ext cx="893921" cy="4323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45" y="745"/>
                  </a:moveTo>
                  <a:lnTo>
                    <a:pt x="17820" y="0"/>
                  </a:lnTo>
                  <a:lnTo>
                    <a:pt x="15885" y="0"/>
                  </a:lnTo>
                  <a:lnTo>
                    <a:pt x="14760" y="1490"/>
                  </a:lnTo>
                  <a:lnTo>
                    <a:pt x="13230" y="1490"/>
                  </a:lnTo>
                  <a:lnTo>
                    <a:pt x="12105" y="3724"/>
                  </a:lnTo>
                  <a:lnTo>
                    <a:pt x="10980" y="3724"/>
                  </a:lnTo>
                  <a:lnTo>
                    <a:pt x="10620" y="2234"/>
                  </a:lnTo>
                  <a:lnTo>
                    <a:pt x="9450" y="0"/>
                  </a:lnTo>
                  <a:lnTo>
                    <a:pt x="7965" y="2234"/>
                  </a:lnTo>
                  <a:lnTo>
                    <a:pt x="7560" y="2234"/>
                  </a:lnTo>
                  <a:lnTo>
                    <a:pt x="6795" y="1490"/>
                  </a:lnTo>
                  <a:lnTo>
                    <a:pt x="5670" y="2979"/>
                  </a:lnTo>
                  <a:lnTo>
                    <a:pt x="4545" y="5214"/>
                  </a:lnTo>
                  <a:lnTo>
                    <a:pt x="3015" y="9683"/>
                  </a:lnTo>
                  <a:lnTo>
                    <a:pt x="1125" y="9683"/>
                  </a:lnTo>
                  <a:lnTo>
                    <a:pt x="0" y="12662"/>
                  </a:lnTo>
                  <a:lnTo>
                    <a:pt x="0" y="16386"/>
                  </a:lnTo>
                  <a:lnTo>
                    <a:pt x="1485" y="18621"/>
                  </a:lnTo>
                  <a:lnTo>
                    <a:pt x="1125" y="19366"/>
                  </a:lnTo>
                  <a:lnTo>
                    <a:pt x="1890" y="20110"/>
                  </a:lnTo>
                  <a:lnTo>
                    <a:pt x="3015" y="21600"/>
                  </a:lnTo>
                  <a:lnTo>
                    <a:pt x="8325" y="20110"/>
                  </a:lnTo>
                  <a:lnTo>
                    <a:pt x="8325" y="17131"/>
                  </a:lnTo>
                  <a:lnTo>
                    <a:pt x="10620" y="15641"/>
                  </a:lnTo>
                  <a:lnTo>
                    <a:pt x="10980" y="14152"/>
                  </a:lnTo>
                  <a:lnTo>
                    <a:pt x="12870" y="14897"/>
                  </a:lnTo>
                  <a:lnTo>
                    <a:pt x="14760" y="10428"/>
                  </a:lnTo>
                  <a:lnTo>
                    <a:pt x="16290" y="10428"/>
                  </a:lnTo>
                  <a:lnTo>
                    <a:pt x="18180" y="9683"/>
                  </a:lnTo>
                  <a:lnTo>
                    <a:pt x="18180" y="9683"/>
                  </a:lnTo>
                  <a:lnTo>
                    <a:pt x="18540" y="9683"/>
                  </a:lnTo>
                  <a:lnTo>
                    <a:pt x="19710" y="10428"/>
                  </a:lnTo>
                  <a:lnTo>
                    <a:pt x="20475" y="10428"/>
                  </a:lnTo>
                  <a:lnTo>
                    <a:pt x="20835" y="5959"/>
                  </a:lnTo>
                  <a:lnTo>
                    <a:pt x="21600" y="1490"/>
                  </a:lnTo>
                  <a:lnTo>
                    <a:pt x="18945" y="745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6" name="Shape 1737">
              <a:extLst>
                <a:ext uri="{FF2B5EF4-FFF2-40B4-BE49-F238E27FC236}">
                  <a16:creationId xmlns:a16="http://schemas.microsoft.com/office/drawing/2014/main" id="{0794C9C6-05BB-4B52-B7C7-CF31D641E977}"/>
                </a:ext>
              </a:extLst>
            </p:cNvPr>
            <p:cNvSpPr/>
            <p:nvPr/>
          </p:nvSpPr>
          <p:spPr>
            <a:xfrm>
              <a:off x="8335964" y="9646637"/>
              <a:ext cx="815703" cy="9391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214" y="18171"/>
                  </a:moveTo>
                  <a:lnTo>
                    <a:pt x="7890" y="18857"/>
                  </a:lnTo>
                  <a:lnTo>
                    <a:pt x="9123" y="18857"/>
                  </a:lnTo>
                  <a:lnTo>
                    <a:pt x="9962" y="19543"/>
                  </a:lnTo>
                  <a:lnTo>
                    <a:pt x="11638" y="21257"/>
                  </a:lnTo>
                  <a:lnTo>
                    <a:pt x="12427" y="21600"/>
                  </a:lnTo>
                  <a:lnTo>
                    <a:pt x="12871" y="20229"/>
                  </a:lnTo>
                  <a:lnTo>
                    <a:pt x="14104" y="19886"/>
                  </a:lnTo>
                  <a:lnTo>
                    <a:pt x="15337" y="19543"/>
                  </a:lnTo>
                  <a:lnTo>
                    <a:pt x="18247" y="18514"/>
                  </a:lnTo>
                  <a:lnTo>
                    <a:pt x="20367" y="18514"/>
                  </a:lnTo>
                  <a:lnTo>
                    <a:pt x="20762" y="17143"/>
                  </a:lnTo>
                  <a:lnTo>
                    <a:pt x="19923" y="16800"/>
                  </a:lnTo>
                  <a:lnTo>
                    <a:pt x="19923" y="15429"/>
                  </a:lnTo>
                  <a:lnTo>
                    <a:pt x="20762" y="15086"/>
                  </a:lnTo>
                  <a:lnTo>
                    <a:pt x="21600" y="13371"/>
                  </a:lnTo>
                  <a:lnTo>
                    <a:pt x="19529" y="12000"/>
                  </a:lnTo>
                  <a:lnTo>
                    <a:pt x="18690" y="10629"/>
                  </a:lnTo>
                  <a:lnTo>
                    <a:pt x="18247" y="9257"/>
                  </a:lnTo>
                  <a:lnTo>
                    <a:pt x="19085" y="7886"/>
                  </a:lnTo>
                  <a:lnTo>
                    <a:pt x="18247" y="7543"/>
                  </a:lnTo>
                  <a:lnTo>
                    <a:pt x="18247" y="5829"/>
                  </a:lnTo>
                  <a:lnTo>
                    <a:pt x="16175" y="6857"/>
                  </a:lnTo>
                  <a:lnTo>
                    <a:pt x="14104" y="6171"/>
                  </a:lnTo>
                  <a:lnTo>
                    <a:pt x="12033" y="5829"/>
                  </a:lnTo>
                  <a:lnTo>
                    <a:pt x="12871" y="4457"/>
                  </a:lnTo>
                  <a:lnTo>
                    <a:pt x="10800" y="3771"/>
                  </a:lnTo>
                  <a:lnTo>
                    <a:pt x="9123" y="2743"/>
                  </a:lnTo>
                  <a:lnTo>
                    <a:pt x="8729" y="1714"/>
                  </a:lnTo>
                  <a:lnTo>
                    <a:pt x="7052" y="686"/>
                  </a:lnTo>
                  <a:lnTo>
                    <a:pt x="6214" y="0"/>
                  </a:lnTo>
                  <a:lnTo>
                    <a:pt x="5819" y="343"/>
                  </a:lnTo>
                  <a:lnTo>
                    <a:pt x="3304" y="343"/>
                  </a:lnTo>
                  <a:lnTo>
                    <a:pt x="1627" y="1029"/>
                  </a:lnTo>
                  <a:lnTo>
                    <a:pt x="395" y="1029"/>
                  </a:lnTo>
                  <a:lnTo>
                    <a:pt x="0" y="2057"/>
                  </a:lnTo>
                  <a:lnTo>
                    <a:pt x="395" y="3429"/>
                  </a:lnTo>
                  <a:lnTo>
                    <a:pt x="1627" y="4800"/>
                  </a:lnTo>
                  <a:lnTo>
                    <a:pt x="2910" y="5143"/>
                  </a:lnTo>
                  <a:lnTo>
                    <a:pt x="1627" y="5486"/>
                  </a:lnTo>
                  <a:lnTo>
                    <a:pt x="1627" y="6857"/>
                  </a:lnTo>
                  <a:lnTo>
                    <a:pt x="395" y="6514"/>
                  </a:lnTo>
                  <a:lnTo>
                    <a:pt x="838" y="7200"/>
                  </a:lnTo>
                  <a:lnTo>
                    <a:pt x="2466" y="7200"/>
                  </a:lnTo>
                  <a:lnTo>
                    <a:pt x="2466" y="8571"/>
                  </a:lnTo>
                  <a:lnTo>
                    <a:pt x="2910" y="9943"/>
                  </a:lnTo>
                  <a:lnTo>
                    <a:pt x="4981" y="10971"/>
                  </a:lnTo>
                  <a:lnTo>
                    <a:pt x="3699" y="11657"/>
                  </a:lnTo>
                  <a:lnTo>
                    <a:pt x="4981" y="13371"/>
                  </a:lnTo>
                  <a:lnTo>
                    <a:pt x="2466" y="14057"/>
                  </a:lnTo>
                  <a:lnTo>
                    <a:pt x="2910" y="15086"/>
                  </a:lnTo>
                  <a:lnTo>
                    <a:pt x="1627" y="15086"/>
                  </a:lnTo>
                  <a:lnTo>
                    <a:pt x="1233" y="16457"/>
                  </a:lnTo>
                  <a:lnTo>
                    <a:pt x="0" y="17143"/>
                  </a:lnTo>
                  <a:lnTo>
                    <a:pt x="395" y="17829"/>
                  </a:lnTo>
                  <a:lnTo>
                    <a:pt x="395" y="19543"/>
                  </a:lnTo>
                  <a:lnTo>
                    <a:pt x="838" y="19543"/>
                  </a:lnTo>
                  <a:lnTo>
                    <a:pt x="4981" y="21600"/>
                  </a:lnTo>
                  <a:lnTo>
                    <a:pt x="4981" y="21257"/>
                  </a:lnTo>
                  <a:lnTo>
                    <a:pt x="6214" y="1817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7" name="Shape 1738">
              <a:extLst>
                <a:ext uri="{FF2B5EF4-FFF2-40B4-BE49-F238E27FC236}">
                  <a16:creationId xmlns:a16="http://schemas.microsoft.com/office/drawing/2014/main" id="{729FCE73-AD34-401A-B3CE-297829785333}"/>
                </a:ext>
              </a:extLst>
            </p:cNvPr>
            <p:cNvSpPr/>
            <p:nvPr/>
          </p:nvSpPr>
          <p:spPr>
            <a:xfrm>
              <a:off x="8524059" y="10436741"/>
              <a:ext cx="391091" cy="655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31" y="18655"/>
                  </a:moveTo>
                  <a:lnTo>
                    <a:pt x="19029" y="17673"/>
                  </a:lnTo>
                  <a:lnTo>
                    <a:pt x="19029" y="15218"/>
                  </a:lnTo>
                  <a:lnTo>
                    <a:pt x="21600" y="14236"/>
                  </a:lnTo>
                  <a:lnTo>
                    <a:pt x="19954" y="11782"/>
                  </a:lnTo>
                  <a:lnTo>
                    <a:pt x="17280" y="11291"/>
                  </a:lnTo>
                  <a:lnTo>
                    <a:pt x="14709" y="9327"/>
                  </a:lnTo>
                  <a:lnTo>
                    <a:pt x="13886" y="5891"/>
                  </a:lnTo>
                  <a:lnTo>
                    <a:pt x="13886" y="4418"/>
                  </a:lnTo>
                  <a:lnTo>
                    <a:pt x="10389" y="1964"/>
                  </a:lnTo>
                  <a:lnTo>
                    <a:pt x="8640" y="982"/>
                  </a:lnTo>
                  <a:lnTo>
                    <a:pt x="6069" y="982"/>
                  </a:lnTo>
                  <a:lnTo>
                    <a:pt x="2571" y="0"/>
                  </a:lnTo>
                  <a:lnTo>
                    <a:pt x="0" y="4418"/>
                  </a:lnTo>
                  <a:lnTo>
                    <a:pt x="0" y="4909"/>
                  </a:lnTo>
                  <a:lnTo>
                    <a:pt x="1749" y="5400"/>
                  </a:lnTo>
                  <a:lnTo>
                    <a:pt x="3394" y="6382"/>
                  </a:lnTo>
                  <a:lnTo>
                    <a:pt x="3394" y="7364"/>
                  </a:lnTo>
                  <a:lnTo>
                    <a:pt x="3394" y="9818"/>
                  </a:lnTo>
                  <a:lnTo>
                    <a:pt x="4320" y="15218"/>
                  </a:lnTo>
                  <a:lnTo>
                    <a:pt x="6891" y="17673"/>
                  </a:lnTo>
                  <a:lnTo>
                    <a:pt x="11211" y="19636"/>
                  </a:lnTo>
                  <a:lnTo>
                    <a:pt x="13886" y="21600"/>
                  </a:lnTo>
                  <a:lnTo>
                    <a:pt x="15531" y="21109"/>
                  </a:lnTo>
                  <a:lnTo>
                    <a:pt x="15531" y="18655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8" name="Shape 1739">
              <a:extLst>
                <a:ext uri="{FF2B5EF4-FFF2-40B4-BE49-F238E27FC236}">
                  <a16:creationId xmlns:a16="http://schemas.microsoft.com/office/drawing/2014/main" id="{29DBCAE3-2646-43C2-801B-BB520CEAC2F5}"/>
                </a:ext>
              </a:extLst>
            </p:cNvPr>
            <p:cNvSpPr/>
            <p:nvPr/>
          </p:nvSpPr>
          <p:spPr>
            <a:xfrm>
              <a:off x="8775470" y="10436741"/>
              <a:ext cx="1128576" cy="1311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94" y="2209"/>
                  </a:moveTo>
                  <a:lnTo>
                    <a:pt x="21600" y="736"/>
                  </a:lnTo>
                  <a:lnTo>
                    <a:pt x="20709" y="0"/>
                  </a:lnTo>
                  <a:lnTo>
                    <a:pt x="19818" y="0"/>
                  </a:lnTo>
                  <a:lnTo>
                    <a:pt x="20103" y="1227"/>
                  </a:lnTo>
                  <a:lnTo>
                    <a:pt x="18891" y="1718"/>
                  </a:lnTo>
                  <a:lnTo>
                    <a:pt x="16788" y="2209"/>
                  </a:lnTo>
                  <a:lnTo>
                    <a:pt x="15897" y="2209"/>
                  </a:lnTo>
                  <a:lnTo>
                    <a:pt x="14685" y="2209"/>
                  </a:lnTo>
                  <a:lnTo>
                    <a:pt x="13509" y="1718"/>
                  </a:lnTo>
                  <a:lnTo>
                    <a:pt x="11691" y="2700"/>
                  </a:lnTo>
                  <a:lnTo>
                    <a:pt x="10194" y="3191"/>
                  </a:lnTo>
                  <a:lnTo>
                    <a:pt x="8697" y="3191"/>
                  </a:lnTo>
                  <a:lnTo>
                    <a:pt x="8412" y="4173"/>
                  </a:lnTo>
                  <a:lnTo>
                    <a:pt x="5988" y="4418"/>
                  </a:lnTo>
                  <a:lnTo>
                    <a:pt x="4776" y="5645"/>
                  </a:lnTo>
                  <a:lnTo>
                    <a:pt x="3885" y="5645"/>
                  </a:lnTo>
                  <a:lnTo>
                    <a:pt x="2673" y="6136"/>
                  </a:lnTo>
                  <a:lnTo>
                    <a:pt x="2388" y="6136"/>
                  </a:lnTo>
                  <a:lnTo>
                    <a:pt x="2673" y="7118"/>
                  </a:lnTo>
                  <a:lnTo>
                    <a:pt x="1782" y="7609"/>
                  </a:lnTo>
                  <a:lnTo>
                    <a:pt x="1782" y="8836"/>
                  </a:lnTo>
                  <a:lnTo>
                    <a:pt x="570" y="9327"/>
                  </a:lnTo>
                  <a:lnTo>
                    <a:pt x="570" y="10555"/>
                  </a:lnTo>
                  <a:lnTo>
                    <a:pt x="0" y="10800"/>
                  </a:lnTo>
                  <a:lnTo>
                    <a:pt x="1176" y="12027"/>
                  </a:lnTo>
                  <a:lnTo>
                    <a:pt x="2673" y="13009"/>
                  </a:lnTo>
                  <a:lnTo>
                    <a:pt x="2103" y="14236"/>
                  </a:lnTo>
                  <a:lnTo>
                    <a:pt x="3279" y="14236"/>
                  </a:lnTo>
                  <a:lnTo>
                    <a:pt x="4206" y="14727"/>
                  </a:lnTo>
                  <a:lnTo>
                    <a:pt x="7200" y="14727"/>
                  </a:lnTo>
                  <a:lnTo>
                    <a:pt x="10194" y="14482"/>
                  </a:lnTo>
                  <a:lnTo>
                    <a:pt x="12903" y="14727"/>
                  </a:lnTo>
                  <a:lnTo>
                    <a:pt x="12012" y="15218"/>
                  </a:lnTo>
                  <a:lnTo>
                    <a:pt x="11691" y="15709"/>
                  </a:lnTo>
                  <a:lnTo>
                    <a:pt x="10479" y="15709"/>
                  </a:lnTo>
                  <a:lnTo>
                    <a:pt x="9303" y="15464"/>
                  </a:lnTo>
                  <a:lnTo>
                    <a:pt x="7485" y="14973"/>
                  </a:lnTo>
                  <a:lnTo>
                    <a:pt x="6594" y="15464"/>
                  </a:lnTo>
                  <a:lnTo>
                    <a:pt x="5703" y="15709"/>
                  </a:lnTo>
                  <a:lnTo>
                    <a:pt x="4776" y="16936"/>
                  </a:lnTo>
                  <a:lnTo>
                    <a:pt x="5703" y="17427"/>
                  </a:lnTo>
                  <a:lnTo>
                    <a:pt x="6594" y="17918"/>
                  </a:lnTo>
                  <a:lnTo>
                    <a:pt x="7200" y="18164"/>
                  </a:lnTo>
                  <a:lnTo>
                    <a:pt x="7485" y="19145"/>
                  </a:lnTo>
                  <a:lnTo>
                    <a:pt x="8412" y="20618"/>
                  </a:lnTo>
                  <a:lnTo>
                    <a:pt x="8982" y="19882"/>
                  </a:lnTo>
                  <a:lnTo>
                    <a:pt x="9909" y="20127"/>
                  </a:lnTo>
                  <a:lnTo>
                    <a:pt x="11085" y="21600"/>
                  </a:lnTo>
                  <a:lnTo>
                    <a:pt x="12012" y="20127"/>
                  </a:lnTo>
                  <a:lnTo>
                    <a:pt x="14115" y="21109"/>
                  </a:lnTo>
                  <a:lnTo>
                    <a:pt x="11691" y="17427"/>
                  </a:lnTo>
                  <a:lnTo>
                    <a:pt x="12582" y="17673"/>
                  </a:lnTo>
                  <a:lnTo>
                    <a:pt x="13188" y="17918"/>
                  </a:lnTo>
                  <a:lnTo>
                    <a:pt x="13188" y="18409"/>
                  </a:lnTo>
                  <a:lnTo>
                    <a:pt x="13794" y="17673"/>
                  </a:lnTo>
                  <a:lnTo>
                    <a:pt x="14685" y="17182"/>
                  </a:lnTo>
                  <a:lnTo>
                    <a:pt x="12582" y="16200"/>
                  </a:lnTo>
                  <a:lnTo>
                    <a:pt x="14400" y="15709"/>
                  </a:lnTo>
                  <a:lnTo>
                    <a:pt x="16218" y="16200"/>
                  </a:lnTo>
                  <a:lnTo>
                    <a:pt x="15897" y="14973"/>
                  </a:lnTo>
                  <a:lnTo>
                    <a:pt x="15612" y="14236"/>
                  </a:lnTo>
                  <a:lnTo>
                    <a:pt x="14685" y="13745"/>
                  </a:lnTo>
                  <a:lnTo>
                    <a:pt x="15612" y="13745"/>
                  </a:lnTo>
                  <a:lnTo>
                    <a:pt x="16218" y="14236"/>
                  </a:lnTo>
                  <a:lnTo>
                    <a:pt x="17109" y="14727"/>
                  </a:lnTo>
                  <a:lnTo>
                    <a:pt x="18321" y="14482"/>
                  </a:lnTo>
                  <a:lnTo>
                    <a:pt x="16503" y="13500"/>
                  </a:lnTo>
                  <a:lnTo>
                    <a:pt x="15006" y="12518"/>
                  </a:lnTo>
                  <a:lnTo>
                    <a:pt x="12582" y="11782"/>
                  </a:lnTo>
                  <a:lnTo>
                    <a:pt x="12012" y="11782"/>
                  </a:lnTo>
                  <a:lnTo>
                    <a:pt x="12012" y="12273"/>
                  </a:lnTo>
                  <a:lnTo>
                    <a:pt x="12297" y="12764"/>
                  </a:lnTo>
                  <a:lnTo>
                    <a:pt x="11085" y="12518"/>
                  </a:lnTo>
                  <a:lnTo>
                    <a:pt x="10479" y="12273"/>
                  </a:lnTo>
                  <a:lnTo>
                    <a:pt x="10479" y="11536"/>
                  </a:lnTo>
                  <a:lnTo>
                    <a:pt x="10479" y="10800"/>
                  </a:lnTo>
                  <a:lnTo>
                    <a:pt x="12012" y="11045"/>
                  </a:lnTo>
                  <a:lnTo>
                    <a:pt x="12012" y="10309"/>
                  </a:lnTo>
                  <a:lnTo>
                    <a:pt x="11406" y="9818"/>
                  </a:lnTo>
                  <a:lnTo>
                    <a:pt x="9588" y="8836"/>
                  </a:lnTo>
                  <a:lnTo>
                    <a:pt x="8412" y="7364"/>
                  </a:lnTo>
                  <a:lnTo>
                    <a:pt x="8697" y="6873"/>
                  </a:lnTo>
                  <a:lnTo>
                    <a:pt x="9303" y="6136"/>
                  </a:lnTo>
                  <a:lnTo>
                    <a:pt x="9588" y="6873"/>
                  </a:lnTo>
                  <a:lnTo>
                    <a:pt x="10479" y="7118"/>
                  </a:lnTo>
                  <a:lnTo>
                    <a:pt x="11406" y="7364"/>
                  </a:lnTo>
                  <a:lnTo>
                    <a:pt x="12012" y="8100"/>
                  </a:lnTo>
                  <a:lnTo>
                    <a:pt x="12012" y="7118"/>
                  </a:lnTo>
                  <a:lnTo>
                    <a:pt x="12903" y="6382"/>
                  </a:lnTo>
                  <a:lnTo>
                    <a:pt x="13188" y="4909"/>
                  </a:lnTo>
                  <a:lnTo>
                    <a:pt x="13794" y="4418"/>
                  </a:lnTo>
                  <a:lnTo>
                    <a:pt x="14685" y="4173"/>
                  </a:lnTo>
                  <a:lnTo>
                    <a:pt x="17715" y="3436"/>
                  </a:lnTo>
                  <a:lnTo>
                    <a:pt x="19212" y="3436"/>
                  </a:lnTo>
                  <a:lnTo>
                    <a:pt x="20103" y="3436"/>
                  </a:lnTo>
                  <a:lnTo>
                    <a:pt x="20424" y="3927"/>
                  </a:lnTo>
                  <a:lnTo>
                    <a:pt x="21315" y="2945"/>
                  </a:lnTo>
                  <a:lnTo>
                    <a:pt x="20994" y="2209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79" name="Shape 1740">
              <a:extLst>
                <a:ext uri="{FF2B5EF4-FFF2-40B4-BE49-F238E27FC236}">
                  <a16:creationId xmlns:a16="http://schemas.microsoft.com/office/drawing/2014/main" id="{0FCE7319-B3E4-4CBE-8180-6D2149736ED5}"/>
                </a:ext>
              </a:extLst>
            </p:cNvPr>
            <p:cNvSpPr/>
            <p:nvPr/>
          </p:nvSpPr>
          <p:spPr>
            <a:xfrm>
              <a:off x="8524059" y="10436741"/>
              <a:ext cx="391091" cy="6559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5531" y="18655"/>
                  </a:moveTo>
                  <a:lnTo>
                    <a:pt x="19029" y="17673"/>
                  </a:lnTo>
                  <a:lnTo>
                    <a:pt x="19029" y="15218"/>
                  </a:lnTo>
                  <a:lnTo>
                    <a:pt x="21600" y="14236"/>
                  </a:lnTo>
                  <a:lnTo>
                    <a:pt x="19954" y="11782"/>
                  </a:lnTo>
                  <a:lnTo>
                    <a:pt x="17280" y="11291"/>
                  </a:lnTo>
                  <a:lnTo>
                    <a:pt x="14709" y="9327"/>
                  </a:lnTo>
                  <a:lnTo>
                    <a:pt x="13886" y="5891"/>
                  </a:lnTo>
                  <a:lnTo>
                    <a:pt x="13886" y="4418"/>
                  </a:lnTo>
                  <a:lnTo>
                    <a:pt x="13886" y="4418"/>
                  </a:lnTo>
                  <a:lnTo>
                    <a:pt x="10389" y="1964"/>
                  </a:lnTo>
                  <a:lnTo>
                    <a:pt x="8640" y="982"/>
                  </a:lnTo>
                  <a:lnTo>
                    <a:pt x="6069" y="982"/>
                  </a:lnTo>
                  <a:lnTo>
                    <a:pt x="2571" y="0"/>
                  </a:lnTo>
                  <a:lnTo>
                    <a:pt x="0" y="4418"/>
                  </a:lnTo>
                  <a:lnTo>
                    <a:pt x="0" y="4909"/>
                  </a:lnTo>
                  <a:lnTo>
                    <a:pt x="1749" y="5400"/>
                  </a:lnTo>
                  <a:lnTo>
                    <a:pt x="3394" y="6382"/>
                  </a:lnTo>
                  <a:lnTo>
                    <a:pt x="3394" y="7364"/>
                  </a:lnTo>
                  <a:lnTo>
                    <a:pt x="3394" y="9818"/>
                  </a:lnTo>
                  <a:lnTo>
                    <a:pt x="4320" y="15218"/>
                  </a:lnTo>
                  <a:lnTo>
                    <a:pt x="6891" y="17673"/>
                  </a:lnTo>
                  <a:lnTo>
                    <a:pt x="11211" y="19636"/>
                  </a:lnTo>
                  <a:lnTo>
                    <a:pt x="13886" y="21600"/>
                  </a:lnTo>
                  <a:lnTo>
                    <a:pt x="15531" y="21109"/>
                  </a:lnTo>
                  <a:lnTo>
                    <a:pt x="15531" y="18655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0" name="Shape 1741">
              <a:extLst>
                <a:ext uri="{FF2B5EF4-FFF2-40B4-BE49-F238E27FC236}">
                  <a16:creationId xmlns:a16="http://schemas.microsoft.com/office/drawing/2014/main" id="{CE1FBD64-1F4E-4AE0-86B7-260B0B578732}"/>
                </a:ext>
              </a:extLst>
            </p:cNvPr>
            <p:cNvSpPr/>
            <p:nvPr/>
          </p:nvSpPr>
          <p:spPr>
            <a:xfrm>
              <a:off x="8775470" y="10436741"/>
              <a:ext cx="1128576" cy="13118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94" y="2209"/>
                  </a:moveTo>
                  <a:lnTo>
                    <a:pt x="21600" y="736"/>
                  </a:lnTo>
                  <a:lnTo>
                    <a:pt x="20709" y="0"/>
                  </a:lnTo>
                  <a:lnTo>
                    <a:pt x="19818" y="0"/>
                  </a:lnTo>
                  <a:lnTo>
                    <a:pt x="20103" y="1227"/>
                  </a:lnTo>
                  <a:lnTo>
                    <a:pt x="18891" y="1718"/>
                  </a:lnTo>
                  <a:lnTo>
                    <a:pt x="16788" y="2209"/>
                  </a:lnTo>
                  <a:lnTo>
                    <a:pt x="15897" y="2209"/>
                  </a:lnTo>
                  <a:lnTo>
                    <a:pt x="14685" y="2209"/>
                  </a:lnTo>
                  <a:lnTo>
                    <a:pt x="13509" y="1718"/>
                  </a:lnTo>
                  <a:lnTo>
                    <a:pt x="11691" y="2700"/>
                  </a:lnTo>
                  <a:lnTo>
                    <a:pt x="10194" y="3191"/>
                  </a:lnTo>
                  <a:lnTo>
                    <a:pt x="8697" y="3191"/>
                  </a:lnTo>
                  <a:lnTo>
                    <a:pt x="8412" y="4173"/>
                  </a:lnTo>
                  <a:lnTo>
                    <a:pt x="5988" y="4418"/>
                  </a:lnTo>
                  <a:lnTo>
                    <a:pt x="4776" y="5645"/>
                  </a:lnTo>
                  <a:lnTo>
                    <a:pt x="3885" y="5645"/>
                  </a:lnTo>
                  <a:lnTo>
                    <a:pt x="2673" y="6136"/>
                  </a:lnTo>
                  <a:lnTo>
                    <a:pt x="2388" y="6136"/>
                  </a:lnTo>
                  <a:lnTo>
                    <a:pt x="2673" y="7118"/>
                  </a:lnTo>
                  <a:lnTo>
                    <a:pt x="1782" y="7609"/>
                  </a:lnTo>
                  <a:lnTo>
                    <a:pt x="1782" y="8836"/>
                  </a:lnTo>
                  <a:lnTo>
                    <a:pt x="570" y="9327"/>
                  </a:lnTo>
                  <a:lnTo>
                    <a:pt x="570" y="10555"/>
                  </a:lnTo>
                  <a:lnTo>
                    <a:pt x="0" y="10800"/>
                  </a:lnTo>
                  <a:lnTo>
                    <a:pt x="1176" y="12027"/>
                  </a:lnTo>
                  <a:lnTo>
                    <a:pt x="2673" y="13009"/>
                  </a:lnTo>
                  <a:lnTo>
                    <a:pt x="2103" y="14236"/>
                  </a:lnTo>
                  <a:lnTo>
                    <a:pt x="3279" y="14236"/>
                  </a:lnTo>
                  <a:lnTo>
                    <a:pt x="4206" y="14727"/>
                  </a:lnTo>
                  <a:lnTo>
                    <a:pt x="7200" y="14727"/>
                  </a:lnTo>
                  <a:lnTo>
                    <a:pt x="10194" y="14482"/>
                  </a:lnTo>
                  <a:lnTo>
                    <a:pt x="12903" y="14727"/>
                  </a:lnTo>
                  <a:lnTo>
                    <a:pt x="12012" y="15218"/>
                  </a:lnTo>
                  <a:lnTo>
                    <a:pt x="11691" y="15709"/>
                  </a:lnTo>
                  <a:lnTo>
                    <a:pt x="10479" y="15709"/>
                  </a:lnTo>
                  <a:lnTo>
                    <a:pt x="9303" y="15464"/>
                  </a:lnTo>
                  <a:lnTo>
                    <a:pt x="7485" y="14973"/>
                  </a:lnTo>
                  <a:lnTo>
                    <a:pt x="6594" y="15464"/>
                  </a:lnTo>
                  <a:lnTo>
                    <a:pt x="5703" y="15709"/>
                  </a:lnTo>
                  <a:lnTo>
                    <a:pt x="4776" y="16936"/>
                  </a:lnTo>
                  <a:lnTo>
                    <a:pt x="5703" y="17427"/>
                  </a:lnTo>
                  <a:lnTo>
                    <a:pt x="6594" y="17918"/>
                  </a:lnTo>
                  <a:lnTo>
                    <a:pt x="7200" y="18164"/>
                  </a:lnTo>
                  <a:lnTo>
                    <a:pt x="7485" y="19145"/>
                  </a:lnTo>
                  <a:lnTo>
                    <a:pt x="8412" y="20618"/>
                  </a:lnTo>
                  <a:lnTo>
                    <a:pt x="8982" y="19882"/>
                  </a:lnTo>
                  <a:lnTo>
                    <a:pt x="9909" y="20127"/>
                  </a:lnTo>
                  <a:lnTo>
                    <a:pt x="11085" y="21600"/>
                  </a:lnTo>
                  <a:lnTo>
                    <a:pt x="12012" y="20127"/>
                  </a:lnTo>
                  <a:lnTo>
                    <a:pt x="14115" y="21109"/>
                  </a:lnTo>
                  <a:lnTo>
                    <a:pt x="11691" y="17427"/>
                  </a:lnTo>
                  <a:lnTo>
                    <a:pt x="12582" y="17673"/>
                  </a:lnTo>
                  <a:lnTo>
                    <a:pt x="13188" y="17918"/>
                  </a:lnTo>
                  <a:lnTo>
                    <a:pt x="13188" y="18409"/>
                  </a:lnTo>
                  <a:lnTo>
                    <a:pt x="13794" y="17673"/>
                  </a:lnTo>
                  <a:lnTo>
                    <a:pt x="14685" y="17182"/>
                  </a:lnTo>
                  <a:lnTo>
                    <a:pt x="12582" y="16200"/>
                  </a:lnTo>
                  <a:lnTo>
                    <a:pt x="14400" y="15709"/>
                  </a:lnTo>
                  <a:lnTo>
                    <a:pt x="16218" y="16200"/>
                  </a:lnTo>
                  <a:lnTo>
                    <a:pt x="15897" y="14973"/>
                  </a:lnTo>
                  <a:lnTo>
                    <a:pt x="15612" y="14236"/>
                  </a:lnTo>
                  <a:lnTo>
                    <a:pt x="14685" y="13745"/>
                  </a:lnTo>
                  <a:lnTo>
                    <a:pt x="15612" y="13745"/>
                  </a:lnTo>
                  <a:lnTo>
                    <a:pt x="16218" y="14236"/>
                  </a:lnTo>
                  <a:lnTo>
                    <a:pt x="17109" y="14727"/>
                  </a:lnTo>
                  <a:lnTo>
                    <a:pt x="18321" y="14482"/>
                  </a:lnTo>
                  <a:lnTo>
                    <a:pt x="16503" y="13500"/>
                  </a:lnTo>
                  <a:lnTo>
                    <a:pt x="15006" y="12518"/>
                  </a:lnTo>
                  <a:lnTo>
                    <a:pt x="12582" y="11782"/>
                  </a:lnTo>
                  <a:lnTo>
                    <a:pt x="12012" y="11782"/>
                  </a:lnTo>
                  <a:lnTo>
                    <a:pt x="12012" y="12273"/>
                  </a:lnTo>
                  <a:lnTo>
                    <a:pt x="12297" y="12764"/>
                  </a:lnTo>
                  <a:lnTo>
                    <a:pt x="11085" y="12518"/>
                  </a:lnTo>
                  <a:lnTo>
                    <a:pt x="10479" y="12273"/>
                  </a:lnTo>
                  <a:lnTo>
                    <a:pt x="10479" y="11536"/>
                  </a:lnTo>
                  <a:lnTo>
                    <a:pt x="10479" y="10800"/>
                  </a:lnTo>
                  <a:lnTo>
                    <a:pt x="12012" y="11045"/>
                  </a:lnTo>
                  <a:lnTo>
                    <a:pt x="12012" y="10309"/>
                  </a:lnTo>
                  <a:lnTo>
                    <a:pt x="11406" y="9818"/>
                  </a:lnTo>
                  <a:lnTo>
                    <a:pt x="9588" y="8836"/>
                  </a:lnTo>
                  <a:lnTo>
                    <a:pt x="8412" y="7364"/>
                  </a:lnTo>
                  <a:lnTo>
                    <a:pt x="8697" y="6873"/>
                  </a:lnTo>
                  <a:lnTo>
                    <a:pt x="9303" y="6136"/>
                  </a:lnTo>
                  <a:lnTo>
                    <a:pt x="9588" y="6873"/>
                  </a:lnTo>
                  <a:lnTo>
                    <a:pt x="10479" y="7118"/>
                  </a:lnTo>
                  <a:lnTo>
                    <a:pt x="11406" y="7364"/>
                  </a:lnTo>
                  <a:lnTo>
                    <a:pt x="12012" y="8100"/>
                  </a:lnTo>
                  <a:lnTo>
                    <a:pt x="12012" y="7118"/>
                  </a:lnTo>
                  <a:lnTo>
                    <a:pt x="12903" y="6382"/>
                  </a:lnTo>
                  <a:lnTo>
                    <a:pt x="13188" y="4909"/>
                  </a:lnTo>
                  <a:lnTo>
                    <a:pt x="13794" y="4418"/>
                  </a:lnTo>
                  <a:lnTo>
                    <a:pt x="14685" y="4173"/>
                  </a:lnTo>
                  <a:lnTo>
                    <a:pt x="17715" y="3436"/>
                  </a:lnTo>
                  <a:lnTo>
                    <a:pt x="19212" y="3436"/>
                  </a:lnTo>
                  <a:lnTo>
                    <a:pt x="20103" y="3436"/>
                  </a:lnTo>
                  <a:lnTo>
                    <a:pt x="20424" y="3927"/>
                  </a:lnTo>
                  <a:lnTo>
                    <a:pt x="21315" y="2945"/>
                  </a:lnTo>
                  <a:lnTo>
                    <a:pt x="20994" y="2209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1" name="Shape 1742">
              <a:extLst>
                <a:ext uri="{FF2B5EF4-FFF2-40B4-BE49-F238E27FC236}">
                  <a16:creationId xmlns:a16="http://schemas.microsoft.com/office/drawing/2014/main" id="{167C3F18-86A2-42A2-825E-88D65F9E9F1D}"/>
                </a:ext>
              </a:extLst>
            </p:cNvPr>
            <p:cNvSpPr/>
            <p:nvPr/>
          </p:nvSpPr>
          <p:spPr>
            <a:xfrm>
              <a:off x="8775470" y="10451648"/>
              <a:ext cx="454411" cy="357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95" y="3600"/>
                  </a:moveTo>
                  <a:lnTo>
                    <a:pt x="16377" y="1800"/>
                  </a:lnTo>
                  <a:lnTo>
                    <a:pt x="15669" y="0"/>
                  </a:lnTo>
                  <a:lnTo>
                    <a:pt x="11862" y="0"/>
                  </a:lnTo>
                  <a:lnTo>
                    <a:pt x="6639" y="2700"/>
                  </a:lnTo>
                  <a:lnTo>
                    <a:pt x="4426" y="3600"/>
                  </a:lnTo>
                  <a:lnTo>
                    <a:pt x="2213" y="4500"/>
                  </a:lnTo>
                  <a:lnTo>
                    <a:pt x="1416" y="8100"/>
                  </a:lnTo>
                  <a:lnTo>
                    <a:pt x="0" y="7200"/>
                  </a:lnTo>
                  <a:lnTo>
                    <a:pt x="0" y="9900"/>
                  </a:lnTo>
                  <a:lnTo>
                    <a:pt x="708" y="16200"/>
                  </a:lnTo>
                  <a:lnTo>
                    <a:pt x="2921" y="19800"/>
                  </a:lnTo>
                  <a:lnTo>
                    <a:pt x="5223" y="20700"/>
                  </a:lnTo>
                  <a:lnTo>
                    <a:pt x="5931" y="21600"/>
                  </a:lnTo>
                  <a:lnTo>
                    <a:pt x="6639" y="21600"/>
                  </a:lnTo>
                  <a:lnTo>
                    <a:pt x="9649" y="19800"/>
                  </a:lnTo>
                  <a:lnTo>
                    <a:pt x="11862" y="19800"/>
                  </a:lnTo>
                  <a:lnTo>
                    <a:pt x="14872" y="15300"/>
                  </a:lnTo>
                  <a:lnTo>
                    <a:pt x="20892" y="14400"/>
                  </a:lnTo>
                  <a:lnTo>
                    <a:pt x="21600" y="11700"/>
                  </a:lnTo>
                  <a:lnTo>
                    <a:pt x="21600" y="7200"/>
                  </a:lnTo>
                  <a:lnTo>
                    <a:pt x="20095" y="36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2" name="Shape 1743">
              <a:extLst>
                <a:ext uri="{FF2B5EF4-FFF2-40B4-BE49-F238E27FC236}">
                  <a16:creationId xmlns:a16="http://schemas.microsoft.com/office/drawing/2014/main" id="{B4A14ADA-537C-4029-9EFE-2EE2BA0B9207}"/>
                </a:ext>
              </a:extLst>
            </p:cNvPr>
            <p:cNvSpPr/>
            <p:nvPr/>
          </p:nvSpPr>
          <p:spPr>
            <a:xfrm>
              <a:off x="9025025" y="9885159"/>
              <a:ext cx="1098778" cy="760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58" y="13553"/>
                  </a:moveTo>
                  <a:lnTo>
                    <a:pt x="17902" y="13129"/>
                  </a:lnTo>
                  <a:lnTo>
                    <a:pt x="18818" y="12282"/>
                  </a:lnTo>
                  <a:lnTo>
                    <a:pt x="20685" y="12706"/>
                  </a:lnTo>
                  <a:lnTo>
                    <a:pt x="21600" y="12282"/>
                  </a:lnTo>
                  <a:lnTo>
                    <a:pt x="20685" y="10588"/>
                  </a:lnTo>
                  <a:lnTo>
                    <a:pt x="19147" y="9318"/>
                  </a:lnTo>
                  <a:lnTo>
                    <a:pt x="20062" y="7624"/>
                  </a:lnTo>
                  <a:lnTo>
                    <a:pt x="20062" y="5506"/>
                  </a:lnTo>
                  <a:lnTo>
                    <a:pt x="20062" y="3812"/>
                  </a:lnTo>
                  <a:lnTo>
                    <a:pt x="20978" y="3388"/>
                  </a:lnTo>
                  <a:lnTo>
                    <a:pt x="21307" y="2541"/>
                  </a:lnTo>
                  <a:lnTo>
                    <a:pt x="21307" y="1694"/>
                  </a:lnTo>
                  <a:lnTo>
                    <a:pt x="21307" y="847"/>
                  </a:lnTo>
                  <a:lnTo>
                    <a:pt x="19440" y="847"/>
                  </a:lnTo>
                  <a:lnTo>
                    <a:pt x="19147" y="0"/>
                  </a:lnTo>
                  <a:lnTo>
                    <a:pt x="17609" y="424"/>
                  </a:lnTo>
                  <a:lnTo>
                    <a:pt x="16658" y="0"/>
                  </a:lnTo>
                  <a:lnTo>
                    <a:pt x="15120" y="424"/>
                  </a:lnTo>
                  <a:lnTo>
                    <a:pt x="13289" y="1271"/>
                  </a:lnTo>
                  <a:lnTo>
                    <a:pt x="11752" y="4235"/>
                  </a:lnTo>
                  <a:lnTo>
                    <a:pt x="9885" y="4659"/>
                  </a:lnTo>
                  <a:lnTo>
                    <a:pt x="8018" y="4659"/>
                  </a:lnTo>
                  <a:lnTo>
                    <a:pt x="7102" y="4659"/>
                  </a:lnTo>
                  <a:lnTo>
                    <a:pt x="6187" y="5929"/>
                  </a:lnTo>
                  <a:lnTo>
                    <a:pt x="2782" y="5929"/>
                  </a:lnTo>
                  <a:lnTo>
                    <a:pt x="1574" y="5506"/>
                  </a:lnTo>
                  <a:lnTo>
                    <a:pt x="1574" y="4235"/>
                  </a:lnTo>
                  <a:lnTo>
                    <a:pt x="329" y="3388"/>
                  </a:lnTo>
                  <a:lnTo>
                    <a:pt x="0" y="4659"/>
                  </a:lnTo>
                  <a:lnTo>
                    <a:pt x="329" y="6353"/>
                  </a:lnTo>
                  <a:lnTo>
                    <a:pt x="952" y="8047"/>
                  </a:lnTo>
                  <a:lnTo>
                    <a:pt x="2489" y="9741"/>
                  </a:lnTo>
                  <a:lnTo>
                    <a:pt x="1867" y="11859"/>
                  </a:lnTo>
                  <a:lnTo>
                    <a:pt x="1245" y="12282"/>
                  </a:lnTo>
                  <a:lnTo>
                    <a:pt x="1245" y="13976"/>
                  </a:lnTo>
                  <a:lnTo>
                    <a:pt x="1867" y="14400"/>
                  </a:lnTo>
                  <a:lnTo>
                    <a:pt x="1574" y="16094"/>
                  </a:lnTo>
                  <a:lnTo>
                    <a:pt x="1867" y="16941"/>
                  </a:lnTo>
                  <a:lnTo>
                    <a:pt x="3405" y="17788"/>
                  </a:lnTo>
                  <a:lnTo>
                    <a:pt x="4027" y="19482"/>
                  </a:lnTo>
                  <a:lnTo>
                    <a:pt x="4027" y="21600"/>
                  </a:lnTo>
                  <a:lnTo>
                    <a:pt x="4027" y="21176"/>
                  </a:lnTo>
                  <a:lnTo>
                    <a:pt x="5565" y="21176"/>
                  </a:lnTo>
                  <a:lnTo>
                    <a:pt x="7102" y="20329"/>
                  </a:lnTo>
                  <a:lnTo>
                    <a:pt x="8969" y="18635"/>
                  </a:lnTo>
                  <a:lnTo>
                    <a:pt x="10178" y="19482"/>
                  </a:lnTo>
                  <a:lnTo>
                    <a:pt x="11422" y="19482"/>
                  </a:lnTo>
                  <a:lnTo>
                    <a:pt x="12338" y="19482"/>
                  </a:lnTo>
                  <a:lnTo>
                    <a:pt x="14498" y="18635"/>
                  </a:lnTo>
                  <a:lnTo>
                    <a:pt x="15742" y="17788"/>
                  </a:lnTo>
                  <a:lnTo>
                    <a:pt x="15449" y="15671"/>
                  </a:lnTo>
                  <a:lnTo>
                    <a:pt x="16365" y="15671"/>
                  </a:lnTo>
                  <a:lnTo>
                    <a:pt x="16658" y="14824"/>
                  </a:lnTo>
                  <a:lnTo>
                    <a:pt x="16658" y="13553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3" name="Shape 1744">
              <a:extLst>
                <a:ext uri="{FF2B5EF4-FFF2-40B4-BE49-F238E27FC236}">
                  <a16:creationId xmlns:a16="http://schemas.microsoft.com/office/drawing/2014/main" id="{2424BB86-996E-450D-B783-4EAE179FBAE6}"/>
                </a:ext>
              </a:extLst>
            </p:cNvPr>
            <p:cNvSpPr/>
            <p:nvPr/>
          </p:nvSpPr>
          <p:spPr>
            <a:xfrm>
              <a:off x="8775470" y="10451648"/>
              <a:ext cx="454411" cy="3577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095" y="3600"/>
                  </a:moveTo>
                  <a:lnTo>
                    <a:pt x="16377" y="1800"/>
                  </a:lnTo>
                  <a:lnTo>
                    <a:pt x="15669" y="0"/>
                  </a:lnTo>
                  <a:lnTo>
                    <a:pt x="15669" y="0"/>
                  </a:lnTo>
                  <a:lnTo>
                    <a:pt x="11862" y="0"/>
                  </a:lnTo>
                  <a:lnTo>
                    <a:pt x="6639" y="2700"/>
                  </a:lnTo>
                  <a:lnTo>
                    <a:pt x="4426" y="3600"/>
                  </a:lnTo>
                  <a:lnTo>
                    <a:pt x="2213" y="4500"/>
                  </a:lnTo>
                  <a:lnTo>
                    <a:pt x="1416" y="8100"/>
                  </a:lnTo>
                  <a:lnTo>
                    <a:pt x="0" y="7200"/>
                  </a:lnTo>
                  <a:lnTo>
                    <a:pt x="0" y="9900"/>
                  </a:lnTo>
                  <a:lnTo>
                    <a:pt x="708" y="16200"/>
                  </a:lnTo>
                  <a:lnTo>
                    <a:pt x="2921" y="19800"/>
                  </a:lnTo>
                  <a:lnTo>
                    <a:pt x="5223" y="20700"/>
                  </a:lnTo>
                  <a:lnTo>
                    <a:pt x="5931" y="21600"/>
                  </a:lnTo>
                  <a:lnTo>
                    <a:pt x="6639" y="21600"/>
                  </a:lnTo>
                  <a:lnTo>
                    <a:pt x="9649" y="19800"/>
                  </a:lnTo>
                  <a:lnTo>
                    <a:pt x="11862" y="19800"/>
                  </a:lnTo>
                  <a:lnTo>
                    <a:pt x="14872" y="15300"/>
                  </a:lnTo>
                  <a:lnTo>
                    <a:pt x="20892" y="14400"/>
                  </a:lnTo>
                  <a:lnTo>
                    <a:pt x="21600" y="11700"/>
                  </a:lnTo>
                  <a:lnTo>
                    <a:pt x="21600" y="7200"/>
                  </a:lnTo>
                  <a:lnTo>
                    <a:pt x="20095" y="360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4" name="Shape 1745">
              <a:extLst>
                <a:ext uri="{FF2B5EF4-FFF2-40B4-BE49-F238E27FC236}">
                  <a16:creationId xmlns:a16="http://schemas.microsoft.com/office/drawing/2014/main" id="{91CA8276-C4A9-4DDC-818E-AF6ED1EEFDC2}"/>
                </a:ext>
              </a:extLst>
            </p:cNvPr>
            <p:cNvSpPr/>
            <p:nvPr/>
          </p:nvSpPr>
          <p:spPr>
            <a:xfrm>
              <a:off x="9025025" y="9885159"/>
              <a:ext cx="1098778" cy="7602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658" y="13553"/>
                  </a:moveTo>
                  <a:lnTo>
                    <a:pt x="17902" y="13129"/>
                  </a:lnTo>
                  <a:lnTo>
                    <a:pt x="18818" y="12282"/>
                  </a:lnTo>
                  <a:lnTo>
                    <a:pt x="20685" y="12706"/>
                  </a:lnTo>
                  <a:lnTo>
                    <a:pt x="21600" y="12282"/>
                  </a:lnTo>
                  <a:lnTo>
                    <a:pt x="20685" y="10588"/>
                  </a:lnTo>
                  <a:lnTo>
                    <a:pt x="19147" y="9318"/>
                  </a:lnTo>
                  <a:lnTo>
                    <a:pt x="20062" y="7624"/>
                  </a:lnTo>
                  <a:lnTo>
                    <a:pt x="20062" y="5506"/>
                  </a:lnTo>
                  <a:lnTo>
                    <a:pt x="20062" y="3812"/>
                  </a:lnTo>
                  <a:lnTo>
                    <a:pt x="20978" y="3388"/>
                  </a:lnTo>
                  <a:lnTo>
                    <a:pt x="21307" y="2541"/>
                  </a:lnTo>
                  <a:lnTo>
                    <a:pt x="21307" y="1694"/>
                  </a:lnTo>
                  <a:lnTo>
                    <a:pt x="21307" y="847"/>
                  </a:lnTo>
                  <a:lnTo>
                    <a:pt x="19440" y="847"/>
                  </a:lnTo>
                  <a:lnTo>
                    <a:pt x="19147" y="0"/>
                  </a:lnTo>
                  <a:lnTo>
                    <a:pt x="17609" y="424"/>
                  </a:lnTo>
                  <a:lnTo>
                    <a:pt x="16658" y="0"/>
                  </a:lnTo>
                  <a:lnTo>
                    <a:pt x="15120" y="424"/>
                  </a:lnTo>
                  <a:lnTo>
                    <a:pt x="13289" y="1271"/>
                  </a:lnTo>
                  <a:lnTo>
                    <a:pt x="11752" y="4235"/>
                  </a:lnTo>
                  <a:lnTo>
                    <a:pt x="9885" y="4659"/>
                  </a:lnTo>
                  <a:lnTo>
                    <a:pt x="8018" y="4659"/>
                  </a:lnTo>
                  <a:lnTo>
                    <a:pt x="7102" y="4659"/>
                  </a:lnTo>
                  <a:lnTo>
                    <a:pt x="6187" y="5929"/>
                  </a:lnTo>
                  <a:lnTo>
                    <a:pt x="2782" y="5929"/>
                  </a:lnTo>
                  <a:lnTo>
                    <a:pt x="1574" y="5506"/>
                  </a:lnTo>
                  <a:lnTo>
                    <a:pt x="1574" y="4235"/>
                  </a:lnTo>
                  <a:lnTo>
                    <a:pt x="329" y="3388"/>
                  </a:lnTo>
                  <a:lnTo>
                    <a:pt x="0" y="4659"/>
                  </a:lnTo>
                  <a:lnTo>
                    <a:pt x="329" y="6353"/>
                  </a:lnTo>
                  <a:lnTo>
                    <a:pt x="952" y="8047"/>
                  </a:lnTo>
                  <a:lnTo>
                    <a:pt x="2489" y="9741"/>
                  </a:lnTo>
                  <a:lnTo>
                    <a:pt x="1867" y="11859"/>
                  </a:lnTo>
                  <a:lnTo>
                    <a:pt x="1245" y="12282"/>
                  </a:lnTo>
                  <a:lnTo>
                    <a:pt x="1245" y="13976"/>
                  </a:lnTo>
                  <a:lnTo>
                    <a:pt x="1867" y="14400"/>
                  </a:lnTo>
                  <a:lnTo>
                    <a:pt x="1574" y="16094"/>
                  </a:lnTo>
                  <a:lnTo>
                    <a:pt x="1867" y="16941"/>
                  </a:lnTo>
                  <a:lnTo>
                    <a:pt x="3405" y="17788"/>
                  </a:lnTo>
                  <a:lnTo>
                    <a:pt x="4027" y="19482"/>
                  </a:lnTo>
                  <a:lnTo>
                    <a:pt x="4027" y="21600"/>
                  </a:lnTo>
                  <a:lnTo>
                    <a:pt x="4027" y="21176"/>
                  </a:lnTo>
                  <a:lnTo>
                    <a:pt x="5565" y="21176"/>
                  </a:lnTo>
                  <a:lnTo>
                    <a:pt x="7102" y="20329"/>
                  </a:lnTo>
                  <a:lnTo>
                    <a:pt x="8969" y="18635"/>
                  </a:lnTo>
                  <a:lnTo>
                    <a:pt x="10178" y="19482"/>
                  </a:lnTo>
                  <a:lnTo>
                    <a:pt x="11422" y="19482"/>
                  </a:lnTo>
                  <a:lnTo>
                    <a:pt x="12338" y="19482"/>
                  </a:lnTo>
                  <a:lnTo>
                    <a:pt x="14498" y="18635"/>
                  </a:lnTo>
                  <a:lnTo>
                    <a:pt x="15742" y="17788"/>
                  </a:lnTo>
                  <a:lnTo>
                    <a:pt x="15449" y="15671"/>
                  </a:lnTo>
                  <a:lnTo>
                    <a:pt x="16365" y="15671"/>
                  </a:lnTo>
                  <a:lnTo>
                    <a:pt x="16365" y="15671"/>
                  </a:lnTo>
                  <a:lnTo>
                    <a:pt x="16658" y="14824"/>
                  </a:lnTo>
                  <a:lnTo>
                    <a:pt x="16658" y="13553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5" name="Shape 1746">
              <a:extLst>
                <a:ext uri="{FF2B5EF4-FFF2-40B4-BE49-F238E27FC236}">
                  <a16:creationId xmlns:a16="http://schemas.microsoft.com/office/drawing/2014/main" id="{08889BEE-06FD-4B70-895A-5478444CB889}"/>
                </a:ext>
              </a:extLst>
            </p:cNvPr>
            <p:cNvSpPr/>
            <p:nvPr/>
          </p:nvSpPr>
          <p:spPr>
            <a:xfrm>
              <a:off x="9842587" y="10317481"/>
              <a:ext cx="677891" cy="1147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980" y="1964"/>
                  </a:moveTo>
                  <a:lnTo>
                    <a:pt x="12996" y="1403"/>
                  </a:lnTo>
                  <a:lnTo>
                    <a:pt x="10978" y="842"/>
                  </a:lnTo>
                  <a:lnTo>
                    <a:pt x="8960" y="0"/>
                  </a:lnTo>
                  <a:lnTo>
                    <a:pt x="7477" y="281"/>
                  </a:lnTo>
                  <a:lnTo>
                    <a:pt x="4451" y="0"/>
                  </a:lnTo>
                  <a:lnTo>
                    <a:pt x="2967" y="561"/>
                  </a:lnTo>
                  <a:lnTo>
                    <a:pt x="949" y="842"/>
                  </a:lnTo>
                  <a:lnTo>
                    <a:pt x="949" y="1683"/>
                  </a:lnTo>
                  <a:lnTo>
                    <a:pt x="475" y="2244"/>
                  </a:lnTo>
                  <a:lnTo>
                    <a:pt x="1958" y="3086"/>
                  </a:lnTo>
                  <a:lnTo>
                    <a:pt x="949" y="4769"/>
                  </a:lnTo>
                  <a:lnTo>
                    <a:pt x="1484" y="5610"/>
                  </a:lnTo>
                  <a:lnTo>
                    <a:pt x="0" y="6732"/>
                  </a:lnTo>
                  <a:lnTo>
                    <a:pt x="0" y="7013"/>
                  </a:lnTo>
                  <a:lnTo>
                    <a:pt x="3976" y="6452"/>
                  </a:lnTo>
                  <a:lnTo>
                    <a:pt x="2492" y="7574"/>
                  </a:lnTo>
                  <a:lnTo>
                    <a:pt x="1958" y="8977"/>
                  </a:lnTo>
                  <a:lnTo>
                    <a:pt x="2967" y="11501"/>
                  </a:lnTo>
                  <a:lnTo>
                    <a:pt x="7002" y="10940"/>
                  </a:lnTo>
                  <a:lnTo>
                    <a:pt x="7002" y="12343"/>
                  </a:lnTo>
                  <a:lnTo>
                    <a:pt x="9495" y="13465"/>
                  </a:lnTo>
                  <a:lnTo>
                    <a:pt x="8960" y="14306"/>
                  </a:lnTo>
                  <a:lnTo>
                    <a:pt x="9969" y="15148"/>
                  </a:lnTo>
                  <a:lnTo>
                    <a:pt x="7952" y="15709"/>
                  </a:lnTo>
                  <a:lnTo>
                    <a:pt x="5993" y="15429"/>
                  </a:lnTo>
                  <a:lnTo>
                    <a:pt x="5993" y="16551"/>
                  </a:lnTo>
                  <a:lnTo>
                    <a:pt x="7477" y="17392"/>
                  </a:lnTo>
                  <a:lnTo>
                    <a:pt x="8960" y="16831"/>
                  </a:lnTo>
                  <a:lnTo>
                    <a:pt x="9969" y="16831"/>
                  </a:lnTo>
                  <a:lnTo>
                    <a:pt x="10978" y="17112"/>
                  </a:lnTo>
                  <a:lnTo>
                    <a:pt x="12996" y="17673"/>
                  </a:lnTo>
                  <a:lnTo>
                    <a:pt x="13470" y="18514"/>
                  </a:lnTo>
                  <a:lnTo>
                    <a:pt x="13945" y="19636"/>
                  </a:lnTo>
                  <a:lnTo>
                    <a:pt x="15963" y="20197"/>
                  </a:lnTo>
                  <a:lnTo>
                    <a:pt x="14479" y="20758"/>
                  </a:lnTo>
                  <a:lnTo>
                    <a:pt x="14479" y="21039"/>
                  </a:lnTo>
                  <a:lnTo>
                    <a:pt x="15488" y="21039"/>
                  </a:lnTo>
                  <a:lnTo>
                    <a:pt x="20473" y="20478"/>
                  </a:lnTo>
                  <a:lnTo>
                    <a:pt x="19998" y="21600"/>
                  </a:lnTo>
                  <a:lnTo>
                    <a:pt x="21600" y="21109"/>
                  </a:lnTo>
                  <a:lnTo>
                    <a:pt x="21363" y="20268"/>
                  </a:lnTo>
                  <a:lnTo>
                    <a:pt x="21007" y="1964"/>
                  </a:lnTo>
                  <a:lnTo>
                    <a:pt x="17980" y="1964"/>
                  </a:lnTo>
                  <a:lnTo>
                    <a:pt x="16971" y="4769"/>
                  </a:lnTo>
                  <a:lnTo>
                    <a:pt x="18989" y="5330"/>
                  </a:lnTo>
                  <a:lnTo>
                    <a:pt x="16971" y="5891"/>
                  </a:lnTo>
                  <a:lnTo>
                    <a:pt x="14479" y="5891"/>
                  </a:lnTo>
                  <a:lnTo>
                    <a:pt x="10444" y="7013"/>
                  </a:lnTo>
                  <a:lnTo>
                    <a:pt x="8960" y="7013"/>
                  </a:lnTo>
                  <a:lnTo>
                    <a:pt x="7952" y="7013"/>
                  </a:lnTo>
                  <a:lnTo>
                    <a:pt x="5459" y="7294"/>
                  </a:lnTo>
                  <a:lnTo>
                    <a:pt x="3976" y="8135"/>
                  </a:lnTo>
                  <a:lnTo>
                    <a:pt x="2492" y="9257"/>
                  </a:lnTo>
                  <a:lnTo>
                    <a:pt x="2492" y="8696"/>
                  </a:lnTo>
                  <a:lnTo>
                    <a:pt x="3501" y="8135"/>
                  </a:lnTo>
                  <a:lnTo>
                    <a:pt x="4985" y="7013"/>
                  </a:lnTo>
                  <a:lnTo>
                    <a:pt x="7477" y="5891"/>
                  </a:lnTo>
                  <a:lnTo>
                    <a:pt x="7952" y="4208"/>
                  </a:lnTo>
                  <a:lnTo>
                    <a:pt x="10978" y="3647"/>
                  </a:lnTo>
                  <a:lnTo>
                    <a:pt x="13945" y="3366"/>
                  </a:lnTo>
                  <a:lnTo>
                    <a:pt x="16971" y="2805"/>
                  </a:lnTo>
                  <a:lnTo>
                    <a:pt x="17446" y="2805"/>
                  </a:lnTo>
                  <a:lnTo>
                    <a:pt x="17980" y="3366"/>
                  </a:lnTo>
                  <a:lnTo>
                    <a:pt x="20473" y="3647"/>
                  </a:lnTo>
                  <a:lnTo>
                    <a:pt x="19464" y="3927"/>
                  </a:lnTo>
                  <a:lnTo>
                    <a:pt x="16971" y="4769"/>
                  </a:lnTo>
                  <a:lnTo>
                    <a:pt x="17980" y="1964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6" name="Shape 1747">
              <a:extLst>
                <a:ext uri="{FF2B5EF4-FFF2-40B4-BE49-F238E27FC236}">
                  <a16:creationId xmlns:a16="http://schemas.microsoft.com/office/drawing/2014/main" id="{7125E383-ED78-40BB-ACD5-523EABE91BF6}"/>
                </a:ext>
              </a:extLst>
            </p:cNvPr>
            <p:cNvSpPr/>
            <p:nvPr/>
          </p:nvSpPr>
          <p:spPr>
            <a:xfrm>
              <a:off x="9842587" y="10317481"/>
              <a:ext cx="674166" cy="114789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080" y="1964"/>
                  </a:moveTo>
                  <a:lnTo>
                    <a:pt x="13067" y="1403"/>
                  </a:lnTo>
                  <a:lnTo>
                    <a:pt x="11039" y="842"/>
                  </a:lnTo>
                  <a:lnTo>
                    <a:pt x="9010" y="0"/>
                  </a:lnTo>
                  <a:lnTo>
                    <a:pt x="7518" y="281"/>
                  </a:lnTo>
                  <a:lnTo>
                    <a:pt x="4475" y="0"/>
                  </a:lnTo>
                  <a:lnTo>
                    <a:pt x="2983" y="561"/>
                  </a:lnTo>
                  <a:lnTo>
                    <a:pt x="955" y="842"/>
                  </a:lnTo>
                  <a:lnTo>
                    <a:pt x="955" y="1683"/>
                  </a:lnTo>
                  <a:lnTo>
                    <a:pt x="477" y="2244"/>
                  </a:lnTo>
                  <a:lnTo>
                    <a:pt x="1969" y="3086"/>
                  </a:lnTo>
                  <a:lnTo>
                    <a:pt x="955" y="4769"/>
                  </a:lnTo>
                  <a:lnTo>
                    <a:pt x="1492" y="5610"/>
                  </a:lnTo>
                  <a:lnTo>
                    <a:pt x="0" y="6732"/>
                  </a:lnTo>
                  <a:lnTo>
                    <a:pt x="0" y="7013"/>
                  </a:lnTo>
                  <a:lnTo>
                    <a:pt x="3998" y="6452"/>
                  </a:lnTo>
                  <a:lnTo>
                    <a:pt x="2506" y="7574"/>
                  </a:lnTo>
                  <a:lnTo>
                    <a:pt x="1969" y="8977"/>
                  </a:lnTo>
                  <a:lnTo>
                    <a:pt x="2983" y="11501"/>
                  </a:lnTo>
                  <a:lnTo>
                    <a:pt x="7041" y="10940"/>
                  </a:lnTo>
                  <a:lnTo>
                    <a:pt x="7041" y="12343"/>
                  </a:lnTo>
                  <a:lnTo>
                    <a:pt x="9547" y="13465"/>
                  </a:lnTo>
                  <a:lnTo>
                    <a:pt x="9010" y="14306"/>
                  </a:lnTo>
                  <a:lnTo>
                    <a:pt x="10024" y="15148"/>
                  </a:lnTo>
                  <a:lnTo>
                    <a:pt x="7996" y="15709"/>
                  </a:lnTo>
                  <a:lnTo>
                    <a:pt x="6027" y="15429"/>
                  </a:lnTo>
                  <a:lnTo>
                    <a:pt x="6027" y="16551"/>
                  </a:lnTo>
                  <a:lnTo>
                    <a:pt x="7518" y="17392"/>
                  </a:lnTo>
                  <a:lnTo>
                    <a:pt x="9010" y="16831"/>
                  </a:lnTo>
                  <a:lnTo>
                    <a:pt x="10024" y="16831"/>
                  </a:lnTo>
                  <a:lnTo>
                    <a:pt x="11039" y="17112"/>
                  </a:lnTo>
                  <a:lnTo>
                    <a:pt x="13067" y="17673"/>
                  </a:lnTo>
                  <a:lnTo>
                    <a:pt x="13545" y="18514"/>
                  </a:lnTo>
                  <a:lnTo>
                    <a:pt x="14022" y="19636"/>
                  </a:lnTo>
                  <a:lnTo>
                    <a:pt x="16051" y="20197"/>
                  </a:lnTo>
                  <a:lnTo>
                    <a:pt x="14559" y="20758"/>
                  </a:lnTo>
                  <a:lnTo>
                    <a:pt x="14559" y="21039"/>
                  </a:lnTo>
                  <a:lnTo>
                    <a:pt x="15573" y="21039"/>
                  </a:lnTo>
                  <a:lnTo>
                    <a:pt x="20586" y="20478"/>
                  </a:lnTo>
                  <a:lnTo>
                    <a:pt x="20108" y="21600"/>
                  </a:lnTo>
                  <a:lnTo>
                    <a:pt x="21600" y="21039"/>
                  </a:lnTo>
                  <a:lnTo>
                    <a:pt x="21123" y="1753"/>
                  </a:lnTo>
                  <a:lnTo>
                    <a:pt x="18080" y="1964"/>
                  </a:lnTo>
                  <a:lnTo>
                    <a:pt x="18080" y="1964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7" name="Shape 1748">
              <a:extLst>
                <a:ext uri="{FF2B5EF4-FFF2-40B4-BE49-F238E27FC236}">
                  <a16:creationId xmlns:a16="http://schemas.microsoft.com/office/drawing/2014/main" id="{261D4B94-612A-4234-81EE-F49441CD636A}"/>
                </a:ext>
              </a:extLst>
            </p:cNvPr>
            <p:cNvSpPr/>
            <p:nvPr/>
          </p:nvSpPr>
          <p:spPr>
            <a:xfrm>
              <a:off x="9920809" y="10466559"/>
              <a:ext cx="573600" cy="3428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112" y="6574"/>
                  </a:moveTo>
                  <a:lnTo>
                    <a:pt x="19496" y="8452"/>
                  </a:lnTo>
                  <a:lnTo>
                    <a:pt x="17112" y="10330"/>
                  </a:lnTo>
                  <a:lnTo>
                    <a:pt x="14166" y="10330"/>
                  </a:lnTo>
                  <a:lnTo>
                    <a:pt x="9397" y="14087"/>
                  </a:lnTo>
                  <a:lnTo>
                    <a:pt x="7644" y="14087"/>
                  </a:lnTo>
                  <a:lnTo>
                    <a:pt x="6452" y="14087"/>
                  </a:lnTo>
                  <a:lnTo>
                    <a:pt x="3506" y="15026"/>
                  </a:lnTo>
                  <a:lnTo>
                    <a:pt x="1753" y="17843"/>
                  </a:lnTo>
                  <a:lnTo>
                    <a:pt x="0" y="21600"/>
                  </a:lnTo>
                  <a:lnTo>
                    <a:pt x="0" y="19722"/>
                  </a:lnTo>
                  <a:lnTo>
                    <a:pt x="1192" y="17843"/>
                  </a:lnTo>
                  <a:lnTo>
                    <a:pt x="2945" y="14087"/>
                  </a:lnTo>
                  <a:lnTo>
                    <a:pt x="5891" y="10330"/>
                  </a:lnTo>
                  <a:lnTo>
                    <a:pt x="6452" y="4696"/>
                  </a:lnTo>
                  <a:lnTo>
                    <a:pt x="10029" y="2817"/>
                  </a:lnTo>
                  <a:lnTo>
                    <a:pt x="13535" y="1878"/>
                  </a:lnTo>
                  <a:lnTo>
                    <a:pt x="17112" y="0"/>
                  </a:lnTo>
                  <a:lnTo>
                    <a:pt x="17673" y="0"/>
                  </a:lnTo>
                  <a:lnTo>
                    <a:pt x="18304" y="1878"/>
                  </a:lnTo>
                  <a:lnTo>
                    <a:pt x="21249" y="2817"/>
                  </a:lnTo>
                  <a:lnTo>
                    <a:pt x="21600" y="2817"/>
                  </a:lnTo>
                  <a:lnTo>
                    <a:pt x="20057" y="3757"/>
                  </a:lnTo>
                  <a:lnTo>
                    <a:pt x="17112" y="6574"/>
                  </a:lnTo>
                  <a:lnTo>
                    <a:pt x="17112" y="6574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8" name="Shape 1749">
              <a:extLst>
                <a:ext uri="{FF2B5EF4-FFF2-40B4-BE49-F238E27FC236}">
                  <a16:creationId xmlns:a16="http://schemas.microsoft.com/office/drawing/2014/main" id="{2E3F9402-D585-457C-BCF4-3935513F3573}"/>
                </a:ext>
              </a:extLst>
            </p:cNvPr>
            <p:cNvSpPr/>
            <p:nvPr/>
          </p:nvSpPr>
          <p:spPr>
            <a:xfrm>
              <a:off x="8570616" y="8990699"/>
              <a:ext cx="1663066" cy="1103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63" y="11384"/>
                  </a:moveTo>
                  <a:lnTo>
                    <a:pt x="17536" y="10216"/>
                  </a:lnTo>
                  <a:lnTo>
                    <a:pt x="17125" y="7589"/>
                  </a:lnTo>
                  <a:lnTo>
                    <a:pt x="17125" y="6130"/>
                  </a:lnTo>
                  <a:lnTo>
                    <a:pt x="16109" y="4378"/>
                  </a:lnTo>
                  <a:lnTo>
                    <a:pt x="15287" y="3503"/>
                  </a:lnTo>
                  <a:lnTo>
                    <a:pt x="14053" y="2043"/>
                  </a:lnTo>
                  <a:lnTo>
                    <a:pt x="13255" y="584"/>
                  </a:lnTo>
                  <a:lnTo>
                    <a:pt x="12239" y="0"/>
                  </a:lnTo>
                  <a:lnTo>
                    <a:pt x="11417" y="1751"/>
                  </a:lnTo>
                  <a:lnTo>
                    <a:pt x="9578" y="2627"/>
                  </a:lnTo>
                  <a:lnTo>
                    <a:pt x="8974" y="3503"/>
                  </a:lnTo>
                  <a:lnTo>
                    <a:pt x="8151" y="2919"/>
                  </a:lnTo>
                  <a:lnTo>
                    <a:pt x="6942" y="3211"/>
                  </a:lnTo>
                  <a:lnTo>
                    <a:pt x="6120" y="3211"/>
                  </a:lnTo>
                  <a:lnTo>
                    <a:pt x="5297" y="2919"/>
                  </a:lnTo>
                  <a:lnTo>
                    <a:pt x="4475" y="3795"/>
                  </a:lnTo>
                  <a:lnTo>
                    <a:pt x="3870" y="4670"/>
                  </a:lnTo>
                  <a:lnTo>
                    <a:pt x="3265" y="6130"/>
                  </a:lnTo>
                  <a:lnTo>
                    <a:pt x="2661" y="8173"/>
                  </a:lnTo>
                  <a:lnTo>
                    <a:pt x="2032" y="9341"/>
                  </a:lnTo>
                  <a:lnTo>
                    <a:pt x="1838" y="10216"/>
                  </a:lnTo>
                  <a:lnTo>
                    <a:pt x="1621" y="11676"/>
                  </a:lnTo>
                  <a:lnTo>
                    <a:pt x="1234" y="11968"/>
                  </a:lnTo>
                  <a:lnTo>
                    <a:pt x="605" y="12551"/>
                  </a:lnTo>
                  <a:lnTo>
                    <a:pt x="0" y="12843"/>
                  </a:lnTo>
                  <a:lnTo>
                    <a:pt x="411" y="13427"/>
                  </a:lnTo>
                  <a:lnTo>
                    <a:pt x="1234" y="14303"/>
                  </a:lnTo>
                  <a:lnTo>
                    <a:pt x="1427" y="15178"/>
                  </a:lnTo>
                  <a:lnTo>
                    <a:pt x="2249" y="16054"/>
                  </a:lnTo>
                  <a:lnTo>
                    <a:pt x="3265" y="16638"/>
                  </a:lnTo>
                  <a:lnTo>
                    <a:pt x="2854" y="17805"/>
                  </a:lnTo>
                  <a:lnTo>
                    <a:pt x="3870" y="18097"/>
                  </a:lnTo>
                  <a:lnTo>
                    <a:pt x="4886" y="18681"/>
                  </a:lnTo>
                  <a:lnTo>
                    <a:pt x="5902" y="17805"/>
                  </a:lnTo>
                  <a:lnTo>
                    <a:pt x="5902" y="19265"/>
                  </a:lnTo>
                  <a:lnTo>
                    <a:pt x="6313" y="19557"/>
                  </a:lnTo>
                  <a:lnTo>
                    <a:pt x="6120" y="19849"/>
                  </a:lnTo>
                  <a:lnTo>
                    <a:pt x="6942" y="20432"/>
                  </a:lnTo>
                  <a:lnTo>
                    <a:pt x="6942" y="21308"/>
                  </a:lnTo>
                  <a:lnTo>
                    <a:pt x="7740" y="21600"/>
                  </a:lnTo>
                  <a:lnTo>
                    <a:pt x="9990" y="21600"/>
                  </a:lnTo>
                  <a:lnTo>
                    <a:pt x="10594" y="20724"/>
                  </a:lnTo>
                  <a:lnTo>
                    <a:pt x="11199" y="20724"/>
                  </a:lnTo>
                  <a:lnTo>
                    <a:pt x="12433" y="20724"/>
                  </a:lnTo>
                  <a:lnTo>
                    <a:pt x="13666" y="20432"/>
                  </a:lnTo>
                  <a:lnTo>
                    <a:pt x="14682" y="18389"/>
                  </a:lnTo>
                  <a:lnTo>
                    <a:pt x="15892" y="17805"/>
                  </a:lnTo>
                  <a:lnTo>
                    <a:pt x="16908" y="17514"/>
                  </a:lnTo>
                  <a:lnTo>
                    <a:pt x="17536" y="17805"/>
                  </a:lnTo>
                  <a:lnTo>
                    <a:pt x="18552" y="17514"/>
                  </a:lnTo>
                  <a:lnTo>
                    <a:pt x="18746" y="18097"/>
                  </a:lnTo>
                  <a:lnTo>
                    <a:pt x="19979" y="18097"/>
                  </a:lnTo>
                  <a:lnTo>
                    <a:pt x="20173" y="15178"/>
                  </a:lnTo>
                  <a:lnTo>
                    <a:pt x="20584" y="13719"/>
                  </a:lnTo>
                  <a:lnTo>
                    <a:pt x="21406" y="12259"/>
                  </a:lnTo>
                  <a:lnTo>
                    <a:pt x="21600" y="11384"/>
                  </a:lnTo>
                  <a:lnTo>
                    <a:pt x="21189" y="10508"/>
                  </a:lnTo>
                  <a:lnTo>
                    <a:pt x="20173" y="10508"/>
                  </a:lnTo>
                  <a:lnTo>
                    <a:pt x="18963" y="11384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89" name="Shape 1750">
              <a:extLst>
                <a:ext uri="{FF2B5EF4-FFF2-40B4-BE49-F238E27FC236}">
                  <a16:creationId xmlns:a16="http://schemas.microsoft.com/office/drawing/2014/main" id="{C77B98E7-E2C5-4BDD-A5EC-8FD502F6B749}"/>
                </a:ext>
              </a:extLst>
            </p:cNvPr>
            <p:cNvSpPr/>
            <p:nvPr/>
          </p:nvSpPr>
          <p:spPr>
            <a:xfrm>
              <a:off x="9527853" y="8916161"/>
              <a:ext cx="659267" cy="626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75" y="15943"/>
                  </a:moveTo>
                  <a:lnTo>
                    <a:pt x="15437" y="14400"/>
                  </a:lnTo>
                  <a:lnTo>
                    <a:pt x="16963" y="12857"/>
                  </a:lnTo>
                  <a:lnTo>
                    <a:pt x="21600" y="11829"/>
                  </a:lnTo>
                  <a:lnTo>
                    <a:pt x="20563" y="9771"/>
                  </a:lnTo>
                  <a:lnTo>
                    <a:pt x="18488" y="7714"/>
                  </a:lnTo>
                  <a:lnTo>
                    <a:pt x="17512" y="5657"/>
                  </a:lnTo>
                  <a:lnTo>
                    <a:pt x="14400" y="4629"/>
                  </a:lnTo>
                  <a:lnTo>
                    <a:pt x="12875" y="1543"/>
                  </a:lnTo>
                  <a:lnTo>
                    <a:pt x="9275" y="1543"/>
                  </a:lnTo>
                  <a:lnTo>
                    <a:pt x="5125" y="0"/>
                  </a:lnTo>
                  <a:lnTo>
                    <a:pt x="3600" y="1543"/>
                  </a:lnTo>
                  <a:lnTo>
                    <a:pt x="488" y="2057"/>
                  </a:lnTo>
                  <a:lnTo>
                    <a:pt x="0" y="2571"/>
                  </a:lnTo>
                  <a:lnTo>
                    <a:pt x="2075" y="3600"/>
                  </a:lnTo>
                  <a:lnTo>
                    <a:pt x="4088" y="6171"/>
                  </a:lnTo>
                  <a:lnTo>
                    <a:pt x="7200" y="8743"/>
                  </a:lnTo>
                  <a:lnTo>
                    <a:pt x="9275" y="10286"/>
                  </a:lnTo>
                  <a:lnTo>
                    <a:pt x="11837" y="13371"/>
                  </a:lnTo>
                  <a:lnTo>
                    <a:pt x="11837" y="15943"/>
                  </a:lnTo>
                  <a:lnTo>
                    <a:pt x="12875" y="20571"/>
                  </a:lnTo>
                  <a:lnTo>
                    <a:pt x="14400" y="21600"/>
                  </a:lnTo>
                  <a:lnTo>
                    <a:pt x="15437" y="20057"/>
                  </a:lnTo>
                  <a:lnTo>
                    <a:pt x="16475" y="15943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0" name="Shape 1751">
              <a:extLst>
                <a:ext uri="{FF2B5EF4-FFF2-40B4-BE49-F238E27FC236}">
                  <a16:creationId xmlns:a16="http://schemas.microsoft.com/office/drawing/2014/main" id="{097D2560-D1E8-431E-8564-FED018F0FEA2}"/>
                </a:ext>
              </a:extLst>
            </p:cNvPr>
            <p:cNvSpPr/>
            <p:nvPr/>
          </p:nvSpPr>
          <p:spPr>
            <a:xfrm>
              <a:off x="8570616" y="8990699"/>
              <a:ext cx="1663066" cy="110316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63" y="11384"/>
                  </a:moveTo>
                  <a:lnTo>
                    <a:pt x="17536" y="10216"/>
                  </a:lnTo>
                  <a:lnTo>
                    <a:pt x="17125" y="7589"/>
                  </a:lnTo>
                  <a:lnTo>
                    <a:pt x="17125" y="6130"/>
                  </a:lnTo>
                  <a:lnTo>
                    <a:pt x="16109" y="4378"/>
                  </a:lnTo>
                  <a:lnTo>
                    <a:pt x="15287" y="3503"/>
                  </a:lnTo>
                  <a:lnTo>
                    <a:pt x="14053" y="2043"/>
                  </a:lnTo>
                  <a:lnTo>
                    <a:pt x="13255" y="584"/>
                  </a:lnTo>
                  <a:lnTo>
                    <a:pt x="12239" y="0"/>
                  </a:lnTo>
                  <a:lnTo>
                    <a:pt x="11417" y="1751"/>
                  </a:lnTo>
                  <a:lnTo>
                    <a:pt x="9578" y="2627"/>
                  </a:lnTo>
                  <a:lnTo>
                    <a:pt x="8974" y="3503"/>
                  </a:lnTo>
                  <a:lnTo>
                    <a:pt x="8151" y="2919"/>
                  </a:lnTo>
                  <a:lnTo>
                    <a:pt x="6942" y="3211"/>
                  </a:lnTo>
                  <a:lnTo>
                    <a:pt x="6120" y="3211"/>
                  </a:lnTo>
                  <a:lnTo>
                    <a:pt x="5297" y="2919"/>
                  </a:lnTo>
                  <a:lnTo>
                    <a:pt x="4475" y="3795"/>
                  </a:lnTo>
                  <a:lnTo>
                    <a:pt x="4475" y="3795"/>
                  </a:lnTo>
                  <a:lnTo>
                    <a:pt x="3870" y="4670"/>
                  </a:lnTo>
                  <a:lnTo>
                    <a:pt x="3265" y="6130"/>
                  </a:lnTo>
                  <a:lnTo>
                    <a:pt x="2661" y="8173"/>
                  </a:lnTo>
                  <a:lnTo>
                    <a:pt x="2032" y="9341"/>
                  </a:lnTo>
                  <a:lnTo>
                    <a:pt x="1838" y="10216"/>
                  </a:lnTo>
                  <a:lnTo>
                    <a:pt x="1621" y="11676"/>
                  </a:lnTo>
                  <a:lnTo>
                    <a:pt x="1234" y="11968"/>
                  </a:lnTo>
                  <a:lnTo>
                    <a:pt x="605" y="12551"/>
                  </a:lnTo>
                  <a:lnTo>
                    <a:pt x="0" y="12843"/>
                  </a:lnTo>
                  <a:lnTo>
                    <a:pt x="411" y="13427"/>
                  </a:lnTo>
                  <a:lnTo>
                    <a:pt x="1234" y="14303"/>
                  </a:lnTo>
                  <a:lnTo>
                    <a:pt x="1427" y="15178"/>
                  </a:lnTo>
                  <a:lnTo>
                    <a:pt x="2249" y="16054"/>
                  </a:lnTo>
                  <a:lnTo>
                    <a:pt x="3265" y="16638"/>
                  </a:lnTo>
                  <a:lnTo>
                    <a:pt x="2854" y="17805"/>
                  </a:lnTo>
                  <a:lnTo>
                    <a:pt x="3870" y="18097"/>
                  </a:lnTo>
                  <a:lnTo>
                    <a:pt x="4886" y="18681"/>
                  </a:lnTo>
                  <a:lnTo>
                    <a:pt x="5902" y="17805"/>
                  </a:lnTo>
                  <a:lnTo>
                    <a:pt x="5902" y="19265"/>
                  </a:lnTo>
                  <a:lnTo>
                    <a:pt x="6313" y="19557"/>
                  </a:lnTo>
                  <a:lnTo>
                    <a:pt x="6120" y="19849"/>
                  </a:lnTo>
                  <a:lnTo>
                    <a:pt x="6942" y="20432"/>
                  </a:lnTo>
                  <a:lnTo>
                    <a:pt x="6942" y="21308"/>
                  </a:lnTo>
                  <a:lnTo>
                    <a:pt x="7740" y="21600"/>
                  </a:lnTo>
                  <a:lnTo>
                    <a:pt x="9990" y="21600"/>
                  </a:lnTo>
                  <a:lnTo>
                    <a:pt x="10594" y="20724"/>
                  </a:lnTo>
                  <a:lnTo>
                    <a:pt x="11199" y="20724"/>
                  </a:lnTo>
                  <a:lnTo>
                    <a:pt x="12433" y="20724"/>
                  </a:lnTo>
                  <a:lnTo>
                    <a:pt x="13666" y="20432"/>
                  </a:lnTo>
                  <a:lnTo>
                    <a:pt x="14682" y="18389"/>
                  </a:lnTo>
                  <a:lnTo>
                    <a:pt x="15892" y="17805"/>
                  </a:lnTo>
                  <a:lnTo>
                    <a:pt x="16908" y="17514"/>
                  </a:lnTo>
                  <a:lnTo>
                    <a:pt x="17536" y="17805"/>
                  </a:lnTo>
                  <a:lnTo>
                    <a:pt x="18552" y="17514"/>
                  </a:lnTo>
                  <a:lnTo>
                    <a:pt x="18746" y="18097"/>
                  </a:lnTo>
                  <a:lnTo>
                    <a:pt x="19979" y="18097"/>
                  </a:lnTo>
                  <a:lnTo>
                    <a:pt x="20173" y="15178"/>
                  </a:lnTo>
                  <a:lnTo>
                    <a:pt x="20584" y="13719"/>
                  </a:lnTo>
                  <a:lnTo>
                    <a:pt x="21406" y="12259"/>
                  </a:lnTo>
                  <a:lnTo>
                    <a:pt x="21600" y="11384"/>
                  </a:lnTo>
                  <a:lnTo>
                    <a:pt x="21189" y="10508"/>
                  </a:lnTo>
                  <a:lnTo>
                    <a:pt x="20173" y="10508"/>
                  </a:lnTo>
                  <a:lnTo>
                    <a:pt x="18963" y="11384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1" name="Shape 1752">
              <a:extLst>
                <a:ext uri="{FF2B5EF4-FFF2-40B4-BE49-F238E27FC236}">
                  <a16:creationId xmlns:a16="http://schemas.microsoft.com/office/drawing/2014/main" id="{E03EDD8D-E3E6-4494-808C-7FCD8EE08D2F}"/>
                </a:ext>
              </a:extLst>
            </p:cNvPr>
            <p:cNvSpPr/>
            <p:nvPr/>
          </p:nvSpPr>
          <p:spPr>
            <a:xfrm>
              <a:off x="9527853" y="8916161"/>
              <a:ext cx="659267" cy="62612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75" y="15943"/>
                  </a:moveTo>
                  <a:lnTo>
                    <a:pt x="15437" y="14400"/>
                  </a:lnTo>
                  <a:lnTo>
                    <a:pt x="16963" y="12857"/>
                  </a:lnTo>
                  <a:lnTo>
                    <a:pt x="21600" y="11829"/>
                  </a:lnTo>
                  <a:lnTo>
                    <a:pt x="20563" y="9771"/>
                  </a:lnTo>
                  <a:lnTo>
                    <a:pt x="18488" y="7714"/>
                  </a:lnTo>
                  <a:lnTo>
                    <a:pt x="17512" y="5657"/>
                  </a:lnTo>
                  <a:lnTo>
                    <a:pt x="14400" y="4629"/>
                  </a:lnTo>
                  <a:lnTo>
                    <a:pt x="12875" y="1543"/>
                  </a:lnTo>
                  <a:lnTo>
                    <a:pt x="9275" y="1543"/>
                  </a:lnTo>
                  <a:lnTo>
                    <a:pt x="5125" y="0"/>
                  </a:lnTo>
                  <a:lnTo>
                    <a:pt x="3600" y="1543"/>
                  </a:lnTo>
                  <a:lnTo>
                    <a:pt x="488" y="2057"/>
                  </a:lnTo>
                  <a:lnTo>
                    <a:pt x="0" y="2571"/>
                  </a:lnTo>
                  <a:lnTo>
                    <a:pt x="2075" y="3600"/>
                  </a:lnTo>
                  <a:lnTo>
                    <a:pt x="4088" y="6171"/>
                  </a:lnTo>
                  <a:lnTo>
                    <a:pt x="7200" y="8743"/>
                  </a:lnTo>
                  <a:lnTo>
                    <a:pt x="9275" y="10286"/>
                  </a:lnTo>
                  <a:lnTo>
                    <a:pt x="11837" y="13371"/>
                  </a:lnTo>
                  <a:lnTo>
                    <a:pt x="11837" y="15943"/>
                  </a:lnTo>
                  <a:lnTo>
                    <a:pt x="12875" y="20571"/>
                  </a:lnTo>
                  <a:lnTo>
                    <a:pt x="14400" y="21600"/>
                  </a:lnTo>
                  <a:lnTo>
                    <a:pt x="15437" y="20057"/>
                  </a:lnTo>
                  <a:lnTo>
                    <a:pt x="16475" y="15943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2" name="Shape 1753">
              <a:extLst>
                <a:ext uri="{FF2B5EF4-FFF2-40B4-BE49-F238E27FC236}">
                  <a16:creationId xmlns:a16="http://schemas.microsoft.com/office/drawing/2014/main" id="{9F3B6D7D-126D-43C4-84D9-66040203C570}"/>
                </a:ext>
              </a:extLst>
            </p:cNvPr>
            <p:cNvSpPr/>
            <p:nvPr/>
          </p:nvSpPr>
          <p:spPr>
            <a:xfrm>
              <a:off x="7393622" y="7753363"/>
              <a:ext cx="1601608" cy="1222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65" y="18439"/>
                  </a:moveTo>
                  <a:lnTo>
                    <a:pt x="20746" y="15278"/>
                  </a:lnTo>
                  <a:lnTo>
                    <a:pt x="21600" y="15015"/>
                  </a:lnTo>
                  <a:lnTo>
                    <a:pt x="21374" y="13698"/>
                  </a:lnTo>
                  <a:lnTo>
                    <a:pt x="20520" y="11590"/>
                  </a:lnTo>
                  <a:lnTo>
                    <a:pt x="19892" y="10537"/>
                  </a:lnTo>
                  <a:lnTo>
                    <a:pt x="19691" y="8693"/>
                  </a:lnTo>
                  <a:lnTo>
                    <a:pt x="18837" y="8429"/>
                  </a:lnTo>
                  <a:lnTo>
                    <a:pt x="18837" y="7639"/>
                  </a:lnTo>
                  <a:lnTo>
                    <a:pt x="19892" y="6059"/>
                  </a:lnTo>
                  <a:lnTo>
                    <a:pt x="18837" y="3424"/>
                  </a:lnTo>
                  <a:lnTo>
                    <a:pt x="18209" y="1317"/>
                  </a:lnTo>
                  <a:lnTo>
                    <a:pt x="16727" y="527"/>
                  </a:lnTo>
                  <a:lnTo>
                    <a:pt x="13337" y="1317"/>
                  </a:lnTo>
                  <a:lnTo>
                    <a:pt x="11227" y="790"/>
                  </a:lnTo>
                  <a:lnTo>
                    <a:pt x="10172" y="1580"/>
                  </a:lnTo>
                  <a:lnTo>
                    <a:pt x="9092" y="1317"/>
                  </a:lnTo>
                  <a:lnTo>
                    <a:pt x="8263" y="790"/>
                  </a:lnTo>
                  <a:lnTo>
                    <a:pt x="7409" y="0"/>
                  </a:lnTo>
                  <a:lnTo>
                    <a:pt x="6354" y="263"/>
                  </a:lnTo>
                  <a:lnTo>
                    <a:pt x="4446" y="1317"/>
                  </a:lnTo>
                  <a:lnTo>
                    <a:pt x="4245" y="2371"/>
                  </a:lnTo>
                  <a:lnTo>
                    <a:pt x="3165" y="2898"/>
                  </a:lnTo>
                  <a:lnTo>
                    <a:pt x="628" y="4215"/>
                  </a:lnTo>
                  <a:lnTo>
                    <a:pt x="226" y="4215"/>
                  </a:lnTo>
                  <a:lnTo>
                    <a:pt x="427" y="5795"/>
                  </a:lnTo>
                  <a:lnTo>
                    <a:pt x="628" y="6849"/>
                  </a:lnTo>
                  <a:lnTo>
                    <a:pt x="0" y="8429"/>
                  </a:lnTo>
                  <a:lnTo>
                    <a:pt x="1281" y="9483"/>
                  </a:lnTo>
                  <a:lnTo>
                    <a:pt x="1281" y="10537"/>
                  </a:lnTo>
                  <a:lnTo>
                    <a:pt x="1909" y="11854"/>
                  </a:lnTo>
                  <a:lnTo>
                    <a:pt x="1482" y="13171"/>
                  </a:lnTo>
                  <a:lnTo>
                    <a:pt x="2110" y="14224"/>
                  </a:lnTo>
                  <a:lnTo>
                    <a:pt x="2110" y="15541"/>
                  </a:lnTo>
                  <a:lnTo>
                    <a:pt x="3165" y="16332"/>
                  </a:lnTo>
                  <a:lnTo>
                    <a:pt x="4245" y="16859"/>
                  </a:lnTo>
                  <a:lnTo>
                    <a:pt x="5300" y="16859"/>
                  </a:lnTo>
                  <a:lnTo>
                    <a:pt x="5073" y="17912"/>
                  </a:lnTo>
                  <a:lnTo>
                    <a:pt x="6128" y="18966"/>
                  </a:lnTo>
                  <a:lnTo>
                    <a:pt x="6781" y="18439"/>
                  </a:lnTo>
                  <a:lnTo>
                    <a:pt x="6781" y="17649"/>
                  </a:lnTo>
                  <a:lnTo>
                    <a:pt x="8037" y="18176"/>
                  </a:lnTo>
                  <a:lnTo>
                    <a:pt x="8464" y="18966"/>
                  </a:lnTo>
                  <a:lnTo>
                    <a:pt x="9519" y="19229"/>
                  </a:lnTo>
                  <a:lnTo>
                    <a:pt x="10574" y="19493"/>
                  </a:lnTo>
                  <a:lnTo>
                    <a:pt x="11001" y="20546"/>
                  </a:lnTo>
                  <a:lnTo>
                    <a:pt x="11654" y="21073"/>
                  </a:lnTo>
                  <a:lnTo>
                    <a:pt x="12483" y="20283"/>
                  </a:lnTo>
                  <a:lnTo>
                    <a:pt x="13136" y="21073"/>
                  </a:lnTo>
                  <a:lnTo>
                    <a:pt x="13337" y="21600"/>
                  </a:lnTo>
                  <a:lnTo>
                    <a:pt x="13965" y="21600"/>
                  </a:lnTo>
                  <a:lnTo>
                    <a:pt x="14593" y="20810"/>
                  </a:lnTo>
                  <a:lnTo>
                    <a:pt x="15447" y="20810"/>
                  </a:lnTo>
                  <a:lnTo>
                    <a:pt x="16074" y="20283"/>
                  </a:lnTo>
                  <a:lnTo>
                    <a:pt x="17154" y="20283"/>
                  </a:lnTo>
                  <a:lnTo>
                    <a:pt x="17782" y="20546"/>
                  </a:lnTo>
                  <a:lnTo>
                    <a:pt x="19264" y="20810"/>
                  </a:lnTo>
                  <a:lnTo>
                    <a:pt x="19038" y="21073"/>
                  </a:lnTo>
                  <a:lnTo>
                    <a:pt x="19892" y="20810"/>
                  </a:lnTo>
                  <a:lnTo>
                    <a:pt x="19465" y="18439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3" name="Shape 1754">
              <a:extLst>
                <a:ext uri="{FF2B5EF4-FFF2-40B4-BE49-F238E27FC236}">
                  <a16:creationId xmlns:a16="http://schemas.microsoft.com/office/drawing/2014/main" id="{33170F12-A2C8-446D-98EB-A2CA4F0C4867}"/>
                </a:ext>
              </a:extLst>
            </p:cNvPr>
            <p:cNvSpPr/>
            <p:nvPr/>
          </p:nvSpPr>
          <p:spPr>
            <a:xfrm>
              <a:off x="8226086" y="7634101"/>
              <a:ext cx="391091" cy="208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1543"/>
                  </a:moveTo>
                  <a:lnTo>
                    <a:pt x="11211" y="1543"/>
                  </a:lnTo>
                  <a:lnTo>
                    <a:pt x="7817" y="0"/>
                  </a:lnTo>
                  <a:lnTo>
                    <a:pt x="6891" y="4629"/>
                  </a:lnTo>
                  <a:lnTo>
                    <a:pt x="4320" y="6171"/>
                  </a:lnTo>
                  <a:lnTo>
                    <a:pt x="823" y="9257"/>
                  </a:lnTo>
                  <a:lnTo>
                    <a:pt x="823" y="13886"/>
                  </a:lnTo>
                  <a:lnTo>
                    <a:pt x="0" y="18514"/>
                  </a:lnTo>
                  <a:lnTo>
                    <a:pt x="8640" y="21600"/>
                  </a:lnTo>
                  <a:lnTo>
                    <a:pt x="21600" y="16971"/>
                  </a:lnTo>
                  <a:lnTo>
                    <a:pt x="19851" y="3086"/>
                  </a:lnTo>
                  <a:lnTo>
                    <a:pt x="17280" y="1543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4" name="Shape 1755">
              <a:extLst>
                <a:ext uri="{FF2B5EF4-FFF2-40B4-BE49-F238E27FC236}">
                  <a16:creationId xmlns:a16="http://schemas.microsoft.com/office/drawing/2014/main" id="{4A433ADD-9861-482A-A26A-6740B72EC75F}"/>
                </a:ext>
              </a:extLst>
            </p:cNvPr>
            <p:cNvSpPr/>
            <p:nvPr/>
          </p:nvSpPr>
          <p:spPr>
            <a:xfrm>
              <a:off x="7393622" y="7753363"/>
              <a:ext cx="1601608" cy="12224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465" y="18439"/>
                  </a:moveTo>
                  <a:lnTo>
                    <a:pt x="20746" y="15278"/>
                  </a:lnTo>
                  <a:lnTo>
                    <a:pt x="21600" y="15015"/>
                  </a:lnTo>
                  <a:lnTo>
                    <a:pt x="21374" y="13698"/>
                  </a:lnTo>
                  <a:lnTo>
                    <a:pt x="20520" y="11590"/>
                  </a:lnTo>
                  <a:lnTo>
                    <a:pt x="19892" y="10537"/>
                  </a:lnTo>
                  <a:lnTo>
                    <a:pt x="19691" y="8693"/>
                  </a:lnTo>
                  <a:lnTo>
                    <a:pt x="18837" y="8429"/>
                  </a:lnTo>
                  <a:lnTo>
                    <a:pt x="18837" y="7639"/>
                  </a:lnTo>
                  <a:lnTo>
                    <a:pt x="19892" y="6059"/>
                  </a:lnTo>
                  <a:lnTo>
                    <a:pt x="18837" y="3424"/>
                  </a:lnTo>
                  <a:lnTo>
                    <a:pt x="18209" y="1317"/>
                  </a:lnTo>
                  <a:lnTo>
                    <a:pt x="16727" y="527"/>
                  </a:lnTo>
                  <a:lnTo>
                    <a:pt x="13337" y="1317"/>
                  </a:lnTo>
                  <a:lnTo>
                    <a:pt x="11227" y="790"/>
                  </a:lnTo>
                  <a:lnTo>
                    <a:pt x="10172" y="1580"/>
                  </a:lnTo>
                  <a:lnTo>
                    <a:pt x="9092" y="1317"/>
                  </a:lnTo>
                  <a:lnTo>
                    <a:pt x="8263" y="790"/>
                  </a:lnTo>
                  <a:lnTo>
                    <a:pt x="7409" y="0"/>
                  </a:lnTo>
                  <a:lnTo>
                    <a:pt x="6354" y="263"/>
                  </a:lnTo>
                  <a:lnTo>
                    <a:pt x="4446" y="1317"/>
                  </a:lnTo>
                  <a:lnTo>
                    <a:pt x="4245" y="2371"/>
                  </a:lnTo>
                  <a:lnTo>
                    <a:pt x="3165" y="2898"/>
                  </a:lnTo>
                  <a:lnTo>
                    <a:pt x="628" y="4215"/>
                  </a:lnTo>
                  <a:lnTo>
                    <a:pt x="226" y="4215"/>
                  </a:lnTo>
                  <a:lnTo>
                    <a:pt x="427" y="5795"/>
                  </a:lnTo>
                  <a:lnTo>
                    <a:pt x="628" y="6849"/>
                  </a:lnTo>
                  <a:lnTo>
                    <a:pt x="0" y="8429"/>
                  </a:lnTo>
                  <a:lnTo>
                    <a:pt x="1281" y="9483"/>
                  </a:lnTo>
                  <a:lnTo>
                    <a:pt x="1281" y="10537"/>
                  </a:lnTo>
                  <a:lnTo>
                    <a:pt x="1909" y="11854"/>
                  </a:lnTo>
                  <a:lnTo>
                    <a:pt x="1482" y="13171"/>
                  </a:lnTo>
                  <a:lnTo>
                    <a:pt x="2110" y="14224"/>
                  </a:lnTo>
                  <a:lnTo>
                    <a:pt x="2110" y="15541"/>
                  </a:lnTo>
                  <a:lnTo>
                    <a:pt x="3165" y="16332"/>
                  </a:lnTo>
                  <a:lnTo>
                    <a:pt x="4245" y="16859"/>
                  </a:lnTo>
                  <a:lnTo>
                    <a:pt x="5300" y="16859"/>
                  </a:lnTo>
                  <a:lnTo>
                    <a:pt x="5073" y="17912"/>
                  </a:lnTo>
                  <a:lnTo>
                    <a:pt x="6128" y="18966"/>
                  </a:lnTo>
                  <a:lnTo>
                    <a:pt x="6781" y="18439"/>
                  </a:lnTo>
                  <a:lnTo>
                    <a:pt x="6781" y="17649"/>
                  </a:lnTo>
                  <a:lnTo>
                    <a:pt x="8037" y="18176"/>
                  </a:lnTo>
                  <a:lnTo>
                    <a:pt x="8464" y="18966"/>
                  </a:lnTo>
                  <a:lnTo>
                    <a:pt x="9519" y="19229"/>
                  </a:lnTo>
                  <a:lnTo>
                    <a:pt x="10574" y="19493"/>
                  </a:lnTo>
                  <a:lnTo>
                    <a:pt x="11001" y="20546"/>
                  </a:lnTo>
                  <a:lnTo>
                    <a:pt x="11001" y="20546"/>
                  </a:lnTo>
                  <a:lnTo>
                    <a:pt x="11654" y="21073"/>
                  </a:lnTo>
                  <a:lnTo>
                    <a:pt x="12483" y="20283"/>
                  </a:lnTo>
                  <a:lnTo>
                    <a:pt x="13136" y="21073"/>
                  </a:lnTo>
                  <a:lnTo>
                    <a:pt x="13337" y="21600"/>
                  </a:lnTo>
                  <a:lnTo>
                    <a:pt x="13965" y="21600"/>
                  </a:lnTo>
                  <a:lnTo>
                    <a:pt x="14593" y="20810"/>
                  </a:lnTo>
                  <a:lnTo>
                    <a:pt x="15447" y="20810"/>
                  </a:lnTo>
                  <a:lnTo>
                    <a:pt x="16074" y="20283"/>
                  </a:lnTo>
                  <a:lnTo>
                    <a:pt x="17154" y="20283"/>
                  </a:lnTo>
                  <a:lnTo>
                    <a:pt x="17782" y="20546"/>
                  </a:lnTo>
                  <a:lnTo>
                    <a:pt x="19264" y="20810"/>
                  </a:lnTo>
                  <a:lnTo>
                    <a:pt x="19038" y="21073"/>
                  </a:lnTo>
                  <a:lnTo>
                    <a:pt x="19892" y="20810"/>
                  </a:lnTo>
                  <a:lnTo>
                    <a:pt x="19465" y="18439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5" name="Shape 1756">
              <a:extLst>
                <a:ext uri="{FF2B5EF4-FFF2-40B4-BE49-F238E27FC236}">
                  <a16:creationId xmlns:a16="http://schemas.microsoft.com/office/drawing/2014/main" id="{422E640C-22AD-4F8E-A808-EE4BFF17C5CE}"/>
                </a:ext>
              </a:extLst>
            </p:cNvPr>
            <p:cNvSpPr/>
            <p:nvPr/>
          </p:nvSpPr>
          <p:spPr>
            <a:xfrm>
              <a:off x="8226086" y="7619196"/>
              <a:ext cx="391091" cy="20870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280" y="1543"/>
                  </a:moveTo>
                  <a:lnTo>
                    <a:pt x="11211" y="1543"/>
                  </a:lnTo>
                  <a:lnTo>
                    <a:pt x="7817" y="0"/>
                  </a:lnTo>
                  <a:lnTo>
                    <a:pt x="6891" y="4629"/>
                  </a:lnTo>
                  <a:lnTo>
                    <a:pt x="4320" y="6171"/>
                  </a:lnTo>
                  <a:lnTo>
                    <a:pt x="823" y="9257"/>
                  </a:lnTo>
                  <a:lnTo>
                    <a:pt x="823" y="13886"/>
                  </a:lnTo>
                  <a:lnTo>
                    <a:pt x="0" y="18514"/>
                  </a:lnTo>
                  <a:lnTo>
                    <a:pt x="8640" y="21600"/>
                  </a:lnTo>
                  <a:lnTo>
                    <a:pt x="21600" y="16971"/>
                  </a:lnTo>
                  <a:lnTo>
                    <a:pt x="19851" y="3086"/>
                  </a:lnTo>
                  <a:lnTo>
                    <a:pt x="17280" y="1543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6" name="Shape 1757">
              <a:extLst>
                <a:ext uri="{FF2B5EF4-FFF2-40B4-BE49-F238E27FC236}">
                  <a16:creationId xmlns:a16="http://schemas.microsoft.com/office/drawing/2014/main" id="{9A88FB61-FFA0-44D1-91CA-9630A4FEC280}"/>
                </a:ext>
              </a:extLst>
            </p:cNvPr>
            <p:cNvSpPr/>
            <p:nvPr/>
          </p:nvSpPr>
          <p:spPr>
            <a:xfrm>
              <a:off x="8304303" y="7291224"/>
              <a:ext cx="847363" cy="596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11" y="20520"/>
                  </a:moveTo>
                  <a:lnTo>
                    <a:pt x="15571" y="19980"/>
                  </a:lnTo>
                  <a:lnTo>
                    <a:pt x="15191" y="18360"/>
                  </a:lnTo>
                  <a:lnTo>
                    <a:pt x="16805" y="17820"/>
                  </a:lnTo>
                  <a:lnTo>
                    <a:pt x="17992" y="16740"/>
                  </a:lnTo>
                  <a:lnTo>
                    <a:pt x="19179" y="17280"/>
                  </a:lnTo>
                  <a:lnTo>
                    <a:pt x="18372" y="15120"/>
                  </a:lnTo>
                  <a:lnTo>
                    <a:pt x="18372" y="12960"/>
                  </a:lnTo>
                  <a:lnTo>
                    <a:pt x="18372" y="10800"/>
                  </a:lnTo>
                  <a:lnTo>
                    <a:pt x="19606" y="10260"/>
                  </a:lnTo>
                  <a:lnTo>
                    <a:pt x="19986" y="8640"/>
                  </a:lnTo>
                  <a:lnTo>
                    <a:pt x="21173" y="8100"/>
                  </a:lnTo>
                  <a:lnTo>
                    <a:pt x="21600" y="7020"/>
                  </a:lnTo>
                  <a:lnTo>
                    <a:pt x="20413" y="6480"/>
                  </a:lnTo>
                  <a:lnTo>
                    <a:pt x="20413" y="4320"/>
                  </a:lnTo>
                  <a:lnTo>
                    <a:pt x="18799" y="3780"/>
                  </a:lnTo>
                  <a:lnTo>
                    <a:pt x="17612" y="2700"/>
                  </a:lnTo>
                  <a:lnTo>
                    <a:pt x="15998" y="1620"/>
                  </a:lnTo>
                  <a:lnTo>
                    <a:pt x="13577" y="1080"/>
                  </a:lnTo>
                  <a:lnTo>
                    <a:pt x="13197" y="0"/>
                  </a:lnTo>
                  <a:lnTo>
                    <a:pt x="10776" y="2160"/>
                  </a:lnTo>
                  <a:lnTo>
                    <a:pt x="8782" y="1620"/>
                  </a:lnTo>
                  <a:lnTo>
                    <a:pt x="6789" y="2160"/>
                  </a:lnTo>
                  <a:lnTo>
                    <a:pt x="3988" y="2160"/>
                  </a:lnTo>
                  <a:lnTo>
                    <a:pt x="1187" y="4320"/>
                  </a:lnTo>
                  <a:lnTo>
                    <a:pt x="0" y="5940"/>
                  </a:lnTo>
                  <a:lnTo>
                    <a:pt x="380" y="7020"/>
                  </a:lnTo>
                  <a:lnTo>
                    <a:pt x="1187" y="11340"/>
                  </a:lnTo>
                  <a:lnTo>
                    <a:pt x="1614" y="12420"/>
                  </a:lnTo>
                  <a:lnTo>
                    <a:pt x="3181" y="12960"/>
                  </a:lnTo>
                  <a:lnTo>
                    <a:pt x="5982" y="12960"/>
                  </a:lnTo>
                  <a:lnTo>
                    <a:pt x="7168" y="13500"/>
                  </a:lnTo>
                  <a:lnTo>
                    <a:pt x="7975" y="18360"/>
                  </a:lnTo>
                  <a:lnTo>
                    <a:pt x="8403" y="18360"/>
                  </a:lnTo>
                  <a:lnTo>
                    <a:pt x="11204" y="19980"/>
                  </a:lnTo>
                  <a:lnTo>
                    <a:pt x="11583" y="21600"/>
                  </a:lnTo>
                  <a:lnTo>
                    <a:pt x="13197" y="19980"/>
                  </a:lnTo>
                  <a:lnTo>
                    <a:pt x="14811" y="2052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7" name="Shape 1758">
              <a:extLst>
                <a:ext uri="{FF2B5EF4-FFF2-40B4-BE49-F238E27FC236}">
                  <a16:creationId xmlns:a16="http://schemas.microsoft.com/office/drawing/2014/main" id="{AE43F3D1-AB99-47F2-91FB-2D5B14048150}"/>
                </a:ext>
              </a:extLst>
            </p:cNvPr>
            <p:cNvSpPr/>
            <p:nvPr/>
          </p:nvSpPr>
          <p:spPr>
            <a:xfrm>
              <a:off x="8775470" y="7857718"/>
              <a:ext cx="1804603" cy="1729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2" y="2421"/>
                  </a:moveTo>
                  <a:lnTo>
                    <a:pt x="20285" y="2234"/>
                  </a:lnTo>
                  <a:lnTo>
                    <a:pt x="19906" y="1303"/>
                  </a:lnTo>
                  <a:lnTo>
                    <a:pt x="20285" y="931"/>
                  </a:lnTo>
                  <a:lnTo>
                    <a:pt x="19326" y="372"/>
                  </a:lnTo>
                  <a:lnTo>
                    <a:pt x="18390" y="0"/>
                  </a:lnTo>
                  <a:lnTo>
                    <a:pt x="17075" y="745"/>
                  </a:lnTo>
                  <a:lnTo>
                    <a:pt x="16339" y="745"/>
                  </a:lnTo>
                  <a:lnTo>
                    <a:pt x="16139" y="1676"/>
                  </a:lnTo>
                  <a:lnTo>
                    <a:pt x="15403" y="1676"/>
                  </a:lnTo>
                  <a:lnTo>
                    <a:pt x="14088" y="2234"/>
                  </a:lnTo>
                  <a:lnTo>
                    <a:pt x="13709" y="3724"/>
                  </a:lnTo>
                  <a:lnTo>
                    <a:pt x="13887" y="4469"/>
                  </a:lnTo>
                  <a:lnTo>
                    <a:pt x="12773" y="4097"/>
                  </a:lnTo>
                  <a:lnTo>
                    <a:pt x="11814" y="4655"/>
                  </a:lnTo>
                  <a:lnTo>
                    <a:pt x="11257" y="4283"/>
                  </a:lnTo>
                  <a:lnTo>
                    <a:pt x="10700" y="5028"/>
                  </a:lnTo>
                  <a:lnTo>
                    <a:pt x="9942" y="4655"/>
                  </a:lnTo>
                  <a:lnTo>
                    <a:pt x="9184" y="4655"/>
                  </a:lnTo>
                  <a:lnTo>
                    <a:pt x="8627" y="5214"/>
                  </a:lnTo>
                  <a:lnTo>
                    <a:pt x="7869" y="4655"/>
                  </a:lnTo>
                  <a:lnTo>
                    <a:pt x="6554" y="4841"/>
                  </a:lnTo>
                  <a:lnTo>
                    <a:pt x="4503" y="5028"/>
                  </a:lnTo>
                  <a:lnTo>
                    <a:pt x="3188" y="5214"/>
                  </a:lnTo>
                  <a:lnTo>
                    <a:pt x="2251" y="5772"/>
                  </a:lnTo>
                  <a:lnTo>
                    <a:pt x="1872" y="6331"/>
                  </a:lnTo>
                  <a:lnTo>
                    <a:pt x="1115" y="6331"/>
                  </a:lnTo>
                  <a:lnTo>
                    <a:pt x="1672" y="7076"/>
                  </a:lnTo>
                  <a:lnTo>
                    <a:pt x="2430" y="8566"/>
                  </a:lnTo>
                  <a:lnTo>
                    <a:pt x="2630" y="9497"/>
                  </a:lnTo>
                  <a:lnTo>
                    <a:pt x="1872" y="9683"/>
                  </a:lnTo>
                  <a:lnTo>
                    <a:pt x="736" y="11917"/>
                  </a:lnTo>
                  <a:lnTo>
                    <a:pt x="1115" y="13593"/>
                  </a:lnTo>
                  <a:lnTo>
                    <a:pt x="357" y="13779"/>
                  </a:lnTo>
                  <a:lnTo>
                    <a:pt x="178" y="14710"/>
                  </a:lnTo>
                  <a:lnTo>
                    <a:pt x="0" y="15828"/>
                  </a:lnTo>
                  <a:lnTo>
                    <a:pt x="357" y="15641"/>
                  </a:lnTo>
                  <a:lnTo>
                    <a:pt x="1115" y="16200"/>
                  </a:lnTo>
                  <a:lnTo>
                    <a:pt x="1672" y="16759"/>
                  </a:lnTo>
                  <a:lnTo>
                    <a:pt x="2430" y="16200"/>
                  </a:lnTo>
                  <a:lnTo>
                    <a:pt x="3188" y="16386"/>
                  </a:lnTo>
                  <a:lnTo>
                    <a:pt x="3946" y="16386"/>
                  </a:lnTo>
                  <a:lnTo>
                    <a:pt x="5060" y="16200"/>
                  </a:lnTo>
                  <a:lnTo>
                    <a:pt x="5818" y="16572"/>
                  </a:lnTo>
                  <a:lnTo>
                    <a:pt x="6375" y="16014"/>
                  </a:lnTo>
                  <a:lnTo>
                    <a:pt x="8069" y="15455"/>
                  </a:lnTo>
                  <a:lnTo>
                    <a:pt x="8827" y="14338"/>
                  </a:lnTo>
                  <a:lnTo>
                    <a:pt x="9006" y="14338"/>
                  </a:lnTo>
                  <a:lnTo>
                    <a:pt x="9184" y="14152"/>
                  </a:lnTo>
                  <a:lnTo>
                    <a:pt x="10321" y="13966"/>
                  </a:lnTo>
                  <a:lnTo>
                    <a:pt x="10878" y="13407"/>
                  </a:lnTo>
                  <a:lnTo>
                    <a:pt x="12394" y="13966"/>
                  </a:lnTo>
                  <a:lnTo>
                    <a:pt x="13709" y="13966"/>
                  </a:lnTo>
                  <a:lnTo>
                    <a:pt x="14266" y="15083"/>
                  </a:lnTo>
                  <a:lnTo>
                    <a:pt x="15403" y="15455"/>
                  </a:lnTo>
                  <a:lnTo>
                    <a:pt x="15760" y="16200"/>
                  </a:lnTo>
                  <a:lnTo>
                    <a:pt x="16518" y="16945"/>
                  </a:lnTo>
                  <a:lnTo>
                    <a:pt x="16897" y="17690"/>
                  </a:lnTo>
                  <a:lnTo>
                    <a:pt x="15202" y="18062"/>
                  </a:lnTo>
                  <a:lnTo>
                    <a:pt x="14645" y="18621"/>
                  </a:lnTo>
                  <a:lnTo>
                    <a:pt x="15024" y="19179"/>
                  </a:lnTo>
                  <a:lnTo>
                    <a:pt x="14645" y="20669"/>
                  </a:lnTo>
                  <a:lnTo>
                    <a:pt x="14266" y="21228"/>
                  </a:lnTo>
                  <a:lnTo>
                    <a:pt x="15024" y="21600"/>
                  </a:lnTo>
                  <a:lnTo>
                    <a:pt x="16139" y="21041"/>
                  </a:lnTo>
                  <a:lnTo>
                    <a:pt x="17075" y="21041"/>
                  </a:lnTo>
                  <a:lnTo>
                    <a:pt x="17075" y="20297"/>
                  </a:lnTo>
                  <a:lnTo>
                    <a:pt x="18011" y="17876"/>
                  </a:lnTo>
                  <a:lnTo>
                    <a:pt x="18591" y="17131"/>
                  </a:lnTo>
                  <a:lnTo>
                    <a:pt x="19326" y="16386"/>
                  </a:lnTo>
                  <a:lnTo>
                    <a:pt x="20463" y="15828"/>
                  </a:lnTo>
                  <a:lnTo>
                    <a:pt x="21600" y="16014"/>
                  </a:lnTo>
                  <a:lnTo>
                    <a:pt x="21600" y="2421"/>
                  </a:lnTo>
                  <a:lnTo>
                    <a:pt x="20842" y="242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8" name="Shape 1759">
              <a:extLst>
                <a:ext uri="{FF2B5EF4-FFF2-40B4-BE49-F238E27FC236}">
                  <a16:creationId xmlns:a16="http://schemas.microsoft.com/office/drawing/2014/main" id="{F0953DE4-50AB-4927-8144-4E856541F77C}"/>
                </a:ext>
              </a:extLst>
            </p:cNvPr>
            <p:cNvSpPr/>
            <p:nvPr/>
          </p:nvSpPr>
          <p:spPr>
            <a:xfrm>
              <a:off x="8304303" y="7276317"/>
              <a:ext cx="847363" cy="596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4811" y="20520"/>
                  </a:moveTo>
                  <a:lnTo>
                    <a:pt x="15571" y="19980"/>
                  </a:lnTo>
                  <a:lnTo>
                    <a:pt x="15191" y="18360"/>
                  </a:lnTo>
                  <a:lnTo>
                    <a:pt x="16805" y="17820"/>
                  </a:lnTo>
                  <a:lnTo>
                    <a:pt x="17992" y="16740"/>
                  </a:lnTo>
                  <a:lnTo>
                    <a:pt x="19179" y="17280"/>
                  </a:lnTo>
                  <a:lnTo>
                    <a:pt x="18372" y="15120"/>
                  </a:lnTo>
                  <a:lnTo>
                    <a:pt x="18372" y="12960"/>
                  </a:lnTo>
                  <a:lnTo>
                    <a:pt x="18372" y="10800"/>
                  </a:lnTo>
                  <a:lnTo>
                    <a:pt x="19606" y="10260"/>
                  </a:lnTo>
                  <a:lnTo>
                    <a:pt x="19986" y="8640"/>
                  </a:lnTo>
                  <a:lnTo>
                    <a:pt x="21173" y="8100"/>
                  </a:lnTo>
                  <a:lnTo>
                    <a:pt x="21600" y="7020"/>
                  </a:lnTo>
                  <a:lnTo>
                    <a:pt x="20413" y="6480"/>
                  </a:lnTo>
                  <a:lnTo>
                    <a:pt x="20413" y="4320"/>
                  </a:lnTo>
                  <a:lnTo>
                    <a:pt x="18799" y="3780"/>
                  </a:lnTo>
                  <a:lnTo>
                    <a:pt x="17612" y="2700"/>
                  </a:lnTo>
                  <a:lnTo>
                    <a:pt x="15998" y="1620"/>
                  </a:lnTo>
                  <a:lnTo>
                    <a:pt x="13577" y="1080"/>
                  </a:lnTo>
                  <a:lnTo>
                    <a:pt x="13197" y="0"/>
                  </a:lnTo>
                  <a:lnTo>
                    <a:pt x="10776" y="2160"/>
                  </a:lnTo>
                  <a:lnTo>
                    <a:pt x="8782" y="1620"/>
                  </a:lnTo>
                  <a:lnTo>
                    <a:pt x="6789" y="2160"/>
                  </a:lnTo>
                  <a:lnTo>
                    <a:pt x="3988" y="2160"/>
                  </a:lnTo>
                  <a:lnTo>
                    <a:pt x="1187" y="4320"/>
                  </a:lnTo>
                  <a:lnTo>
                    <a:pt x="0" y="5940"/>
                  </a:lnTo>
                  <a:lnTo>
                    <a:pt x="380" y="7020"/>
                  </a:lnTo>
                  <a:lnTo>
                    <a:pt x="1187" y="11340"/>
                  </a:lnTo>
                  <a:lnTo>
                    <a:pt x="1614" y="12420"/>
                  </a:lnTo>
                  <a:lnTo>
                    <a:pt x="3181" y="12960"/>
                  </a:lnTo>
                  <a:lnTo>
                    <a:pt x="5982" y="12960"/>
                  </a:lnTo>
                  <a:lnTo>
                    <a:pt x="7168" y="13500"/>
                  </a:lnTo>
                  <a:lnTo>
                    <a:pt x="7975" y="18360"/>
                  </a:lnTo>
                  <a:lnTo>
                    <a:pt x="8403" y="18360"/>
                  </a:lnTo>
                  <a:lnTo>
                    <a:pt x="11204" y="19980"/>
                  </a:lnTo>
                  <a:lnTo>
                    <a:pt x="11583" y="21600"/>
                  </a:lnTo>
                  <a:lnTo>
                    <a:pt x="13197" y="19980"/>
                  </a:lnTo>
                  <a:lnTo>
                    <a:pt x="14811" y="2052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99" name="Shape 1760">
              <a:extLst>
                <a:ext uri="{FF2B5EF4-FFF2-40B4-BE49-F238E27FC236}">
                  <a16:creationId xmlns:a16="http://schemas.microsoft.com/office/drawing/2014/main" id="{F6D2FCA7-3824-4848-8968-40078AFDE41D}"/>
                </a:ext>
              </a:extLst>
            </p:cNvPr>
            <p:cNvSpPr/>
            <p:nvPr/>
          </p:nvSpPr>
          <p:spPr>
            <a:xfrm>
              <a:off x="8775470" y="7842811"/>
              <a:ext cx="1804603" cy="172928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842" y="2421"/>
                  </a:moveTo>
                  <a:lnTo>
                    <a:pt x="20285" y="2234"/>
                  </a:lnTo>
                  <a:lnTo>
                    <a:pt x="19906" y="1303"/>
                  </a:lnTo>
                  <a:lnTo>
                    <a:pt x="20285" y="931"/>
                  </a:lnTo>
                  <a:lnTo>
                    <a:pt x="19326" y="372"/>
                  </a:lnTo>
                  <a:lnTo>
                    <a:pt x="18390" y="0"/>
                  </a:lnTo>
                  <a:lnTo>
                    <a:pt x="17075" y="745"/>
                  </a:lnTo>
                  <a:lnTo>
                    <a:pt x="16339" y="745"/>
                  </a:lnTo>
                  <a:lnTo>
                    <a:pt x="16139" y="1676"/>
                  </a:lnTo>
                  <a:lnTo>
                    <a:pt x="15403" y="1676"/>
                  </a:lnTo>
                  <a:lnTo>
                    <a:pt x="14088" y="2234"/>
                  </a:lnTo>
                  <a:lnTo>
                    <a:pt x="13709" y="3724"/>
                  </a:lnTo>
                  <a:lnTo>
                    <a:pt x="13887" y="4469"/>
                  </a:lnTo>
                  <a:lnTo>
                    <a:pt x="12773" y="4097"/>
                  </a:lnTo>
                  <a:lnTo>
                    <a:pt x="11814" y="4655"/>
                  </a:lnTo>
                  <a:lnTo>
                    <a:pt x="11257" y="4283"/>
                  </a:lnTo>
                  <a:lnTo>
                    <a:pt x="10700" y="5028"/>
                  </a:lnTo>
                  <a:lnTo>
                    <a:pt x="9942" y="4655"/>
                  </a:lnTo>
                  <a:lnTo>
                    <a:pt x="9184" y="4655"/>
                  </a:lnTo>
                  <a:lnTo>
                    <a:pt x="8627" y="5214"/>
                  </a:lnTo>
                  <a:lnTo>
                    <a:pt x="7869" y="4655"/>
                  </a:lnTo>
                  <a:lnTo>
                    <a:pt x="6554" y="4841"/>
                  </a:lnTo>
                  <a:lnTo>
                    <a:pt x="4503" y="5028"/>
                  </a:lnTo>
                  <a:lnTo>
                    <a:pt x="3188" y="5214"/>
                  </a:lnTo>
                  <a:lnTo>
                    <a:pt x="2251" y="5772"/>
                  </a:lnTo>
                  <a:lnTo>
                    <a:pt x="1872" y="6331"/>
                  </a:lnTo>
                  <a:lnTo>
                    <a:pt x="1115" y="6331"/>
                  </a:lnTo>
                  <a:lnTo>
                    <a:pt x="1672" y="7076"/>
                  </a:lnTo>
                  <a:lnTo>
                    <a:pt x="2430" y="8566"/>
                  </a:lnTo>
                  <a:lnTo>
                    <a:pt x="2630" y="9497"/>
                  </a:lnTo>
                  <a:lnTo>
                    <a:pt x="1872" y="9683"/>
                  </a:lnTo>
                  <a:lnTo>
                    <a:pt x="736" y="11917"/>
                  </a:lnTo>
                  <a:lnTo>
                    <a:pt x="1115" y="13593"/>
                  </a:lnTo>
                  <a:lnTo>
                    <a:pt x="357" y="13779"/>
                  </a:lnTo>
                  <a:lnTo>
                    <a:pt x="178" y="14710"/>
                  </a:lnTo>
                  <a:lnTo>
                    <a:pt x="0" y="15828"/>
                  </a:lnTo>
                  <a:lnTo>
                    <a:pt x="357" y="15641"/>
                  </a:lnTo>
                  <a:lnTo>
                    <a:pt x="1115" y="16200"/>
                  </a:lnTo>
                  <a:lnTo>
                    <a:pt x="1672" y="16759"/>
                  </a:lnTo>
                  <a:lnTo>
                    <a:pt x="2430" y="16200"/>
                  </a:lnTo>
                  <a:lnTo>
                    <a:pt x="3188" y="16386"/>
                  </a:lnTo>
                  <a:lnTo>
                    <a:pt x="3946" y="16386"/>
                  </a:lnTo>
                  <a:lnTo>
                    <a:pt x="5060" y="16200"/>
                  </a:lnTo>
                  <a:lnTo>
                    <a:pt x="5818" y="16572"/>
                  </a:lnTo>
                  <a:lnTo>
                    <a:pt x="6375" y="16014"/>
                  </a:lnTo>
                  <a:lnTo>
                    <a:pt x="8069" y="15455"/>
                  </a:lnTo>
                  <a:lnTo>
                    <a:pt x="8827" y="14338"/>
                  </a:lnTo>
                  <a:lnTo>
                    <a:pt x="9006" y="14338"/>
                  </a:lnTo>
                  <a:lnTo>
                    <a:pt x="9184" y="14152"/>
                  </a:lnTo>
                  <a:lnTo>
                    <a:pt x="10321" y="13966"/>
                  </a:lnTo>
                  <a:lnTo>
                    <a:pt x="10878" y="13407"/>
                  </a:lnTo>
                  <a:lnTo>
                    <a:pt x="12394" y="13966"/>
                  </a:lnTo>
                  <a:lnTo>
                    <a:pt x="13709" y="13966"/>
                  </a:lnTo>
                  <a:lnTo>
                    <a:pt x="14266" y="15083"/>
                  </a:lnTo>
                  <a:lnTo>
                    <a:pt x="15403" y="15455"/>
                  </a:lnTo>
                  <a:lnTo>
                    <a:pt x="15760" y="16200"/>
                  </a:lnTo>
                  <a:lnTo>
                    <a:pt x="16518" y="16945"/>
                  </a:lnTo>
                  <a:lnTo>
                    <a:pt x="16897" y="17690"/>
                  </a:lnTo>
                  <a:lnTo>
                    <a:pt x="15202" y="18062"/>
                  </a:lnTo>
                  <a:lnTo>
                    <a:pt x="14645" y="18621"/>
                  </a:lnTo>
                  <a:lnTo>
                    <a:pt x="15024" y="19179"/>
                  </a:lnTo>
                  <a:lnTo>
                    <a:pt x="14645" y="20669"/>
                  </a:lnTo>
                  <a:lnTo>
                    <a:pt x="14266" y="21228"/>
                  </a:lnTo>
                  <a:lnTo>
                    <a:pt x="15024" y="21600"/>
                  </a:lnTo>
                  <a:lnTo>
                    <a:pt x="16139" y="21041"/>
                  </a:lnTo>
                  <a:lnTo>
                    <a:pt x="17075" y="21041"/>
                  </a:lnTo>
                  <a:lnTo>
                    <a:pt x="17075" y="20297"/>
                  </a:lnTo>
                  <a:lnTo>
                    <a:pt x="18011" y="17876"/>
                  </a:lnTo>
                  <a:lnTo>
                    <a:pt x="18591" y="17131"/>
                  </a:lnTo>
                  <a:lnTo>
                    <a:pt x="19326" y="16386"/>
                  </a:lnTo>
                  <a:lnTo>
                    <a:pt x="20463" y="15828"/>
                  </a:lnTo>
                  <a:lnTo>
                    <a:pt x="21600" y="16014"/>
                  </a:lnTo>
                  <a:lnTo>
                    <a:pt x="21600" y="2421"/>
                  </a:lnTo>
                  <a:lnTo>
                    <a:pt x="20842" y="242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0" name="Shape 1761">
              <a:extLst>
                <a:ext uri="{FF2B5EF4-FFF2-40B4-BE49-F238E27FC236}">
                  <a16:creationId xmlns:a16="http://schemas.microsoft.com/office/drawing/2014/main" id="{F5DED203-00A0-408A-BE4F-001D1FB91947}"/>
                </a:ext>
              </a:extLst>
            </p:cNvPr>
            <p:cNvSpPr/>
            <p:nvPr/>
          </p:nvSpPr>
          <p:spPr>
            <a:xfrm>
              <a:off x="8758713" y="7246503"/>
              <a:ext cx="1350194" cy="11180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4" y="12384"/>
                  </a:moveTo>
                  <a:lnTo>
                    <a:pt x="19574" y="11520"/>
                  </a:lnTo>
                  <a:lnTo>
                    <a:pt x="18829" y="10944"/>
                  </a:lnTo>
                  <a:lnTo>
                    <a:pt x="19097" y="10080"/>
                  </a:lnTo>
                  <a:lnTo>
                    <a:pt x="20587" y="9792"/>
                  </a:lnTo>
                  <a:lnTo>
                    <a:pt x="21094" y="9216"/>
                  </a:lnTo>
                  <a:lnTo>
                    <a:pt x="21600" y="8352"/>
                  </a:lnTo>
                  <a:lnTo>
                    <a:pt x="20855" y="7488"/>
                  </a:lnTo>
                  <a:lnTo>
                    <a:pt x="18829" y="6912"/>
                  </a:lnTo>
                  <a:lnTo>
                    <a:pt x="18591" y="6048"/>
                  </a:lnTo>
                  <a:lnTo>
                    <a:pt x="17340" y="5760"/>
                  </a:lnTo>
                  <a:lnTo>
                    <a:pt x="16327" y="4896"/>
                  </a:lnTo>
                  <a:lnTo>
                    <a:pt x="16327" y="4320"/>
                  </a:lnTo>
                  <a:lnTo>
                    <a:pt x="15314" y="3744"/>
                  </a:lnTo>
                  <a:lnTo>
                    <a:pt x="15314" y="2592"/>
                  </a:lnTo>
                  <a:lnTo>
                    <a:pt x="15075" y="1440"/>
                  </a:lnTo>
                  <a:lnTo>
                    <a:pt x="14062" y="576"/>
                  </a:lnTo>
                  <a:lnTo>
                    <a:pt x="13049" y="288"/>
                  </a:lnTo>
                  <a:lnTo>
                    <a:pt x="11798" y="1152"/>
                  </a:lnTo>
                  <a:lnTo>
                    <a:pt x="11292" y="576"/>
                  </a:lnTo>
                  <a:lnTo>
                    <a:pt x="10308" y="288"/>
                  </a:lnTo>
                  <a:lnTo>
                    <a:pt x="9802" y="576"/>
                  </a:lnTo>
                  <a:lnTo>
                    <a:pt x="9027" y="0"/>
                  </a:lnTo>
                  <a:lnTo>
                    <a:pt x="8282" y="0"/>
                  </a:lnTo>
                  <a:lnTo>
                    <a:pt x="7299" y="2304"/>
                  </a:lnTo>
                  <a:lnTo>
                    <a:pt x="6018" y="2304"/>
                  </a:lnTo>
                  <a:lnTo>
                    <a:pt x="5273" y="2880"/>
                  </a:lnTo>
                  <a:lnTo>
                    <a:pt x="5542" y="3168"/>
                  </a:lnTo>
                  <a:lnTo>
                    <a:pt x="5542" y="4320"/>
                  </a:lnTo>
                  <a:lnTo>
                    <a:pt x="6286" y="4608"/>
                  </a:lnTo>
                  <a:lnTo>
                    <a:pt x="6018" y="5184"/>
                  </a:lnTo>
                  <a:lnTo>
                    <a:pt x="5273" y="5472"/>
                  </a:lnTo>
                  <a:lnTo>
                    <a:pt x="5035" y="6336"/>
                  </a:lnTo>
                  <a:lnTo>
                    <a:pt x="4260" y="6624"/>
                  </a:lnTo>
                  <a:lnTo>
                    <a:pt x="4260" y="7776"/>
                  </a:lnTo>
                  <a:lnTo>
                    <a:pt x="4260" y="8928"/>
                  </a:lnTo>
                  <a:lnTo>
                    <a:pt x="4767" y="10080"/>
                  </a:lnTo>
                  <a:lnTo>
                    <a:pt x="4022" y="9792"/>
                  </a:lnTo>
                  <a:lnTo>
                    <a:pt x="3277" y="10368"/>
                  </a:lnTo>
                  <a:lnTo>
                    <a:pt x="2264" y="10656"/>
                  </a:lnTo>
                  <a:lnTo>
                    <a:pt x="2503" y="11520"/>
                  </a:lnTo>
                  <a:lnTo>
                    <a:pt x="2026" y="11808"/>
                  </a:lnTo>
                  <a:lnTo>
                    <a:pt x="1013" y="11520"/>
                  </a:lnTo>
                  <a:lnTo>
                    <a:pt x="0" y="12384"/>
                  </a:lnTo>
                  <a:lnTo>
                    <a:pt x="506" y="13824"/>
                  </a:lnTo>
                  <a:lnTo>
                    <a:pt x="1758" y="16704"/>
                  </a:lnTo>
                  <a:lnTo>
                    <a:pt x="506" y="18432"/>
                  </a:lnTo>
                  <a:lnTo>
                    <a:pt x="506" y="19296"/>
                  </a:lnTo>
                  <a:lnTo>
                    <a:pt x="1519" y="19584"/>
                  </a:lnTo>
                  <a:lnTo>
                    <a:pt x="1758" y="21600"/>
                  </a:lnTo>
                  <a:lnTo>
                    <a:pt x="2771" y="21600"/>
                  </a:lnTo>
                  <a:lnTo>
                    <a:pt x="3277" y="20736"/>
                  </a:lnTo>
                  <a:lnTo>
                    <a:pt x="4529" y="19872"/>
                  </a:lnTo>
                  <a:lnTo>
                    <a:pt x="6286" y="19584"/>
                  </a:lnTo>
                  <a:lnTo>
                    <a:pt x="9027" y="19296"/>
                  </a:lnTo>
                  <a:lnTo>
                    <a:pt x="10785" y="19008"/>
                  </a:lnTo>
                  <a:lnTo>
                    <a:pt x="11798" y="19872"/>
                  </a:lnTo>
                  <a:lnTo>
                    <a:pt x="12543" y="19008"/>
                  </a:lnTo>
                  <a:lnTo>
                    <a:pt x="13556" y="19008"/>
                  </a:lnTo>
                  <a:lnTo>
                    <a:pt x="14569" y="19584"/>
                  </a:lnTo>
                  <a:lnTo>
                    <a:pt x="15314" y="18432"/>
                  </a:lnTo>
                  <a:lnTo>
                    <a:pt x="16058" y="19008"/>
                  </a:lnTo>
                  <a:lnTo>
                    <a:pt x="17340" y="18144"/>
                  </a:lnTo>
                  <a:lnTo>
                    <a:pt x="18829" y="18720"/>
                  </a:lnTo>
                  <a:lnTo>
                    <a:pt x="18591" y="17568"/>
                  </a:lnTo>
                  <a:lnTo>
                    <a:pt x="19097" y="15264"/>
                  </a:lnTo>
                  <a:lnTo>
                    <a:pt x="20855" y="14400"/>
                  </a:lnTo>
                  <a:lnTo>
                    <a:pt x="20081" y="13248"/>
                  </a:lnTo>
                  <a:lnTo>
                    <a:pt x="19574" y="12384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1" name="Shape 1762">
              <a:extLst>
                <a:ext uri="{FF2B5EF4-FFF2-40B4-BE49-F238E27FC236}">
                  <a16:creationId xmlns:a16="http://schemas.microsoft.com/office/drawing/2014/main" id="{8F21FCF4-9AEC-4342-BBDB-510E5E8570D4}"/>
                </a:ext>
              </a:extLst>
            </p:cNvPr>
            <p:cNvSpPr/>
            <p:nvPr/>
          </p:nvSpPr>
          <p:spPr>
            <a:xfrm>
              <a:off x="8287543" y="6933443"/>
              <a:ext cx="988901" cy="521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6171"/>
                  </a:moveTo>
                  <a:lnTo>
                    <a:pt x="18875" y="3086"/>
                  </a:lnTo>
                  <a:lnTo>
                    <a:pt x="16800" y="2469"/>
                  </a:lnTo>
                  <a:lnTo>
                    <a:pt x="15092" y="3086"/>
                  </a:lnTo>
                  <a:lnTo>
                    <a:pt x="12366" y="0"/>
                  </a:lnTo>
                  <a:lnTo>
                    <a:pt x="10658" y="0"/>
                  </a:lnTo>
                  <a:lnTo>
                    <a:pt x="8583" y="2469"/>
                  </a:lnTo>
                  <a:lnTo>
                    <a:pt x="8583" y="3086"/>
                  </a:lnTo>
                  <a:lnTo>
                    <a:pt x="8908" y="5554"/>
                  </a:lnTo>
                  <a:lnTo>
                    <a:pt x="8908" y="8023"/>
                  </a:lnTo>
                  <a:lnTo>
                    <a:pt x="8583" y="9874"/>
                  </a:lnTo>
                  <a:lnTo>
                    <a:pt x="7892" y="9874"/>
                  </a:lnTo>
                  <a:lnTo>
                    <a:pt x="6508" y="9874"/>
                  </a:lnTo>
                  <a:lnTo>
                    <a:pt x="4475" y="6171"/>
                  </a:lnTo>
                  <a:lnTo>
                    <a:pt x="3092" y="4937"/>
                  </a:lnTo>
                  <a:lnTo>
                    <a:pt x="1749" y="6789"/>
                  </a:lnTo>
                  <a:lnTo>
                    <a:pt x="692" y="12343"/>
                  </a:lnTo>
                  <a:lnTo>
                    <a:pt x="0" y="14811"/>
                  </a:lnTo>
                  <a:lnTo>
                    <a:pt x="0" y="17280"/>
                  </a:lnTo>
                  <a:lnTo>
                    <a:pt x="366" y="21600"/>
                  </a:lnTo>
                  <a:lnTo>
                    <a:pt x="1383" y="19749"/>
                  </a:lnTo>
                  <a:lnTo>
                    <a:pt x="3783" y="17280"/>
                  </a:lnTo>
                  <a:lnTo>
                    <a:pt x="6183" y="17280"/>
                  </a:lnTo>
                  <a:lnTo>
                    <a:pt x="7892" y="16663"/>
                  </a:lnTo>
                  <a:lnTo>
                    <a:pt x="9600" y="17280"/>
                  </a:lnTo>
                  <a:lnTo>
                    <a:pt x="11675" y="14811"/>
                  </a:lnTo>
                  <a:lnTo>
                    <a:pt x="12000" y="16046"/>
                  </a:lnTo>
                  <a:lnTo>
                    <a:pt x="14075" y="16663"/>
                  </a:lnTo>
                  <a:lnTo>
                    <a:pt x="15458" y="17897"/>
                  </a:lnTo>
                  <a:lnTo>
                    <a:pt x="16475" y="19131"/>
                  </a:lnTo>
                  <a:lnTo>
                    <a:pt x="17492" y="19131"/>
                  </a:lnTo>
                  <a:lnTo>
                    <a:pt x="18508" y="17897"/>
                  </a:lnTo>
                  <a:lnTo>
                    <a:pt x="20258" y="17897"/>
                  </a:lnTo>
                  <a:lnTo>
                    <a:pt x="21600" y="13577"/>
                  </a:lnTo>
                  <a:lnTo>
                    <a:pt x="20583" y="8640"/>
                  </a:lnTo>
                  <a:lnTo>
                    <a:pt x="19200" y="617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2" name="Shape 1763">
              <a:extLst>
                <a:ext uri="{FF2B5EF4-FFF2-40B4-BE49-F238E27FC236}">
                  <a16:creationId xmlns:a16="http://schemas.microsoft.com/office/drawing/2014/main" id="{A7312549-160B-40D2-84E1-362442862B05}"/>
                </a:ext>
              </a:extLst>
            </p:cNvPr>
            <p:cNvSpPr/>
            <p:nvPr/>
          </p:nvSpPr>
          <p:spPr>
            <a:xfrm>
              <a:off x="8758713" y="7231595"/>
              <a:ext cx="1350194" cy="111807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74" y="12384"/>
                  </a:moveTo>
                  <a:lnTo>
                    <a:pt x="19574" y="11520"/>
                  </a:lnTo>
                  <a:lnTo>
                    <a:pt x="18829" y="10944"/>
                  </a:lnTo>
                  <a:lnTo>
                    <a:pt x="19097" y="10080"/>
                  </a:lnTo>
                  <a:lnTo>
                    <a:pt x="20587" y="9792"/>
                  </a:lnTo>
                  <a:lnTo>
                    <a:pt x="21094" y="9216"/>
                  </a:lnTo>
                  <a:lnTo>
                    <a:pt x="21600" y="8352"/>
                  </a:lnTo>
                  <a:lnTo>
                    <a:pt x="20855" y="7488"/>
                  </a:lnTo>
                  <a:lnTo>
                    <a:pt x="18829" y="6912"/>
                  </a:lnTo>
                  <a:lnTo>
                    <a:pt x="18591" y="6048"/>
                  </a:lnTo>
                  <a:lnTo>
                    <a:pt x="17340" y="5760"/>
                  </a:lnTo>
                  <a:lnTo>
                    <a:pt x="16327" y="4896"/>
                  </a:lnTo>
                  <a:lnTo>
                    <a:pt x="16327" y="4320"/>
                  </a:lnTo>
                  <a:lnTo>
                    <a:pt x="15314" y="3744"/>
                  </a:lnTo>
                  <a:lnTo>
                    <a:pt x="15314" y="2592"/>
                  </a:lnTo>
                  <a:lnTo>
                    <a:pt x="15075" y="1440"/>
                  </a:lnTo>
                  <a:lnTo>
                    <a:pt x="14062" y="576"/>
                  </a:lnTo>
                  <a:lnTo>
                    <a:pt x="13049" y="288"/>
                  </a:lnTo>
                  <a:lnTo>
                    <a:pt x="11798" y="1152"/>
                  </a:lnTo>
                  <a:lnTo>
                    <a:pt x="11292" y="576"/>
                  </a:lnTo>
                  <a:lnTo>
                    <a:pt x="10308" y="288"/>
                  </a:lnTo>
                  <a:lnTo>
                    <a:pt x="9802" y="576"/>
                  </a:lnTo>
                  <a:lnTo>
                    <a:pt x="9027" y="0"/>
                  </a:lnTo>
                  <a:lnTo>
                    <a:pt x="8282" y="0"/>
                  </a:lnTo>
                  <a:lnTo>
                    <a:pt x="7299" y="2304"/>
                  </a:lnTo>
                  <a:lnTo>
                    <a:pt x="6018" y="2304"/>
                  </a:lnTo>
                  <a:lnTo>
                    <a:pt x="5273" y="2880"/>
                  </a:lnTo>
                  <a:lnTo>
                    <a:pt x="5542" y="3168"/>
                  </a:lnTo>
                  <a:lnTo>
                    <a:pt x="5542" y="4320"/>
                  </a:lnTo>
                  <a:lnTo>
                    <a:pt x="6286" y="4608"/>
                  </a:lnTo>
                  <a:lnTo>
                    <a:pt x="6018" y="5184"/>
                  </a:lnTo>
                  <a:lnTo>
                    <a:pt x="5273" y="5472"/>
                  </a:lnTo>
                  <a:lnTo>
                    <a:pt x="5035" y="6336"/>
                  </a:lnTo>
                  <a:lnTo>
                    <a:pt x="4260" y="6624"/>
                  </a:lnTo>
                  <a:lnTo>
                    <a:pt x="4260" y="7776"/>
                  </a:lnTo>
                  <a:lnTo>
                    <a:pt x="4260" y="8928"/>
                  </a:lnTo>
                  <a:lnTo>
                    <a:pt x="4767" y="10080"/>
                  </a:lnTo>
                  <a:lnTo>
                    <a:pt x="4022" y="9792"/>
                  </a:lnTo>
                  <a:lnTo>
                    <a:pt x="3277" y="10368"/>
                  </a:lnTo>
                  <a:lnTo>
                    <a:pt x="2264" y="10656"/>
                  </a:lnTo>
                  <a:lnTo>
                    <a:pt x="2503" y="11520"/>
                  </a:lnTo>
                  <a:lnTo>
                    <a:pt x="2026" y="11808"/>
                  </a:lnTo>
                  <a:lnTo>
                    <a:pt x="1013" y="11520"/>
                  </a:lnTo>
                  <a:lnTo>
                    <a:pt x="0" y="12384"/>
                  </a:lnTo>
                  <a:lnTo>
                    <a:pt x="506" y="13824"/>
                  </a:lnTo>
                  <a:lnTo>
                    <a:pt x="1758" y="16704"/>
                  </a:lnTo>
                  <a:lnTo>
                    <a:pt x="506" y="18432"/>
                  </a:lnTo>
                  <a:lnTo>
                    <a:pt x="506" y="19296"/>
                  </a:lnTo>
                  <a:lnTo>
                    <a:pt x="1519" y="19584"/>
                  </a:lnTo>
                  <a:lnTo>
                    <a:pt x="1758" y="21600"/>
                  </a:lnTo>
                  <a:lnTo>
                    <a:pt x="1758" y="21600"/>
                  </a:lnTo>
                  <a:lnTo>
                    <a:pt x="2771" y="21600"/>
                  </a:lnTo>
                  <a:lnTo>
                    <a:pt x="3277" y="20736"/>
                  </a:lnTo>
                  <a:lnTo>
                    <a:pt x="4529" y="19872"/>
                  </a:lnTo>
                  <a:lnTo>
                    <a:pt x="6286" y="19584"/>
                  </a:lnTo>
                  <a:lnTo>
                    <a:pt x="9027" y="19296"/>
                  </a:lnTo>
                  <a:lnTo>
                    <a:pt x="10785" y="19008"/>
                  </a:lnTo>
                  <a:lnTo>
                    <a:pt x="11798" y="19872"/>
                  </a:lnTo>
                  <a:lnTo>
                    <a:pt x="12543" y="19008"/>
                  </a:lnTo>
                  <a:lnTo>
                    <a:pt x="13556" y="19008"/>
                  </a:lnTo>
                  <a:lnTo>
                    <a:pt x="14569" y="19584"/>
                  </a:lnTo>
                  <a:lnTo>
                    <a:pt x="15314" y="18432"/>
                  </a:lnTo>
                  <a:lnTo>
                    <a:pt x="16058" y="19008"/>
                  </a:lnTo>
                  <a:lnTo>
                    <a:pt x="17340" y="18144"/>
                  </a:lnTo>
                  <a:lnTo>
                    <a:pt x="18829" y="18720"/>
                  </a:lnTo>
                  <a:lnTo>
                    <a:pt x="18591" y="17568"/>
                  </a:lnTo>
                  <a:lnTo>
                    <a:pt x="19097" y="15264"/>
                  </a:lnTo>
                  <a:lnTo>
                    <a:pt x="20855" y="14400"/>
                  </a:lnTo>
                  <a:lnTo>
                    <a:pt x="20081" y="13248"/>
                  </a:lnTo>
                  <a:lnTo>
                    <a:pt x="19574" y="12384"/>
                  </a:ln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03" name="Shape 1764">
              <a:extLst>
                <a:ext uri="{FF2B5EF4-FFF2-40B4-BE49-F238E27FC236}">
                  <a16:creationId xmlns:a16="http://schemas.microsoft.com/office/drawing/2014/main" id="{5C022943-BECB-4EB3-AC84-50077416AA12}"/>
                </a:ext>
              </a:extLst>
            </p:cNvPr>
            <p:cNvSpPr/>
            <p:nvPr/>
          </p:nvSpPr>
          <p:spPr>
            <a:xfrm>
              <a:off x="8287543" y="6918534"/>
              <a:ext cx="988901" cy="5217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200" y="6171"/>
                  </a:moveTo>
                  <a:lnTo>
                    <a:pt x="18875" y="3086"/>
                  </a:lnTo>
                  <a:lnTo>
                    <a:pt x="16800" y="2469"/>
                  </a:lnTo>
                  <a:lnTo>
                    <a:pt x="15092" y="3086"/>
                  </a:lnTo>
                  <a:lnTo>
                    <a:pt x="12366" y="0"/>
                  </a:lnTo>
                  <a:lnTo>
                    <a:pt x="10658" y="0"/>
                  </a:lnTo>
                  <a:lnTo>
                    <a:pt x="8583" y="2469"/>
                  </a:lnTo>
                  <a:lnTo>
                    <a:pt x="8583" y="3086"/>
                  </a:lnTo>
                  <a:lnTo>
                    <a:pt x="8908" y="5554"/>
                  </a:lnTo>
                  <a:lnTo>
                    <a:pt x="8908" y="8023"/>
                  </a:lnTo>
                  <a:lnTo>
                    <a:pt x="8583" y="9874"/>
                  </a:lnTo>
                  <a:lnTo>
                    <a:pt x="7892" y="9874"/>
                  </a:lnTo>
                  <a:lnTo>
                    <a:pt x="6508" y="9874"/>
                  </a:lnTo>
                  <a:lnTo>
                    <a:pt x="4475" y="6171"/>
                  </a:lnTo>
                  <a:lnTo>
                    <a:pt x="3092" y="4937"/>
                  </a:lnTo>
                  <a:lnTo>
                    <a:pt x="1749" y="6789"/>
                  </a:lnTo>
                  <a:lnTo>
                    <a:pt x="692" y="12343"/>
                  </a:lnTo>
                  <a:lnTo>
                    <a:pt x="0" y="14811"/>
                  </a:lnTo>
                  <a:lnTo>
                    <a:pt x="0" y="17280"/>
                  </a:lnTo>
                  <a:lnTo>
                    <a:pt x="366" y="21600"/>
                  </a:lnTo>
                  <a:lnTo>
                    <a:pt x="1383" y="19749"/>
                  </a:lnTo>
                  <a:lnTo>
                    <a:pt x="3783" y="17280"/>
                  </a:lnTo>
                  <a:lnTo>
                    <a:pt x="6183" y="17280"/>
                  </a:lnTo>
                  <a:lnTo>
                    <a:pt x="7892" y="16663"/>
                  </a:lnTo>
                  <a:lnTo>
                    <a:pt x="9600" y="17280"/>
                  </a:lnTo>
                  <a:lnTo>
                    <a:pt x="11675" y="14811"/>
                  </a:lnTo>
                  <a:lnTo>
                    <a:pt x="12000" y="16046"/>
                  </a:lnTo>
                  <a:lnTo>
                    <a:pt x="14075" y="16663"/>
                  </a:lnTo>
                  <a:lnTo>
                    <a:pt x="15458" y="17897"/>
                  </a:lnTo>
                  <a:lnTo>
                    <a:pt x="16475" y="19131"/>
                  </a:lnTo>
                  <a:lnTo>
                    <a:pt x="17492" y="19131"/>
                  </a:lnTo>
                  <a:lnTo>
                    <a:pt x="18508" y="17897"/>
                  </a:lnTo>
                  <a:lnTo>
                    <a:pt x="20258" y="17897"/>
                  </a:lnTo>
                  <a:lnTo>
                    <a:pt x="21600" y="13577"/>
                  </a:lnTo>
                  <a:lnTo>
                    <a:pt x="20583" y="8640"/>
                  </a:lnTo>
                  <a:lnTo>
                    <a:pt x="19200" y="617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4" name="Shape 1765">
              <a:extLst>
                <a:ext uri="{FF2B5EF4-FFF2-40B4-BE49-F238E27FC236}">
                  <a16:creationId xmlns:a16="http://schemas.microsoft.com/office/drawing/2014/main" id="{46144481-3298-4C0C-88F0-BA42B9566D3D}"/>
                </a:ext>
              </a:extLst>
            </p:cNvPr>
            <p:cNvSpPr/>
            <p:nvPr/>
          </p:nvSpPr>
          <p:spPr>
            <a:xfrm>
              <a:off x="8492401" y="6545843"/>
              <a:ext cx="627607" cy="462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8" y="11148"/>
                  </a:moveTo>
                  <a:lnTo>
                    <a:pt x="18908" y="5574"/>
                  </a:lnTo>
                  <a:lnTo>
                    <a:pt x="18908" y="1394"/>
                  </a:lnTo>
                  <a:lnTo>
                    <a:pt x="18331" y="0"/>
                  </a:lnTo>
                  <a:lnTo>
                    <a:pt x="15126" y="697"/>
                  </a:lnTo>
                  <a:lnTo>
                    <a:pt x="8076" y="1394"/>
                  </a:lnTo>
                  <a:lnTo>
                    <a:pt x="4294" y="3484"/>
                  </a:lnTo>
                  <a:lnTo>
                    <a:pt x="1602" y="5574"/>
                  </a:lnTo>
                  <a:lnTo>
                    <a:pt x="513" y="7665"/>
                  </a:lnTo>
                  <a:lnTo>
                    <a:pt x="0" y="9755"/>
                  </a:lnTo>
                  <a:lnTo>
                    <a:pt x="1602" y="11148"/>
                  </a:lnTo>
                  <a:lnTo>
                    <a:pt x="1090" y="13239"/>
                  </a:lnTo>
                  <a:lnTo>
                    <a:pt x="1602" y="15329"/>
                  </a:lnTo>
                  <a:lnTo>
                    <a:pt x="2692" y="16026"/>
                  </a:lnTo>
                  <a:lnTo>
                    <a:pt x="4294" y="16026"/>
                  </a:lnTo>
                  <a:lnTo>
                    <a:pt x="5961" y="15329"/>
                  </a:lnTo>
                  <a:lnTo>
                    <a:pt x="6474" y="20903"/>
                  </a:lnTo>
                  <a:lnTo>
                    <a:pt x="9742" y="18116"/>
                  </a:lnTo>
                  <a:lnTo>
                    <a:pt x="12434" y="18116"/>
                  </a:lnTo>
                  <a:lnTo>
                    <a:pt x="16729" y="21600"/>
                  </a:lnTo>
                  <a:lnTo>
                    <a:pt x="19421" y="20903"/>
                  </a:lnTo>
                  <a:lnTo>
                    <a:pt x="20510" y="20903"/>
                  </a:lnTo>
                  <a:lnTo>
                    <a:pt x="21600" y="15329"/>
                  </a:lnTo>
                  <a:lnTo>
                    <a:pt x="18908" y="11148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5" name="Shape 1766">
              <a:extLst>
                <a:ext uri="{FF2B5EF4-FFF2-40B4-BE49-F238E27FC236}">
                  <a16:creationId xmlns:a16="http://schemas.microsoft.com/office/drawing/2014/main" id="{BA0EF510-FA1B-4F9D-AA28-3FA8A7DF9AD3}"/>
                </a:ext>
              </a:extLst>
            </p:cNvPr>
            <p:cNvSpPr/>
            <p:nvPr/>
          </p:nvSpPr>
          <p:spPr>
            <a:xfrm>
              <a:off x="8507297" y="3937003"/>
              <a:ext cx="2087679" cy="40996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38" y="128"/>
                  </a:moveTo>
                  <a:lnTo>
                    <a:pt x="19480" y="59"/>
                  </a:lnTo>
                  <a:lnTo>
                    <a:pt x="19172" y="628"/>
                  </a:lnTo>
                  <a:lnTo>
                    <a:pt x="19480" y="1100"/>
                  </a:lnTo>
                  <a:lnTo>
                    <a:pt x="19480" y="1335"/>
                  </a:lnTo>
                  <a:lnTo>
                    <a:pt x="19326" y="1571"/>
                  </a:lnTo>
                  <a:lnTo>
                    <a:pt x="18517" y="1807"/>
                  </a:lnTo>
                  <a:lnTo>
                    <a:pt x="18035" y="1807"/>
                  </a:lnTo>
                  <a:lnTo>
                    <a:pt x="17708" y="1649"/>
                  </a:lnTo>
                  <a:lnTo>
                    <a:pt x="17380" y="1571"/>
                  </a:lnTo>
                  <a:lnTo>
                    <a:pt x="17207" y="1649"/>
                  </a:lnTo>
                  <a:lnTo>
                    <a:pt x="16898" y="1649"/>
                  </a:lnTo>
                  <a:lnTo>
                    <a:pt x="16898" y="1414"/>
                  </a:lnTo>
                  <a:lnTo>
                    <a:pt x="16898" y="1100"/>
                  </a:lnTo>
                  <a:lnTo>
                    <a:pt x="17207" y="864"/>
                  </a:lnTo>
                  <a:lnTo>
                    <a:pt x="17380" y="628"/>
                  </a:lnTo>
                  <a:lnTo>
                    <a:pt x="17207" y="471"/>
                  </a:lnTo>
                  <a:lnTo>
                    <a:pt x="16398" y="157"/>
                  </a:lnTo>
                  <a:lnTo>
                    <a:pt x="15434" y="236"/>
                  </a:lnTo>
                  <a:lnTo>
                    <a:pt x="14451" y="393"/>
                  </a:lnTo>
                  <a:lnTo>
                    <a:pt x="13488" y="471"/>
                  </a:lnTo>
                  <a:lnTo>
                    <a:pt x="14297" y="628"/>
                  </a:lnTo>
                  <a:lnTo>
                    <a:pt x="15107" y="864"/>
                  </a:lnTo>
                  <a:lnTo>
                    <a:pt x="15588" y="1728"/>
                  </a:lnTo>
                  <a:lnTo>
                    <a:pt x="15762" y="1964"/>
                  </a:lnTo>
                  <a:lnTo>
                    <a:pt x="16243" y="1964"/>
                  </a:lnTo>
                  <a:lnTo>
                    <a:pt x="16898" y="2199"/>
                  </a:lnTo>
                  <a:lnTo>
                    <a:pt x="17380" y="2592"/>
                  </a:lnTo>
                  <a:lnTo>
                    <a:pt x="17534" y="3063"/>
                  </a:lnTo>
                  <a:lnTo>
                    <a:pt x="16398" y="2985"/>
                  </a:lnTo>
                  <a:lnTo>
                    <a:pt x="15434" y="3063"/>
                  </a:lnTo>
                  <a:lnTo>
                    <a:pt x="15107" y="3142"/>
                  </a:lnTo>
                  <a:lnTo>
                    <a:pt x="15107" y="3220"/>
                  </a:lnTo>
                  <a:lnTo>
                    <a:pt x="14952" y="3535"/>
                  </a:lnTo>
                  <a:lnTo>
                    <a:pt x="14451" y="3927"/>
                  </a:lnTo>
                  <a:lnTo>
                    <a:pt x="13970" y="4399"/>
                  </a:lnTo>
                  <a:lnTo>
                    <a:pt x="13816" y="4713"/>
                  </a:lnTo>
                  <a:lnTo>
                    <a:pt x="14124" y="4870"/>
                  </a:lnTo>
                  <a:lnTo>
                    <a:pt x="15762" y="5498"/>
                  </a:lnTo>
                  <a:lnTo>
                    <a:pt x="14451" y="5734"/>
                  </a:lnTo>
                  <a:lnTo>
                    <a:pt x="12833" y="5734"/>
                  </a:lnTo>
                  <a:lnTo>
                    <a:pt x="11542" y="5577"/>
                  </a:lnTo>
                  <a:lnTo>
                    <a:pt x="11214" y="5734"/>
                  </a:lnTo>
                  <a:lnTo>
                    <a:pt x="11041" y="5969"/>
                  </a:lnTo>
                  <a:lnTo>
                    <a:pt x="11696" y="6284"/>
                  </a:lnTo>
                  <a:lnTo>
                    <a:pt x="12679" y="6362"/>
                  </a:lnTo>
                  <a:lnTo>
                    <a:pt x="13160" y="6362"/>
                  </a:lnTo>
                  <a:lnTo>
                    <a:pt x="13488" y="6519"/>
                  </a:lnTo>
                  <a:lnTo>
                    <a:pt x="13488" y="6676"/>
                  </a:lnTo>
                  <a:lnTo>
                    <a:pt x="13160" y="6912"/>
                  </a:lnTo>
                  <a:lnTo>
                    <a:pt x="12987" y="6991"/>
                  </a:lnTo>
                  <a:lnTo>
                    <a:pt x="12505" y="6991"/>
                  </a:lnTo>
                  <a:lnTo>
                    <a:pt x="11542" y="6833"/>
                  </a:lnTo>
                  <a:lnTo>
                    <a:pt x="10559" y="6755"/>
                  </a:lnTo>
                  <a:lnTo>
                    <a:pt x="10077" y="6676"/>
                  </a:lnTo>
                  <a:lnTo>
                    <a:pt x="9750" y="6519"/>
                  </a:lnTo>
                  <a:lnTo>
                    <a:pt x="8613" y="5812"/>
                  </a:lnTo>
                  <a:lnTo>
                    <a:pt x="8440" y="5420"/>
                  </a:lnTo>
                  <a:lnTo>
                    <a:pt x="8440" y="5263"/>
                  </a:lnTo>
                  <a:lnTo>
                    <a:pt x="8285" y="5027"/>
                  </a:lnTo>
                  <a:lnTo>
                    <a:pt x="7322" y="4870"/>
                  </a:lnTo>
                  <a:lnTo>
                    <a:pt x="6493" y="4713"/>
                  </a:lnTo>
                  <a:lnTo>
                    <a:pt x="4875" y="4163"/>
                  </a:lnTo>
                  <a:lnTo>
                    <a:pt x="5530" y="4163"/>
                  </a:lnTo>
                  <a:lnTo>
                    <a:pt x="6185" y="4320"/>
                  </a:lnTo>
                  <a:lnTo>
                    <a:pt x="7630" y="4320"/>
                  </a:lnTo>
                  <a:lnTo>
                    <a:pt x="10887" y="4399"/>
                  </a:lnTo>
                  <a:lnTo>
                    <a:pt x="12024" y="4241"/>
                  </a:lnTo>
                  <a:lnTo>
                    <a:pt x="12679" y="4084"/>
                  </a:lnTo>
                  <a:lnTo>
                    <a:pt x="13160" y="3770"/>
                  </a:lnTo>
                  <a:lnTo>
                    <a:pt x="13642" y="3142"/>
                  </a:lnTo>
                  <a:lnTo>
                    <a:pt x="13816" y="2828"/>
                  </a:lnTo>
                  <a:lnTo>
                    <a:pt x="13642" y="2513"/>
                  </a:lnTo>
                  <a:lnTo>
                    <a:pt x="12833" y="2042"/>
                  </a:lnTo>
                  <a:lnTo>
                    <a:pt x="11542" y="1885"/>
                  </a:lnTo>
                  <a:lnTo>
                    <a:pt x="8613" y="1492"/>
                  </a:lnTo>
                  <a:lnTo>
                    <a:pt x="7149" y="1257"/>
                  </a:lnTo>
                  <a:lnTo>
                    <a:pt x="5858" y="1257"/>
                  </a:lnTo>
                  <a:lnTo>
                    <a:pt x="2929" y="1257"/>
                  </a:lnTo>
                  <a:lnTo>
                    <a:pt x="3411" y="1021"/>
                  </a:lnTo>
                  <a:lnTo>
                    <a:pt x="3584" y="943"/>
                  </a:lnTo>
                  <a:lnTo>
                    <a:pt x="3256" y="864"/>
                  </a:lnTo>
                  <a:lnTo>
                    <a:pt x="2447" y="785"/>
                  </a:lnTo>
                  <a:lnTo>
                    <a:pt x="2120" y="1100"/>
                  </a:lnTo>
                  <a:lnTo>
                    <a:pt x="1464" y="1178"/>
                  </a:lnTo>
                  <a:lnTo>
                    <a:pt x="1464" y="1414"/>
                  </a:lnTo>
                  <a:lnTo>
                    <a:pt x="809" y="1728"/>
                  </a:lnTo>
                  <a:lnTo>
                    <a:pt x="173" y="2199"/>
                  </a:lnTo>
                  <a:lnTo>
                    <a:pt x="0" y="2671"/>
                  </a:lnTo>
                  <a:lnTo>
                    <a:pt x="501" y="3299"/>
                  </a:lnTo>
                  <a:lnTo>
                    <a:pt x="1310" y="3456"/>
                  </a:lnTo>
                  <a:lnTo>
                    <a:pt x="2120" y="3849"/>
                  </a:lnTo>
                  <a:lnTo>
                    <a:pt x="1792" y="4399"/>
                  </a:lnTo>
                  <a:lnTo>
                    <a:pt x="2775" y="5341"/>
                  </a:lnTo>
                  <a:lnTo>
                    <a:pt x="4066" y="5969"/>
                  </a:lnTo>
                  <a:lnTo>
                    <a:pt x="3256" y="6441"/>
                  </a:lnTo>
                  <a:lnTo>
                    <a:pt x="3411" y="6991"/>
                  </a:lnTo>
                  <a:lnTo>
                    <a:pt x="4721" y="7383"/>
                  </a:lnTo>
                  <a:lnTo>
                    <a:pt x="5530" y="7933"/>
                  </a:lnTo>
                  <a:lnTo>
                    <a:pt x="5202" y="8404"/>
                  </a:lnTo>
                  <a:lnTo>
                    <a:pt x="6493" y="8797"/>
                  </a:lnTo>
                  <a:lnTo>
                    <a:pt x="7476" y="9268"/>
                  </a:lnTo>
                  <a:lnTo>
                    <a:pt x="7322" y="9897"/>
                  </a:lnTo>
                  <a:lnTo>
                    <a:pt x="6493" y="10604"/>
                  </a:lnTo>
                  <a:lnTo>
                    <a:pt x="5530" y="11311"/>
                  </a:lnTo>
                  <a:lnTo>
                    <a:pt x="5048" y="12253"/>
                  </a:lnTo>
                  <a:lnTo>
                    <a:pt x="5357" y="12096"/>
                  </a:lnTo>
                  <a:lnTo>
                    <a:pt x="5858" y="12410"/>
                  </a:lnTo>
                  <a:lnTo>
                    <a:pt x="6667" y="12567"/>
                  </a:lnTo>
                  <a:lnTo>
                    <a:pt x="7630" y="12646"/>
                  </a:lnTo>
                  <a:lnTo>
                    <a:pt x="7630" y="12724"/>
                  </a:lnTo>
                  <a:lnTo>
                    <a:pt x="7476" y="12803"/>
                  </a:lnTo>
                  <a:lnTo>
                    <a:pt x="6994" y="12881"/>
                  </a:lnTo>
                  <a:lnTo>
                    <a:pt x="6667" y="12881"/>
                  </a:lnTo>
                  <a:lnTo>
                    <a:pt x="6493" y="13117"/>
                  </a:lnTo>
                  <a:lnTo>
                    <a:pt x="5530" y="13196"/>
                  </a:lnTo>
                  <a:lnTo>
                    <a:pt x="5530" y="13431"/>
                  </a:lnTo>
                  <a:lnTo>
                    <a:pt x="5530" y="13667"/>
                  </a:lnTo>
                  <a:lnTo>
                    <a:pt x="5357" y="13667"/>
                  </a:lnTo>
                  <a:lnTo>
                    <a:pt x="5530" y="13824"/>
                  </a:lnTo>
                  <a:lnTo>
                    <a:pt x="5530" y="14295"/>
                  </a:lnTo>
                  <a:lnTo>
                    <a:pt x="5530" y="14924"/>
                  </a:lnTo>
                  <a:lnTo>
                    <a:pt x="6339" y="15395"/>
                  </a:lnTo>
                  <a:lnTo>
                    <a:pt x="6012" y="16023"/>
                  </a:lnTo>
                  <a:lnTo>
                    <a:pt x="6667" y="16102"/>
                  </a:lnTo>
                  <a:lnTo>
                    <a:pt x="6821" y="16495"/>
                  </a:lnTo>
                  <a:lnTo>
                    <a:pt x="7476" y="16809"/>
                  </a:lnTo>
                  <a:lnTo>
                    <a:pt x="7958" y="17437"/>
                  </a:lnTo>
                  <a:lnTo>
                    <a:pt x="7958" y="17359"/>
                  </a:lnTo>
                  <a:lnTo>
                    <a:pt x="8440" y="17359"/>
                  </a:lnTo>
                  <a:lnTo>
                    <a:pt x="8941" y="17516"/>
                  </a:lnTo>
                  <a:lnTo>
                    <a:pt x="9268" y="17437"/>
                  </a:lnTo>
                  <a:lnTo>
                    <a:pt x="9904" y="17516"/>
                  </a:lnTo>
                  <a:lnTo>
                    <a:pt x="10232" y="17673"/>
                  </a:lnTo>
                  <a:lnTo>
                    <a:pt x="11041" y="17437"/>
                  </a:lnTo>
                  <a:lnTo>
                    <a:pt x="11696" y="17516"/>
                  </a:lnTo>
                  <a:lnTo>
                    <a:pt x="12351" y="17751"/>
                  </a:lnTo>
                  <a:lnTo>
                    <a:pt x="12505" y="18065"/>
                  </a:lnTo>
                  <a:lnTo>
                    <a:pt x="12505" y="18380"/>
                  </a:lnTo>
                  <a:lnTo>
                    <a:pt x="13160" y="18537"/>
                  </a:lnTo>
                  <a:lnTo>
                    <a:pt x="13160" y="18694"/>
                  </a:lnTo>
                  <a:lnTo>
                    <a:pt x="13816" y="18929"/>
                  </a:lnTo>
                  <a:lnTo>
                    <a:pt x="14625" y="19008"/>
                  </a:lnTo>
                  <a:lnTo>
                    <a:pt x="14779" y="19244"/>
                  </a:lnTo>
                  <a:lnTo>
                    <a:pt x="16089" y="19401"/>
                  </a:lnTo>
                  <a:lnTo>
                    <a:pt x="16571" y="19636"/>
                  </a:lnTo>
                  <a:lnTo>
                    <a:pt x="16243" y="19872"/>
                  </a:lnTo>
                  <a:lnTo>
                    <a:pt x="15916" y="20029"/>
                  </a:lnTo>
                  <a:lnTo>
                    <a:pt x="14952" y="20108"/>
                  </a:lnTo>
                  <a:lnTo>
                    <a:pt x="14779" y="20343"/>
                  </a:lnTo>
                  <a:lnTo>
                    <a:pt x="15261" y="20500"/>
                  </a:lnTo>
                  <a:lnTo>
                    <a:pt x="15261" y="20736"/>
                  </a:lnTo>
                  <a:lnTo>
                    <a:pt x="15588" y="20972"/>
                  </a:lnTo>
                  <a:lnTo>
                    <a:pt x="16089" y="21286"/>
                  </a:lnTo>
                  <a:lnTo>
                    <a:pt x="16725" y="21286"/>
                  </a:lnTo>
                  <a:lnTo>
                    <a:pt x="16898" y="20893"/>
                  </a:lnTo>
                  <a:lnTo>
                    <a:pt x="17534" y="20893"/>
                  </a:lnTo>
                  <a:lnTo>
                    <a:pt x="18671" y="20579"/>
                  </a:lnTo>
                  <a:lnTo>
                    <a:pt x="19480" y="20736"/>
                  </a:lnTo>
                  <a:lnTo>
                    <a:pt x="20309" y="20972"/>
                  </a:lnTo>
                  <a:lnTo>
                    <a:pt x="19981" y="21129"/>
                  </a:lnTo>
                  <a:lnTo>
                    <a:pt x="20309" y="21521"/>
                  </a:lnTo>
                  <a:lnTo>
                    <a:pt x="20791" y="21600"/>
                  </a:lnTo>
                  <a:lnTo>
                    <a:pt x="21446" y="21600"/>
                  </a:lnTo>
                  <a:lnTo>
                    <a:pt x="21446" y="13353"/>
                  </a:lnTo>
                  <a:lnTo>
                    <a:pt x="21600" y="0"/>
                  </a:lnTo>
                  <a:lnTo>
                    <a:pt x="21504" y="79"/>
                  </a:lnTo>
                  <a:lnTo>
                    <a:pt x="19538" y="128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6" name="Shape 1767">
              <a:extLst>
                <a:ext uri="{FF2B5EF4-FFF2-40B4-BE49-F238E27FC236}">
                  <a16:creationId xmlns:a16="http://schemas.microsoft.com/office/drawing/2014/main" id="{3B4280E8-48CA-418D-8359-927EB9293C4C}"/>
                </a:ext>
              </a:extLst>
            </p:cNvPr>
            <p:cNvSpPr/>
            <p:nvPr/>
          </p:nvSpPr>
          <p:spPr>
            <a:xfrm>
              <a:off x="8492401" y="6530934"/>
              <a:ext cx="627607" cy="46213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908" y="11148"/>
                  </a:moveTo>
                  <a:lnTo>
                    <a:pt x="18908" y="5574"/>
                  </a:lnTo>
                  <a:lnTo>
                    <a:pt x="18908" y="1394"/>
                  </a:lnTo>
                  <a:lnTo>
                    <a:pt x="18331" y="0"/>
                  </a:lnTo>
                  <a:lnTo>
                    <a:pt x="15126" y="697"/>
                  </a:lnTo>
                  <a:lnTo>
                    <a:pt x="8076" y="1394"/>
                  </a:lnTo>
                  <a:lnTo>
                    <a:pt x="4294" y="3484"/>
                  </a:lnTo>
                  <a:lnTo>
                    <a:pt x="1602" y="5574"/>
                  </a:lnTo>
                  <a:lnTo>
                    <a:pt x="513" y="7665"/>
                  </a:lnTo>
                  <a:lnTo>
                    <a:pt x="0" y="9755"/>
                  </a:lnTo>
                  <a:lnTo>
                    <a:pt x="1602" y="11148"/>
                  </a:lnTo>
                  <a:lnTo>
                    <a:pt x="1090" y="13239"/>
                  </a:lnTo>
                  <a:lnTo>
                    <a:pt x="1602" y="15329"/>
                  </a:lnTo>
                  <a:lnTo>
                    <a:pt x="2692" y="16026"/>
                  </a:lnTo>
                  <a:lnTo>
                    <a:pt x="4294" y="16026"/>
                  </a:lnTo>
                  <a:lnTo>
                    <a:pt x="5961" y="15329"/>
                  </a:lnTo>
                  <a:lnTo>
                    <a:pt x="6474" y="20903"/>
                  </a:lnTo>
                  <a:lnTo>
                    <a:pt x="9742" y="18116"/>
                  </a:lnTo>
                  <a:lnTo>
                    <a:pt x="12434" y="18116"/>
                  </a:lnTo>
                  <a:lnTo>
                    <a:pt x="16729" y="21600"/>
                  </a:lnTo>
                  <a:lnTo>
                    <a:pt x="19421" y="20903"/>
                  </a:lnTo>
                  <a:lnTo>
                    <a:pt x="20510" y="20903"/>
                  </a:lnTo>
                  <a:lnTo>
                    <a:pt x="21600" y="15329"/>
                  </a:lnTo>
                  <a:lnTo>
                    <a:pt x="18908" y="11148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7" name="Shape 1768">
              <a:extLst>
                <a:ext uri="{FF2B5EF4-FFF2-40B4-BE49-F238E27FC236}">
                  <a16:creationId xmlns:a16="http://schemas.microsoft.com/office/drawing/2014/main" id="{9E6EF7FB-A47E-42D0-BDD4-1118E0E6A38B}"/>
                </a:ext>
              </a:extLst>
            </p:cNvPr>
            <p:cNvSpPr/>
            <p:nvPr/>
          </p:nvSpPr>
          <p:spPr>
            <a:xfrm>
              <a:off x="8507297" y="3955638"/>
              <a:ext cx="2076504" cy="40809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585" y="0"/>
                  </a:moveTo>
                  <a:lnTo>
                    <a:pt x="19275" y="533"/>
                  </a:lnTo>
                  <a:lnTo>
                    <a:pt x="19585" y="1006"/>
                  </a:lnTo>
                  <a:lnTo>
                    <a:pt x="19585" y="1243"/>
                  </a:lnTo>
                  <a:lnTo>
                    <a:pt x="19430" y="1479"/>
                  </a:lnTo>
                  <a:lnTo>
                    <a:pt x="18617" y="1716"/>
                  </a:lnTo>
                  <a:lnTo>
                    <a:pt x="18132" y="1716"/>
                  </a:lnTo>
                  <a:lnTo>
                    <a:pt x="17803" y="1558"/>
                  </a:lnTo>
                  <a:lnTo>
                    <a:pt x="17474" y="1479"/>
                  </a:lnTo>
                  <a:lnTo>
                    <a:pt x="17299" y="1558"/>
                  </a:lnTo>
                  <a:lnTo>
                    <a:pt x="16989" y="1558"/>
                  </a:lnTo>
                  <a:lnTo>
                    <a:pt x="16989" y="1322"/>
                  </a:lnTo>
                  <a:lnTo>
                    <a:pt x="16989" y="1006"/>
                  </a:lnTo>
                  <a:lnTo>
                    <a:pt x="17299" y="769"/>
                  </a:lnTo>
                  <a:lnTo>
                    <a:pt x="17474" y="533"/>
                  </a:lnTo>
                  <a:lnTo>
                    <a:pt x="17299" y="375"/>
                  </a:lnTo>
                  <a:lnTo>
                    <a:pt x="16486" y="59"/>
                  </a:lnTo>
                  <a:lnTo>
                    <a:pt x="15517" y="138"/>
                  </a:lnTo>
                  <a:lnTo>
                    <a:pt x="14529" y="296"/>
                  </a:lnTo>
                  <a:lnTo>
                    <a:pt x="13561" y="375"/>
                  </a:lnTo>
                  <a:lnTo>
                    <a:pt x="14374" y="533"/>
                  </a:lnTo>
                  <a:lnTo>
                    <a:pt x="15188" y="769"/>
                  </a:lnTo>
                  <a:lnTo>
                    <a:pt x="15672" y="1637"/>
                  </a:lnTo>
                  <a:lnTo>
                    <a:pt x="15846" y="1874"/>
                  </a:lnTo>
                  <a:lnTo>
                    <a:pt x="16331" y="1874"/>
                  </a:lnTo>
                  <a:lnTo>
                    <a:pt x="16989" y="2111"/>
                  </a:lnTo>
                  <a:lnTo>
                    <a:pt x="17474" y="2505"/>
                  </a:lnTo>
                  <a:lnTo>
                    <a:pt x="17629" y="2979"/>
                  </a:lnTo>
                  <a:lnTo>
                    <a:pt x="16486" y="2900"/>
                  </a:lnTo>
                  <a:lnTo>
                    <a:pt x="15517" y="2979"/>
                  </a:lnTo>
                  <a:lnTo>
                    <a:pt x="15188" y="3058"/>
                  </a:lnTo>
                  <a:lnTo>
                    <a:pt x="15188" y="3136"/>
                  </a:lnTo>
                  <a:lnTo>
                    <a:pt x="15033" y="3452"/>
                  </a:lnTo>
                  <a:lnTo>
                    <a:pt x="14529" y="3847"/>
                  </a:lnTo>
                  <a:lnTo>
                    <a:pt x="14045" y="4320"/>
                  </a:lnTo>
                  <a:lnTo>
                    <a:pt x="13890" y="4636"/>
                  </a:lnTo>
                  <a:lnTo>
                    <a:pt x="14200" y="4793"/>
                  </a:lnTo>
                  <a:lnTo>
                    <a:pt x="15846" y="5425"/>
                  </a:lnTo>
                  <a:lnTo>
                    <a:pt x="14529" y="5661"/>
                  </a:lnTo>
                  <a:lnTo>
                    <a:pt x="12902" y="5661"/>
                  </a:lnTo>
                  <a:lnTo>
                    <a:pt x="11604" y="5504"/>
                  </a:lnTo>
                  <a:lnTo>
                    <a:pt x="11275" y="5661"/>
                  </a:lnTo>
                  <a:lnTo>
                    <a:pt x="11100" y="5898"/>
                  </a:lnTo>
                  <a:lnTo>
                    <a:pt x="11759" y="6214"/>
                  </a:lnTo>
                  <a:lnTo>
                    <a:pt x="12747" y="6293"/>
                  </a:lnTo>
                  <a:lnTo>
                    <a:pt x="13231" y="6293"/>
                  </a:lnTo>
                  <a:lnTo>
                    <a:pt x="13561" y="6450"/>
                  </a:lnTo>
                  <a:lnTo>
                    <a:pt x="13561" y="6608"/>
                  </a:lnTo>
                  <a:lnTo>
                    <a:pt x="13231" y="6845"/>
                  </a:lnTo>
                  <a:lnTo>
                    <a:pt x="13057" y="6924"/>
                  </a:lnTo>
                  <a:lnTo>
                    <a:pt x="12573" y="6924"/>
                  </a:lnTo>
                  <a:lnTo>
                    <a:pt x="11604" y="6766"/>
                  </a:lnTo>
                  <a:lnTo>
                    <a:pt x="10616" y="6687"/>
                  </a:lnTo>
                  <a:lnTo>
                    <a:pt x="10132" y="6608"/>
                  </a:lnTo>
                  <a:lnTo>
                    <a:pt x="9802" y="6450"/>
                  </a:lnTo>
                  <a:lnTo>
                    <a:pt x="8659" y="5740"/>
                  </a:lnTo>
                  <a:lnTo>
                    <a:pt x="8485" y="5346"/>
                  </a:lnTo>
                  <a:lnTo>
                    <a:pt x="8485" y="5188"/>
                  </a:lnTo>
                  <a:lnTo>
                    <a:pt x="8330" y="4951"/>
                  </a:lnTo>
                  <a:lnTo>
                    <a:pt x="7361" y="4793"/>
                  </a:lnTo>
                  <a:lnTo>
                    <a:pt x="6528" y="4636"/>
                  </a:lnTo>
                  <a:lnTo>
                    <a:pt x="4901" y="4083"/>
                  </a:lnTo>
                  <a:lnTo>
                    <a:pt x="5560" y="4083"/>
                  </a:lnTo>
                  <a:lnTo>
                    <a:pt x="6218" y="4241"/>
                  </a:lnTo>
                  <a:lnTo>
                    <a:pt x="7671" y="4241"/>
                  </a:lnTo>
                  <a:lnTo>
                    <a:pt x="10945" y="4320"/>
                  </a:lnTo>
                  <a:lnTo>
                    <a:pt x="12088" y="4162"/>
                  </a:lnTo>
                  <a:lnTo>
                    <a:pt x="12747" y="4004"/>
                  </a:lnTo>
                  <a:lnTo>
                    <a:pt x="13231" y="3689"/>
                  </a:lnTo>
                  <a:lnTo>
                    <a:pt x="13716" y="3058"/>
                  </a:lnTo>
                  <a:lnTo>
                    <a:pt x="13890" y="2742"/>
                  </a:lnTo>
                  <a:lnTo>
                    <a:pt x="13716" y="2426"/>
                  </a:lnTo>
                  <a:lnTo>
                    <a:pt x="12902" y="1953"/>
                  </a:lnTo>
                  <a:lnTo>
                    <a:pt x="11604" y="1795"/>
                  </a:lnTo>
                  <a:lnTo>
                    <a:pt x="8659" y="1401"/>
                  </a:lnTo>
                  <a:lnTo>
                    <a:pt x="7187" y="1164"/>
                  </a:lnTo>
                  <a:lnTo>
                    <a:pt x="5889" y="1164"/>
                  </a:lnTo>
                  <a:lnTo>
                    <a:pt x="2945" y="1164"/>
                  </a:lnTo>
                  <a:lnTo>
                    <a:pt x="3429" y="927"/>
                  </a:lnTo>
                  <a:lnTo>
                    <a:pt x="3603" y="848"/>
                  </a:lnTo>
                  <a:lnTo>
                    <a:pt x="3274" y="769"/>
                  </a:lnTo>
                  <a:lnTo>
                    <a:pt x="2460" y="690"/>
                  </a:lnTo>
                  <a:lnTo>
                    <a:pt x="2131" y="1006"/>
                  </a:lnTo>
                  <a:lnTo>
                    <a:pt x="1472" y="1085"/>
                  </a:lnTo>
                  <a:lnTo>
                    <a:pt x="1472" y="1322"/>
                  </a:lnTo>
                  <a:lnTo>
                    <a:pt x="814" y="1637"/>
                  </a:lnTo>
                  <a:lnTo>
                    <a:pt x="174" y="2111"/>
                  </a:lnTo>
                  <a:lnTo>
                    <a:pt x="0" y="2584"/>
                  </a:lnTo>
                  <a:lnTo>
                    <a:pt x="504" y="3215"/>
                  </a:lnTo>
                  <a:lnTo>
                    <a:pt x="1317" y="3373"/>
                  </a:lnTo>
                  <a:lnTo>
                    <a:pt x="2131" y="3768"/>
                  </a:lnTo>
                  <a:lnTo>
                    <a:pt x="1802" y="4320"/>
                  </a:lnTo>
                  <a:lnTo>
                    <a:pt x="2790" y="5267"/>
                  </a:lnTo>
                  <a:lnTo>
                    <a:pt x="4088" y="5898"/>
                  </a:lnTo>
                  <a:lnTo>
                    <a:pt x="3274" y="6372"/>
                  </a:lnTo>
                  <a:lnTo>
                    <a:pt x="3429" y="6924"/>
                  </a:lnTo>
                  <a:lnTo>
                    <a:pt x="4746" y="7318"/>
                  </a:lnTo>
                  <a:lnTo>
                    <a:pt x="5560" y="7871"/>
                  </a:lnTo>
                  <a:lnTo>
                    <a:pt x="5230" y="8344"/>
                  </a:lnTo>
                  <a:lnTo>
                    <a:pt x="6528" y="8739"/>
                  </a:lnTo>
                  <a:lnTo>
                    <a:pt x="7516" y="9212"/>
                  </a:lnTo>
                  <a:lnTo>
                    <a:pt x="7361" y="9843"/>
                  </a:lnTo>
                  <a:lnTo>
                    <a:pt x="6528" y="10553"/>
                  </a:lnTo>
                  <a:lnTo>
                    <a:pt x="5560" y="11264"/>
                  </a:lnTo>
                  <a:lnTo>
                    <a:pt x="5076" y="12210"/>
                  </a:lnTo>
                  <a:lnTo>
                    <a:pt x="5385" y="12053"/>
                  </a:lnTo>
                  <a:lnTo>
                    <a:pt x="5889" y="12368"/>
                  </a:lnTo>
                  <a:lnTo>
                    <a:pt x="6703" y="12526"/>
                  </a:lnTo>
                  <a:lnTo>
                    <a:pt x="7671" y="12605"/>
                  </a:lnTo>
                  <a:lnTo>
                    <a:pt x="7671" y="12684"/>
                  </a:lnTo>
                  <a:lnTo>
                    <a:pt x="7516" y="12763"/>
                  </a:lnTo>
                  <a:lnTo>
                    <a:pt x="7032" y="12842"/>
                  </a:lnTo>
                  <a:lnTo>
                    <a:pt x="6703" y="12842"/>
                  </a:lnTo>
                  <a:lnTo>
                    <a:pt x="6528" y="13078"/>
                  </a:lnTo>
                  <a:lnTo>
                    <a:pt x="5560" y="13157"/>
                  </a:lnTo>
                  <a:lnTo>
                    <a:pt x="5560" y="13394"/>
                  </a:lnTo>
                  <a:lnTo>
                    <a:pt x="5560" y="13631"/>
                  </a:lnTo>
                  <a:lnTo>
                    <a:pt x="5385" y="13631"/>
                  </a:lnTo>
                  <a:lnTo>
                    <a:pt x="5560" y="13788"/>
                  </a:lnTo>
                  <a:lnTo>
                    <a:pt x="5560" y="14262"/>
                  </a:lnTo>
                  <a:lnTo>
                    <a:pt x="5560" y="14893"/>
                  </a:lnTo>
                  <a:lnTo>
                    <a:pt x="6373" y="15367"/>
                  </a:lnTo>
                  <a:lnTo>
                    <a:pt x="6044" y="15998"/>
                  </a:lnTo>
                  <a:lnTo>
                    <a:pt x="6703" y="16077"/>
                  </a:lnTo>
                  <a:lnTo>
                    <a:pt x="6858" y="16471"/>
                  </a:lnTo>
                  <a:lnTo>
                    <a:pt x="7516" y="16787"/>
                  </a:lnTo>
                  <a:lnTo>
                    <a:pt x="8001" y="17418"/>
                  </a:lnTo>
                  <a:lnTo>
                    <a:pt x="8001" y="17339"/>
                  </a:lnTo>
                  <a:lnTo>
                    <a:pt x="8485" y="17339"/>
                  </a:lnTo>
                  <a:lnTo>
                    <a:pt x="8989" y="17497"/>
                  </a:lnTo>
                  <a:lnTo>
                    <a:pt x="9318" y="17418"/>
                  </a:lnTo>
                  <a:lnTo>
                    <a:pt x="9957" y="17497"/>
                  </a:lnTo>
                  <a:lnTo>
                    <a:pt x="10287" y="17655"/>
                  </a:lnTo>
                  <a:lnTo>
                    <a:pt x="11100" y="17418"/>
                  </a:lnTo>
                  <a:lnTo>
                    <a:pt x="11759" y="17497"/>
                  </a:lnTo>
                  <a:lnTo>
                    <a:pt x="12418" y="17734"/>
                  </a:lnTo>
                  <a:lnTo>
                    <a:pt x="12573" y="18049"/>
                  </a:lnTo>
                  <a:lnTo>
                    <a:pt x="12573" y="18365"/>
                  </a:lnTo>
                  <a:lnTo>
                    <a:pt x="13231" y="18523"/>
                  </a:lnTo>
                  <a:lnTo>
                    <a:pt x="13231" y="18681"/>
                  </a:lnTo>
                  <a:lnTo>
                    <a:pt x="13890" y="18917"/>
                  </a:lnTo>
                  <a:lnTo>
                    <a:pt x="14703" y="18996"/>
                  </a:lnTo>
                  <a:lnTo>
                    <a:pt x="14858" y="19233"/>
                  </a:lnTo>
                  <a:lnTo>
                    <a:pt x="16176" y="19391"/>
                  </a:lnTo>
                  <a:lnTo>
                    <a:pt x="16660" y="19627"/>
                  </a:lnTo>
                  <a:lnTo>
                    <a:pt x="16331" y="19864"/>
                  </a:lnTo>
                  <a:lnTo>
                    <a:pt x="16001" y="20022"/>
                  </a:lnTo>
                  <a:lnTo>
                    <a:pt x="15033" y="20101"/>
                  </a:lnTo>
                  <a:lnTo>
                    <a:pt x="14858" y="20338"/>
                  </a:lnTo>
                  <a:lnTo>
                    <a:pt x="15343" y="20495"/>
                  </a:lnTo>
                  <a:lnTo>
                    <a:pt x="15343" y="20732"/>
                  </a:lnTo>
                  <a:lnTo>
                    <a:pt x="15672" y="20969"/>
                  </a:lnTo>
                  <a:lnTo>
                    <a:pt x="16176" y="21284"/>
                  </a:lnTo>
                  <a:lnTo>
                    <a:pt x="16176" y="21284"/>
                  </a:lnTo>
                  <a:lnTo>
                    <a:pt x="16815" y="21284"/>
                  </a:lnTo>
                  <a:lnTo>
                    <a:pt x="16989" y="20890"/>
                  </a:lnTo>
                  <a:lnTo>
                    <a:pt x="17629" y="20890"/>
                  </a:lnTo>
                  <a:lnTo>
                    <a:pt x="18772" y="20574"/>
                  </a:lnTo>
                  <a:lnTo>
                    <a:pt x="19585" y="20732"/>
                  </a:lnTo>
                  <a:lnTo>
                    <a:pt x="20418" y="20969"/>
                  </a:lnTo>
                  <a:lnTo>
                    <a:pt x="20089" y="21127"/>
                  </a:lnTo>
                  <a:lnTo>
                    <a:pt x="20418" y="21521"/>
                  </a:lnTo>
                  <a:lnTo>
                    <a:pt x="20903" y="21600"/>
                  </a:lnTo>
                  <a:lnTo>
                    <a:pt x="21561" y="21600"/>
                  </a:lnTo>
                  <a:lnTo>
                    <a:pt x="21600" y="0"/>
                  </a:lnTo>
                  <a:lnTo>
                    <a:pt x="19585" y="0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8" name="Shape 1769">
              <a:extLst>
                <a:ext uri="{FF2B5EF4-FFF2-40B4-BE49-F238E27FC236}">
                  <a16:creationId xmlns:a16="http://schemas.microsoft.com/office/drawing/2014/main" id="{0E4B9C5D-E68F-48C2-8DDF-02021C4AC7AB}"/>
                </a:ext>
              </a:extLst>
            </p:cNvPr>
            <p:cNvSpPr/>
            <p:nvPr/>
          </p:nvSpPr>
          <p:spPr>
            <a:xfrm>
              <a:off x="7738154" y="4205340"/>
              <a:ext cx="1491732" cy="23703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25" y="12906"/>
                  </a:moveTo>
                  <a:lnTo>
                    <a:pt x="18418" y="12226"/>
                  </a:lnTo>
                  <a:lnTo>
                    <a:pt x="18876" y="11411"/>
                  </a:lnTo>
                  <a:lnTo>
                    <a:pt x="17744" y="10460"/>
                  </a:lnTo>
                  <a:lnTo>
                    <a:pt x="15910" y="9781"/>
                  </a:lnTo>
                  <a:lnTo>
                    <a:pt x="15694" y="8830"/>
                  </a:lnTo>
                  <a:lnTo>
                    <a:pt x="16827" y="8015"/>
                  </a:lnTo>
                  <a:lnTo>
                    <a:pt x="15020" y="6928"/>
                  </a:lnTo>
                  <a:lnTo>
                    <a:pt x="13645" y="5298"/>
                  </a:lnTo>
                  <a:lnTo>
                    <a:pt x="14103" y="4347"/>
                  </a:lnTo>
                  <a:lnTo>
                    <a:pt x="12971" y="3668"/>
                  </a:lnTo>
                  <a:lnTo>
                    <a:pt x="11838" y="3396"/>
                  </a:lnTo>
                  <a:lnTo>
                    <a:pt x="11137" y="2309"/>
                  </a:lnTo>
                  <a:lnTo>
                    <a:pt x="11380" y="1494"/>
                  </a:lnTo>
                  <a:lnTo>
                    <a:pt x="11596" y="1223"/>
                  </a:lnTo>
                  <a:lnTo>
                    <a:pt x="11137" y="543"/>
                  </a:lnTo>
                  <a:lnTo>
                    <a:pt x="9330" y="0"/>
                  </a:lnTo>
                  <a:lnTo>
                    <a:pt x="7955" y="0"/>
                  </a:lnTo>
                  <a:lnTo>
                    <a:pt x="7065" y="679"/>
                  </a:lnTo>
                  <a:lnTo>
                    <a:pt x="7065" y="1902"/>
                  </a:lnTo>
                  <a:lnTo>
                    <a:pt x="6607" y="3125"/>
                  </a:lnTo>
                  <a:lnTo>
                    <a:pt x="5016" y="2853"/>
                  </a:lnTo>
                  <a:lnTo>
                    <a:pt x="3883" y="3125"/>
                  </a:lnTo>
                  <a:lnTo>
                    <a:pt x="1160" y="2309"/>
                  </a:lnTo>
                  <a:lnTo>
                    <a:pt x="0" y="2717"/>
                  </a:lnTo>
                  <a:lnTo>
                    <a:pt x="1375" y="3668"/>
                  </a:lnTo>
                  <a:lnTo>
                    <a:pt x="3883" y="4347"/>
                  </a:lnTo>
                  <a:lnTo>
                    <a:pt x="4773" y="5026"/>
                  </a:lnTo>
                  <a:lnTo>
                    <a:pt x="4773" y="5706"/>
                  </a:lnTo>
                  <a:lnTo>
                    <a:pt x="5933" y="6249"/>
                  </a:lnTo>
                  <a:lnTo>
                    <a:pt x="5933" y="7064"/>
                  </a:lnTo>
                  <a:lnTo>
                    <a:pt x="6148" y="7879"/>
                  </a:lnTo>
                  <a:lnTo>
                    <a:pt x="6607" y="8558"/>
                  </a:lnTo>
                  <a:lnTo>
                    <a:pt x="7065" y="9374"/>
                  </a:lnTo>
                  <a:lnTo>
                    <a:pt x="7955" y="9509"/>
                  </a:lnTo>
                  <a:lnTo>
                    <a:pt x="8872" y="9781"/>
                  </a:lnTo>
                  <a:lnTo>
                    <a:pt x="9546" y="9917"/>
                  </a:lnTo>
                  <a:lnTo>
                    <a:pt x="9546" y="10189"/>
                  </a:lnTo>
                  <a:lnTo>
                    <a:pt x="9789" y="10460"/>
                  </a:lnTo>
                  <a:lnTo>
                    <a:pt x="9546" y="10732"/>
                  </a:lnTo>
                  <a:lnTo>
                    <a:pt x="8656" y="11819"/>
                  </a:lnTo>
                  <a:lnTo>
                    <a:pt x="6364" y="14128"/>
                  </a:lnTo>
                  <a:lnTo>
                    <a:pt x="5474" y="14672"/>
                  </a:lnTo>
                  <a:lnTo>
                    <a:pt x="4773" y="15215"/>
                  </a:lnTo>
                  <a:lnTo>
                    <a:pt x="4773" y="15894"/>
                  </a:lnTo>
                  <a:lnTo>
                    <a:pt x="5016" y="16574"/>
                  </a:lnTo>
                  <a:lnTo>
                    <a:pt x="5690" y="17796"/>
                  </a:lnTo>
                  <a:lnTo>
                    <a:pt x="6148" y="18340"/>
                  </a:lnTo>
                  <a:lnTo>
                    <a:pt x="6148" y="19019"/>
                  </a:lnTo>
                  <a:lnTo>
                    <a:pt x="6364" y="19698"/>
                  </a:lnTo>
                  <a:lnTo>
                    <a:pt x="6822" y="20242"/>
                  </a:lnTo>
                  <a:lnTo>
                    <a:pt x="7739" y="20513"/>
                  </a:lnTo>
                  <a:lnTo>
                    <a:pt x="8656" y="20785"/>
                  </a:lnTo>
                  <a:lnTo>
                    <a:pt x="8413" y="21600"/>
                  </a:lnTo>
                  <a:lnTo>
                    <a:pt x="9789" y="21600"/>
                  </a:lnTo>
                  <a:lnTo>
                    <a:pt x="10247" y="21464"/>
                  </a:lnTo>
                  <a:lnTo>
                    <a:pt x="10921" y="21192"/>
                  </a:lnTo>
                  <a:lnTo>
                    <a:pt x="13645" y="20242"/>
                  </a:lnTo>
                  <a:lnTo>
                    <a:pt x="16153" y="19562"/>
                  </a:lnTo>
                  <a:lnTo>
                    <a:pt x="18202" y="18883"/>
                  </a:lnTo>
                  <a:lnTo>
                    <a:pt x="18876" y="17253"/>
                  </a:lnTo>
                  <a:lnTo>
                    <a:pt x="20225" y="16030"/>
                  </a:lnTo>
                  <a:lnTo>
                    <a:pt x="21384" y="14808"/>
                  </a:lnTo>
                  <a:lnTo>
                    <a:pt x="21600" y="13721"/>
                  </a:lnTo>
                  <a:lnTo>
                    <a:pt x="20225" y="12906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09" name="Shape 1770">
              <a:extLst>
                <a:ext uri="{FF2B5EF4-FFF2-40B4-BE49-F238E27FC236}">
                  <a16:creationId xmlns:a16="http://schemas.microsoft.com/office/drawing/2014/main" id="{8344F8D2-32C0-4F82-82A8-BB0991116E84}"/>
                </a:ext>
              </a:extLst>
            </p:cNvPr>
            <p:cNvSpPr/>
            <p:nvPr/>
          </p:nvSpPr>
          <p:spPr>
            <a:xfrm>
              <a:off x="6939212" y="4533309"/>
              <a:ext cx="1286874" cy="3160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10" y="1121"/>
                  </a:moveTo>
                  <a:lnTo>
                    <a:pt x="11066" y="917"/>
                  </a:lnTo>
                  <a:lnTo>
                    <a:pt x="10534" y="1630"/>
                  </a:lnTo>
                  <a:lnTo>
                    <a:pt x="9221" y="1630"/>
                  </a:lnTo>
                  <a:lnTo>
                    <a:pt x="8159" y="2140"/>
                  </a:lnTo>
                  <a:lnTo>
                    <a:pt x="8159" y="2751"/>
                  </a:lnTo>
                  <a:lnTo>
                    <a:pt x="8409" y="3260"/>
                  </a:lnTo>
                  <a:lnTo>
                    <a:pt x="6564" y="3974"/>
                  </a:lnTo>
                  <a:lnTo>
                    <a:pt x="6564" y="4789"/>
                  </a:lnTo>
                  <a:lnTo>
                    <a:pt x="5252" y="5094"/>
                  </a:lnTo>
                  <a:lnTo>
                    <a:pt x="5252" y="6317"/>
                  </a:lnTo>
                  <a:lnTo>
                    <a:pt x="3689" y="7336"/>
                  </a:lnTo>
                  <a:lnTo>
                    <a:pt x="5001" y="7642"/>
                  </a:lnTo>
                  <a:lnTo>
                    <a:pt x="4470" y="8355"/>
                  </a:lnTo>
                  <a:lnTo>
                    <a:pt x="2094" y="8457"/>
                  </a:lnTo>
                  <a:lnTo>
                    <a:pt x="1032" y="9374"/>
                  </a:lnTo>
                  <a:lnTo>
                    <a:pt x="1563" y="10902"/>
                  </a:lnTo>
                  <a:lnTo>
                    <a:pt x="1563" y="11921"/>
                  </a:lnTo>
                  <a:lnTo>
                    <a:pt x="2876" y="12430"/>
                  </a:lnTo>
                  <a:lnTo>
                    <a:pt x="2876" y="12940"/>
                  </a:lnTo>
                  <a:lnTo>
                    <a:pt x="2094" y="13449"/>
                  </a:lnTo>
                  <a:lnTo>
                    <a:pt x="2094" y="14570"/>
                  </a:lnTo>
                  <a:lnTo>
                    <a:pt x="1032" y="14977"/>
                  </a:lnTo>
                  <a:lnTo>
                    <a:pt x="531" y="16200"/>
                  </a:lnTo>
                  <a:lnTo>
                    <a:pt x="0" y="16302"/>
                  </a:lnTo>
                  <a:lnTo>
                    <a:pt x="250" y="16913"/>
                  </a:lnTo>
                  <a:lnTo>
                    <a:pt x="1032" y="17219"/>
                  </a:lnTo>
                  <a:lnTo>
                    <a:pt x="1313" y="17525"/>
                  </a:lnTo>
                  <a:lnTo>
                    <a:pt x="1313" y="18340"/>
                  </a:lnTo>
                  <a:lnTo>
                    <a:pt x="2626" y="19155"/>
                  </a:lnTo>
                  <a:lnTo>
                    <a:pt x="3407" y="19562"/>
                  </a:lnTo>
                  <a:lnTo>
                    <a:pt x="3689" y="19970"/>
                  </a:lnTo>
                  <a:lnTo>
                    <a:pt x="3407" y="20275"/>
                  </a:lnTo>
                  <a:lnTo>
                    <a:pt x="3407" y="20581"/>
                  </a:lnTo>
                  <a:lnTo>
                    <a:pt x="3939" y="20785"/>
                  </a:lnTo>
                  <a:lnTo>
                    <a:pt x="4220" y="21192"/>
                  </a:lnTo>
                  <a:lnTo>
                    <a:pt x="4220" y="21600"/>
                  </a:lnTo>
                  <a:lnTo>
                    <a:pt x="6314" y="21600"/>
                  </a:lnTo>
                  <a:lnTo>
                    <a:pt x="7377" y="21396"/>
                  </a:lnTo>
                  <a:lnTo>
                    <a:pt x="7627" y="20989"/>
                  </a:lnTo>
                  <a:lnTo>
                    <a:pt x="8159" y="20581"/>
                  </a:lnTo>
                  <a:lnTo>
                    <a:pt x="8940" y="20377"/>
                  </a:lnTo>
                  <a:lnTo>
                    <a:pt x="11066" y="20479"/>
                  </a:lnTo>
                  <a:lnTo>
                    <a:pt x="12097" y="18747"/>
                  </a:lnTo>
                  <a:lnTo>
                    <a:pt x="12379" y="18340"/>
                  </a:lnTo>
                  <a:lnTo>
                    <a:pt x="12097" y="17932"/>
                  </a:lnTo>
                  <a:lnTo>
                    <a:pt x="12097" y="17423"/>
                  </a:lnTo>
                  <a:lnTo>
                    <a:pt x="12379" y="17015"/>
                  </a:lnTo>
                  <a:lnTo>
                    <a:pt x="12629" y="16506"/>
                  </a:lnTo>
                  <a:lnTo>
                    <a:pt x="13160" y="16200"/>
                  </a:lnTo>
                  <a:lnTo>
                    <a:pt x="14754" y="15792"/>
                  </a:lnTo>
                  <a:lnTo>
                    <a:pt x="15536" y="15589"/>
                  </a:lnTo>
                  <a:lnTo>
                    <a:pt x="15536" y="15181"/>
                  </a:lnTo>
                  <a:lnTo>
                    <a:pt x="15786" y="14875"/>
                  </a:lnTo>
                  <a:lnTo>
                    <a:pt x="16317" y="14570"/>
                  </a:lnTo>
                  <a:lnTo>
                    <a:pt x="15004" y="13857"/>
                  </a:lnTo>
                  <a:lnTo>
                    <a:pt x="12910" y="13347"/>
                  </a:lnTo>
                  <a:lnTo>
                    <a:pt x="12379" y="13245"/>
                  </a:lnTo>
                  <a:lnTo>
                    <a:pt x="12097" y="13042"/>
                  </a:lnTo>
                  <a:lnTo>
                    <a:pt x="12097" y="12532"/>
                  </a:lnTo>
                  <a:lnTo>
                    <a:pt x="11847" y="11513"/>
                  </a:lnTo>
                  <a:lnTo>
                    <a:pt x="12097" y="10596"/>
                  </a:lnTo>
                  <a:lnTo>
                    <a:pt x="13410" y="9679"/>
                  </a:lnTo>
                  <a:lnTo>
                    <a:pt x="15004" y="8966"/>
                  </a:lnTo>
                  <a:lnTo>
                    <a:pt x="16849" y="8253"/>
                  </a:lnTo>
                  <a:lnTo>
                    <a:pt x="17380" y="7947"/>
                  </a:lnTo>
                  <a:lnTo>
                    <a:pt x="17630" y="7438"/>
                  </a:lnTo>
                  <a:lnTo>
                    <a:pt x="18162" y="7132"/>
                  </a:lnTo>
                  <a:lnTo>
                    <a:pt x="18162" y="6826"/>
                  </a:lnTo>
                  <a:lnTo>
                    <a:pt x="17911" y="6317"/>
                  </a:lnTo>
                  <a:lnTo>
                    <a:pt x="18162" y="5909"/>
                  </a:lnTo>
                  <a:lnTo>
                    <a:pt x="18943" y="5400"/>
                  </a:lnTo>
                  <a:lnTo>
                    <a:pt x="19224" y="4891"/>
                  </a:lnTo>
                  <a:lnTo>
                    <a:pt x="21319" y="4789"/>
                  </a:lnTo>
                  <a:lnTo>
                    <a:pt x="21600" y="4789"/>
                  </a:lnTo>
                  <a:lnTo>
                    <a:pt x="21069" y="4177"/>
                  </a:lnTo>
                  <a:lnTo>
                    <a:pt x="20537" y="3668"/>
                  </a:lnTo>
                  <a:lnTo>
                    <a:pt x="20287" y="3057"/>
                  </a:lnTo>
                  <a:lnTo>
                    <a:pt x="20287" y="2445"/>
                  </a:lnTo>
                  <a:lnTo>
                    <a:pt x="18943" y="2038"/>
                  </a:lnTo>
                  <a:lnTo>
                    <a:pt x="18943" y="1528"/>
                  </a:lnTo>
                  <a:lnTo>
                    <a:pt x="17911" y="1019"/>
                  </a:lnTo>
                  <a:lnTo>
                    <a:pt x="15004" y="509"/>
                  </a:lnTo>
                  <a:lnTo>
                    <a:pt x="13942" y="0"/>
                  </a:lnTo>
                  <a:lnTo>
                    <a:pt x="13410" y="102"/>
                  </a:lnTo>
                  <a:lnTo>
                    <a:pt x="13410" y="112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0" name="Shape 1771">
              <a:extLst>
                <a:ext uri="{FF2B5EF4-FFF2-40B4-BE49-F238E27FC236}">
                  <a16:creationId xmlns:a16="http://schemas.microsoft.com/office/drawing/2014/main" id="{45CBCAC4-16AC-41C8-8BEC-F2965DF78EBF}"/>
                </a:ext>
              </a:extLst>
            </p:cNvPr>
            <p:cNvSpPr/>
            <p:nvPr/>
          </p:nvSpPr>
          <p:spPr>
            <a:xfrm>
              <a:off x="7738154" y="4190433"/>
              <a:ext cx="1491732" cy="23703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225" y="12906"/>
                  </a:moveTo>
                  <a:lnTo>
                    <a:pt x="18418" y="12226"/>
                  </a:lnTo>
                  <a:lnTo>
                    <a:pt x="18876" y="11411"/>
                  </a:lnTo>
                  <a:lnTo>
                    <a:pt x="17744" y="10460"/>
                  </a:lnTo>
                  <a:lnTo>
                    <a:pt x="15910" y="9781"/>
                  </a:lnTo>
                  <a:lnTo>
                    <a:pt x="15694" y="8830"/>
                  </a:lnTo>
                  <a:lnTo>
                    <a:pt x="16827" y="8015"/>
                  </a:lnTo>
                  <a:lnTo>
                    <a:pt x="15020" y="6928"/>
                  </a:lnTo>
                  <a:lnTo>
                    <a:pt x="13645" y="5298"/>
                  </a:lnTo>
                  <a:lnTo>
                    <a:pt x="14103" y="4347"/>
                  </a:lnTo>
                  <a:lnTo>
                    <a:pt x="12971" y="3668"/>
                  </a:lnTo>
                  <a:lnTo>
                    <a:pt x="11838" y="3396"/>
                  </a:lnTo>
                  <a:lnTo>
                    <a:pt x="11137" y="2309"/>
                  </a:lnTo>
                  <a:lnTo>
                    <a:pt x="11380" y="1494"/>
                  </a:lnTo>
                  <a:lnTo>
                    <a:pt x="11596" y="1223"/>
                  </a:lnTo>
                  <a:lnTo>
                    <a:pt x="11137" y="543"/>
                  </a:lnTo>
                  <a:lnTo>
                    <a:pt x="9330" y="0"/>
                  </a:lnTo>
                  <a:lnTo>
                    <a:pt x="7955" y="0"/>
                  </a:lnTo>
                  <a:lnTo>
                    <a:pt x="7065" y="679"/>
                  </a:lnTo>
                  <a:lnTo>
                    <a:pt x="7065" y="1902"/>
                  </a:lnTo>
                  <a:lnTo>
                    <a:pt x="6607" y="3125"/>
                  </a:lnTo>
                  <a:lnTo>
                    <a:pt x="5016" y="2853"/>
                  </a:lnTo>
                  <a:lnTo>
                    <a:pt x="3883" y="3125"/>
                  </a:lnTo>
                  <a:lnTo>
                    <a:pt x="1160" y="2309"/>
                  </a:lnTo>
                  <a:lnTo>
                    <a:pt x="0" y="2717"/>
                  </a:lnTo>
                  <a:lnTo>
                    <a:pt x="1375" y="3668"/>
                  </a:lnTo>
                  <a:lnTo>
                    <a:pt x="3883" y="4347"/>
                  </a:lnTo>
                  <a:lnTo>
                    <a:pt x="4773" y="5026"/>
                  </a:lnTo>
                  <a:lnTo>
                    <a:pt x="4773" y="5706"/>
                  </a:lnTo>
                  <a:lnTo>
                    <a:pt x="5933" y="6249"/>
                  </a:lnTo>
                  <a:lnTo>
                    <a:pt x="5933" y="7064"/>
                  </a:lnTo>
                  <a:lnTo>
                    <a:pt x="6148" y="7879"/>
                  </a:lnTo>
                  <a:lnTo>
                    <a:pt x="6607" y="8558"/>
                  </a:lnTo>
                  <a:lnTo>
                    <a:pt x="7065" y="9374"/>
                  </a:lnTo>
                  <a:lnTo>
                    <a:pt x="7955" y="9509"/>
                  </a:lnTo>
                  <a:lnTo>
                    <a:pt x="8872" y="9781"/>
                  </a:lnTo>
                  <a:lnTo>
                    <a:pt x="9546" y="9917"/>
                  </a:lnTo>
                  <a:lnTo>
                    <a:pt x="9546" y="10189"/>
                  </a:lnTo>
                  <a:lnTo>
                    <a:pt x="9789" y="10460"/>
                  </a:lnTo>
                  <a:lnTo>
                    <a:pt x="9546" y="10732"/>
                  </a:lnTo>
                  <a:lnTo>
                    <a:pt x="8656" y="11819"/>
                  </a:lnTo>
                  <a:lnTo>
                    <a:pt x="6364" y="14128"/>
                  </a:lnTo>
                  <a:lnTo>
                    <a:pt x="5474" y="14672"/>
                  </a:lnTo>
                  <a:lnTo>
                    <a:pt x="4773" y="15215"/>
                  </a:lnTo>
                  <a:lnTo>
                    <a:pt x="4773" y="15894"/>
                  </a:lnTo>
                  <a:lnTo>
                    <a:pt x="5016" y="16574"/>
                  </a:lnTo>
                  <a:lnTo>
                    <a:pt x="5690" y="17796"/>
                  </a:lnTo>
                  <a:lnTo>
                    <a:pt x="6148" y="18340"/>
                  </a:lnTo>
                  <a:lnTo>
                    <a:pt x="6148" y="19019"/>
                  </a:lnTo>
                  <a:lnTo>
                    <a:pt x="6364" y="19698"/>
                  </a:lnTo>
                  <a:lnTo>
                    <a:pt x="6822" y="20242"/>
                  </a:lnTo>
                  <a:lnTo>
                    <a:pt x="7739" y="20513"/>
                  </a:lnTo>
                  <a:lnTo>
                    <a:pt x="8656" y="20785"/>
                  </a:lnTo>
                  <a:lnTo>
                    <a:pt x="8413" y="21600"/>
                  </a:lnTo>
                  <a:lnTo>
                    <a:pt x="9789" y="21600"/>
                  </a:lnTo>
                  <a:lnTo>
                    <a:pt x="10247" y="21464"/>
                  </a:lnTo>
                  <a:lnTo>
                    <a:pt x="10921" y="21192"/>
                  </a:lnTo>
                  <a:lnTo>
                    <a:pt x="13645" y="20242"/>
                  </a:lnTo>
                  <a:lnTo>
                    <a:pt x="16153" y="19562"/>
                  </a:lnTo>
                  <a:lnTo>
                    <a:pt x="18202" y="18883"/>
                  </a:lnTo>
                  <a:lnTo>
                    <a:pt x="18876" y="17253"/>
                  </a:lnTo>
                  <a:lnTo>
                    <a:pt x="20225" y="16030"/>
                  </a:lnTo>
                  <a:lnTo>
                    <a:pt x="21384" y="14808"/>
                  </a:lnTo>
                  <a:lnTo>
                    <a:pt x="21600" y="13721"/>
                  </a:lnTo>
                  <a:lnTo>
                    <a:pt x="20225" y="12906"/>
                  </a:ln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914400"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1" name="Shape 1772">
              <a:extLst>
                <a:ext uri="{FF2B5EF4-FFF2-40B4-BE49-F238E27FC236}">
                  <a16:creationId xmlns:a16="http://schemas.microsoft.com/office/drawing/2014/main" id="{A82E078B-EBDB-4DFA-B035-B8B954A8E497}"/>
                </a:ext>
              </a:extLst>
            </p:cNvPr>
            <p:cNvSpPr/>
            <p:nvPr/>
          </p:nvSpPr>
          <p:spPr>
            <a:xfrm>
              <a:off x="6939212" y="4518401"/>
              <a:ext cx="1286874" cy="31604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410" y="1121"/>
                  </a:moveTo>
                  <a:lnTo>
                    <a:pt x="11066" y="917"/>
                  </a:lnTo>
                  <a:lnTo>
                    <a:pt x="10534" y="1630"/>
                  </a:lnTo>
                  <a:lnTo>
                    <a:pt x="9221" y="1630"/>
                  </a:lnTo>
                  <a:lnTo>
                    <a:pt x="8159" y="2140"/>
                  </a:lnTo>
                  <a:lnTo>
                    <a:pt x="8159" y="2751"/>
                  </a:lnTo>
                  <a:lnTo>
                    <a:pt x="8409" y="3260"/>
                  </a:lnTo>
                  <a:lnTo>
                    <a:pt x="6564" y="3974"/>
                  </a:lnTo>
                  <a:lnTo>
                    <a:pt x="6564" y="4789"/>
                  </a:lnTo>
                  <a:lnTo>
                    <a:pt x="5252" y="5094"/>
                  </a:lnTo>
                  <a:lnTo>
                    <a:pt x="5252" y="6317"/>
                  </a:lnTo>
                  <a:lnTo>
                    <a:pt x="3689" y="7336"/>
                  </a:lnTo>
                  <a:lnTo>
                    <a:pt x="5001" y="7642"/>
                  </a:lnTo>
                  <a:lnTo>
                    <a:pt x="4470" y="8355"/>
                  </a:lnTo>
                  <a:lnTo>
                    <a:pt x="2094" y="8457"/>
                  </a:lnTo>
                  <a:lnTo>
                    <a:pt x="1032" y="9374"/>
                  </a:lnTo>
                  <a:lnTo>
                    <a:pt x="1563" y="10902"/>
                  </a:lnTo>
                  <a:lnTo>
                    <a:pt x="1563" y="11921"/>
                  </a:lnTo>
                  <a:lnTo>
                    <a:pt x="2876" y="12430"/>
                  </a:lnTo>
                  <a:lnTo>
                    <a:pt x="2876" y="12940"/>
                  </a:lnTo>
                  <a:lnTo>
                    <a:pt x="2094" y="13449"/>
                  </a:lnTo>
                  <a:lnTo>
                    <a:pt x="2094" y="14570"/>
                  </a:lnTo>
                  <a:lnTo>
                    <a:pt x="1032" y="14977"/>
                  </a:lnTo>
                  <a:lnTo>
                    <a:pt x="531" y="16200"/>
                  </a:lnTo>
                  <a:lnTo>
                    <a:pt x="0" y="16302"/>
                  </a:lnTo>
                  <a:lnTo>
                    <a:pt x="250" y="16913"/>
                  </a:lnTo>
                  <a:lnTo>
                    <a:pt x="1032" y="17219"/>
                  </a:lnTo>
                  <a:lnTo>
                    <a:pt x="1313" y="17525"/>
                  </a:lnTo>
                  <a:lnTo>
                    <a:pt x="1313" y="18340"/>
                  </a:lnTo>
                  <a:lnTo>
                    <a:pt x="2626" y="19155"/>
                  </a:lnTo>
                  <a:lnTo>
                    <a:pt x="3407" y="19562"/>
                  </a:lnTo>
                  <a:lnTo>
                    <a:pt x="3689" y="19970"/>
                  </a:lnTo>
                  <a:lnTo>
                    <a:pt x="3407" y="20275"/>
                  </a:lnTo>
                  <a:lnTo>
                    <a:pt x="3407" y="20581"/>
                  </a:lnTo>
                  <a:lnTo>
                    <a:pt x="3939" y="20785"/>
                  </a:lnTo>
                  <a:lnTo>
                    <a:pt x="4220" y="21192"/>
                  </a:lnTo>
                  <a:lnTo>
                    <a:pt x="4220" y="21600"/>
                  </a:lnTo>
                  <a:lnTo>
                    <a:pt x="6314" y="21600"/>
                  </a:lnTo>
                  <a:lnTo>
                    <a:pt x="7377" y="21396"/>
                  </a:lnTo>
                  <a:lnTo>
                    <a:pt x="7627" y="20989"/>
                  </a:lnTo>
                  <a:lnTo>
                    <a:pt x="8159" y="20581"/>
                  </a:lnTo>
                  <a:lnTo>
                    <a:pt x="8940" y="20377"/>
                  </a:lnTo>
                  <a:lnTo>
                    <a:pt x="11066" y="20479"/>
                  </a:lnTo>
                  <a:lnTo>
                    <a:pt x="12097" y="18747"/>
                  </a:lnTo>
                  <a:lnTo>
                    <a:pt x="12379" y="18340"/>
                  </a:lnTo>
                  <a:lnTo>
                    <a:pt x="12097" y="17932"/>
                  </a:lnTo>
                  <a:lnTo>
                    <a:pt x="12097" y="17423"/>
                  </a:lnTo>
                  <a:lnTo>
                    <a:pt x="12379" y="17015"/>
                  </a:lnTo>
                  <a:lnTo>
                    <a:pt x="12629" y="16506"/>
                  </a:lnTo>
                  <a:lnTo>
                    <a:pt x="13160" y="16200"/>
                  </a:lnTo>
                  <a:lnTo>
                    <a:pt x="14754" y="15792"/>
                  </a:lnTo>
                  <a:lnTo>
                    <a:pt x="15536" y="15589"/>
                  </a:lnTo>
                  <a:lnTo>
                    <a:pt x="15536" y="15181"/>
                  </a:lnTo>
                  <a:lnTo>
                    <a:pt x="15786" y="14875"/>
                  </a:lnTo>
                  <a:lnTo>
                    <a:pt x="16317" y="14570"/>
                  </a:lnTo>
                  <a:lnTo>
                    <a:pt x="15004" y="13857"/>
                  </a:lnTo>
                  <a:lnTo>
                    <a:pt x="12910" y="13347"/>
                  </a:lnTo>
                  <a:lnTo>
                    <a:pt x="12379" y="13245"/>
                  </a:lnTo>
                  <a:lnTo>
                    <a:pt x="12097" y="13042"/>
                  </a:lnTo>
                  <a:lnTo>
                    <a:pt x="12097" y="12532"/>
                  </a:lnTo>
                  <a:lnTo>
                    <a:pt x="11847" y="11513"/>
                  </a:lnTo>
                  <a:lnTo>
                    <a:pt x="12097" y="10596"/>
                  </a:lnTo>
                  <a:lnTo>
                    <a:pt x="13410" y="9679"/>
                  </a:lnTo>
                  <a:lnTo>
                    <a:pt x="15004" y="8966"/>
                  </a:lnTo>
                  <a:lnTo>
                    <a:pt x="16849" y="8253"/>
                  </a:lnTo>
                  <a:lnTo>
                    <a:pt x="17380" y="7947"/>
                  </a:lnTo>
                  <a:lnTo>
                    <a:pt x="17630" y="7438"/>
                  </a:lnTo>
                  <a:lnTo>
                    <a:pt x="18162" y="7132"/>
                  </a:lnTo>
                  <a:lnTo>
                    <a:pt x="18162" y="6826"/>
                  </a:lnTo>
                  <a:lnTo>
                    <a:pt x="17911" y="6317"/>
                  </a:lnTo>
                  <a:lnTo>
                    <a:pt x="18162" y="5909"/>
                  </a:lnTo>
                  <a:lnTo>
                    <a:pt x="18943" y="5400"/>
                  </a:lnTo>
                  <a:lnTo>
                    <a:pt x="19224" y="4891"/>
                  </a:lnTo>
                  <a:lnTo>
                    <a:pt x="21319" y="4789"/>
                  </a:lnTo>
                  <a:lnTo>
                    <a:pt x="21600" y="4789"/>
                  </a:lnTo>
                  <a:lnTo>
                    <a:pt x="21069" y="4177"/>
                  </a:lnTo>
                  <a:lnTo>
                    <a:pt x="20537" y="3668"/>
                  </a:lnTo>
                  <a:lnTo>
                    <a:pt x="20287" y="3057"/>
                  </a:lnTo>
                  <a:lnTo>
                    <a:pt x="20287" y="2445"/>
                  </a:lnTo>
                  <a:lnTo>
                    <a:pt x="18943" y="2038"/>
                  </a:lnTo>
                  <a:lnTo>
                    <a:pt x="18943" y="1528"/>
                  </a:lnTo>
                  <a:lnTo>
                    <a:pt x="17911" y="1019"/>
                  </a:lnTo>
                  <a:lnTo>
                    <a:pt x="15004" y="509"/>
                  </a:lnTo>
                  <a:lnTo>
                    <a:pt x="13942" y="0"/>
                  </a:lnTo>
                  <a:lnTo>
                    <a:pt x="13410" y="102"/>
                  </a:lnTo>
                  <a:lnTo>
                    <a:pt x="13410" y="1121"/>
                  </a:ln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914400"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2" name="Shape 1773">
              <a:extLst>
                <a:ext uri="{FF2B5EF4-FFF2-40B4-BE49-F238E27FC236}">
                  <a16:creationId xmlns:a16="http://schemas.microsoft.com/office/drawing/2014/main" id="{D51BEA6C-838C-4669-BC31-CD673416A555}"/>
                </a:ext>
              </a:extLst>
            </p:cNvPr>
            <p:cNvSpPr/>
            <p:nvPr/>
          </p:nvSpPr>
          <p:spPr>
            <a:xfrm>
              <a:off x="6153305" y="3951910"/>
              <a:ext cx="2495529" cy="31455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72" y="1331"/>
                  </a:moveTo>
                  <a:lnTo>
                    <a:pt x="20649" y="1024"/>
                  </a:lnTo>
                  <a:lnTo>
                    <a:pt x="21326" y="512"/>
                  </a:lnTo>
                  <a:lnTo>
                    <a:pt x="19972" y="205"/>
                  </a:lnTo>
                  <a:lnTo>
                    <a:pt x="19569" y="102"/>
                  </a:lnTo>
                  <a:lnTo>
                    <a:pt x="19424" y="307"/>
                  </a:lnTo>
                  <a:lnTo>
                    <a:pt x="19021" y="717"/>
                  </a:lnTo>
                  <a:lnTo>
                    <a:pt x="18892" y="205"/>
                  </a:lnTo>
                  <a:lnTo>
                    <a:pt x="18892" y="0"/>
                  </a:lnTo>
                  <a:lnTo>
                    <a:pt x="18473" y="0"/>
                  </a:lnTo>
                  <a:lnTo>
                    <a:pt x="18215" y="0"/>
                  </a:lnTo>
                  <a:lnTo>
                    <a:pt x="18215" y="307"/>
                  </a:lnTo>
                  <a:lnTo>
                    <a:pt x="18215" y="819"/>
                  </a:lnTo>
                  <a:lnTo>
                    <a:pt x="17796" y="307"/>
                  </a:lnTo>
                  <a:lnTo>
                    <a:pt x="17264" y="1536"/>
                  </a:lnTo>
                  <a:lnTo>
                    <a:pt x="17119" y="614"/>
                  </a:lnTo>
                  <a:lnTo>
                    <a:pt x="16716" y="307"/>
                  </a:lnTo>
                  <a:lnTo>
                    <a:pt x="16313" y="512"/>
                  </a:lnTo>
                  <a:lnTo>
                    <a:pt x="15491" y="1024"/>
                  </a:lnTo>
                  <a:lnTo>
                    <a:pt x="15362" y="1433"/>
                  </a:lnTo>
                  <a:lnTo>
                    <a:pt x="15491" y="1740"/>
                  </a:lnTo>
                  <a:lnTo>
                    <a:pt x="14540" y="1843"/>
                  </a:lnTo>
                  <a:lnTo>
                    <a:pt x="14266" y="2047"/>
                  </a:lnTo>
                  <a:lnTo>
                    <a:pt x="14137" y="2355"/>
                  </a:lnTo>
                  <a:lnTo>
                    <a:pt x="13718" y="2457"/>
                  </a:lnTo>
                  <a:lnTo>
                    <a:pt x="13315" y="2457"/>
                  </a:lnTo>
                  <a:lnTo>
                    <a:pt x="13041" y="2252"/>
                  </a:lnTo>
                  <a:lnTo>
                    <a:pt x="12638" y="2252"/>
                  </a:lnTo>
                  <a:lnTo>
                    <a:pt x="12090" y="2662"/>
                  </a:lnTo>
                  <a:lnTo>
                    <a:pt x="11558" y="3173"/>
                  </a:lnTo>
                  <a:lnTo>
                    <a:pt x="11010" y="3788"/>
                  </a:lnTo>
                  <a:lnTo>
                    <a:pt x="11010" y="4095"/>
                  </a:lnTo>
                  <a:lnTo>
                    <a:pt x="11284" y="4197"/>
                  </a:lnTo>
                  <a:lnTo>
                    <a:pt x="10623" y="4786"/>
                  </a:lnTo>
                  <a:lnTo>
                    <a:pt x="10333" y="4709"/>
                  </a:lnTo>
                  <a:lnTo>
                    <a:pt x="10397" y="5349"/>
                  </a:lnTo>
                  <a:lnTo>
                    <a:pt x="9930" y="5835"/>
                  </a:lnTo>
                  <a:lnTo>
                    <a:pt x="9656" y="6142"/>
                  </a:lnTo>
                  <a:lnTo>
                    <a:pt x="9510" y="6449"/>
                  </a:lnTo>
                  <a:lnTo>
                    <a:pt x="9784" y="6654"/>
                  </a:lnTo>
                  <a:lnTo>
                    <a:pt x="9236" y="6859"/>
                  </a:lnTo>
                  <a:lnTo>
                    <a:pt x="9107" y="7166"/>
                  </a:lnTo>
                  <a:lnTo>
                    <a:pt x="8704" y="7371"/>
                  </a:lnTo>
                  <a:lnTo>
                    <a:pt x="8430" y="7985"/>
                  </a:lnTo>
                  <a:lnTo>
                    <a:pt x="7608" y="9520"/>
                  </a:lnTo>
                  <a:lnTo>
                    <a:pt x="7334" y="10442"/>
                  </a:lnTo>
                  <a:lnTo>
                    <a:pt x="7076" y="10749"/>
                  </a:lnTo>
                  <a:lnTo>
                    <a:pt x="6383" y="10851"/>
                  </a:lnTo>
                  <a:lnTo>
                    <a:pt x="6528" y="11158"/>
                  </a:lnTo>
                  <a:lnTo>
                    <a:pt x="6657" y="11363"/>
                  </a:lnTo>
                  <a:lnTo>
                    <a:pt x="6383" y="11465"/>
                  </a:lnTo>
                  <a:lnTo>
                    <a:pt x="5577" y="12182"/>
                  </a:lnTo>
                  <a:lnTo>
                    <a:pt x="5174" y="12899"/>
                  </a:lnTo>
                  <a:lnTo>
                    <a:pt x="4900" y="13103"/>
                  </a:lnTo>
                  <a:lnTo>
                    <a:pt x="4755" y="13206"/>
                  </a:lnTo>
                  <a:lnTo>
                    <a:pt x="4223" y="13103"/>
                  </a:lnTo>
                  <a:lnTo>
                    <a:pt x="3804" y="13206"/>
                  </a:lnTo>
                  <a:lnTo>
                    <a:pt x="3675" y="13308"/>
                  </a:lnTo>
                  <a:lnTo>
                    <a:pt x="3546" y="13615"/>
                  </a:lnTo>
                  <a:lnTo>
                    <a:pt x="2998" y="13922"/>
                  </a:lnTo>
                  <a:lnTo>
                    <a:pt x="2450" y="14127"/>
                  </a:lnTo>
                  <a:lnTo>
                    <a:pt x="2047" y="14434"/>
                  </a:lnTo>
                  <a:lnTo>
                    <a:pt x="1499" y="14639"/>
                  </a:lnTo>
                  <a:lnTo>
                    <a:pt x="1096" y="14946"/>
                  </a:lnTo>
                  <a:lnTo>
                    <a:pt x="822" y="15253"/>
                  </a:lnTo>
                  <a:lnTo>
                    <a:pt x="419" y="15355"/>
                  </a:lnTo>
                  <a:lnTo>
                    <a:pt x="274" y="15458"/>
                  </a:lnTo>
                  <a:lnTo>
                    <a:pt x="274" y="15970"/>
                  </a:lnTo>
                  <a:lnTo>
                    <a:pt x="145" y="16174"/>
                  </a:lnTo>
                  <a:lnTo>
                    <a:pt x="274" y="16277"/>
                  </a:lnTo>
                  <a:lnTo>
                    <a:pt x="274" y="16482"/>
                  </a:lnTo>
                  <a:lnTo>
                    <a:pt x="145" y="16686"/>
                  </a:lnTo>
                  <a:lnTo>
                    <a:pt x="274" y="16789"/>
                  </a:lnTo>
                  <a:lnTo>
                    <a:pt x="274" y="16993"/>
                  </a:lnTo>
                  <a:lnTo>
                    <a:pt x="0" y="17300"/>
                  </a:lnTo>
                  <a:lnTo>
                    <a:pt x="274" y="17710"/>
                  </a:lnTo>
                  <a:lnTo>
                    <a:pt x="693" y="18017"/>
                  </a:lnTo>
                  <a:lnTo>
                    <a:pt x="145" y="18222"/>
                  </a:lnTo>
                  <a:lnTo>
                    <a:pt x="548" y="18324"/>
                  </a:lnTo>
                  <a:lnTo>
                    <a:pt x="145" y="18938"/>
                  </a:lnTo>
                  <a:lnTo>
                    <a:pt x="822" y="18734"/>
                  </a:lnTo>
                  <a:lnTo>
                    <a:pt x="822" y="18938"/>
                  </a:lnTo>
                  <a:lnTo>
                    <a:pt x="693" y="19041"/>
                  </a:lnTo>
                  <a:lnTo>
                    <a:pt x="274" y="19348"/>
                  </a:lnTo>
                  <a:lnTo>
                    <a:pt x="274" y="19757"/>
                  </a:lnTo>
                  <a:lnTo>
                    <a:pt x="693" y="19757"/>
                  </a:lnTo>
                  <a:lnTo>
                    <a:pt x="951" y="19860"/>
                  </a:lnTo>
                  <a:lnTo>
                    <a:pt x="951" y="20064"/>
                  </a:lnTo>
                  <a:lnTo>
                    <a:pt x="548" y="20269"/>
                  </a:lnTo>
                  <a:lnTo>
                    <a:pt x="274" y="20269"/>
                  </a:lnTo>
                  <a:lnTo>
                    <a:pt x="145" y="20372"/>
                  </a:lnTo>
                  <a:lnTo>
                    <a:pt x="419" y="20679"/>
                  </a:lnTo>
                  <a:lnTo>
                    <a:pt x="822" y="20883"/>
                  </a:lnTo>
                  <a:lnTo>
                    <a:pt x="1225" y="21191"/>
                  </a:lnTo>
                  <a:lnTo>
                    <a:pt x="1902" y="21293"/>
                  </a:lnTo>
                  <a:lnTo>
                    <a:pt x="1644" y="21600"/>
                  </a:lnTo>
                  <a:lnTo>
                    <a:pt x="2853" y="21600"/>
                  </a:lnTo>
                  <a:lnTo>
                    <a:pt x="3804" y="21293"/>
                  </a:lnTo>
                  <a:lnTo>
                    <a:pt x="4481" y="20781"/>
                  </a:lnTo>
                  <a:lnTo>
                    <a:pt x="5029" y="20167"/>
                  </a:lnTo>
                  <a:lnTo>
                    <a:pt x="5303" y="20269"/>
                  </a:lnTo>
                  <a:lnTo>
                    <a:pt x="5577" y="20167"/>
                  </a:lnTo>
                  <a:lnTo>
                    <a:pt x="5851" y="19757"/>
                  </a:lnTo>
                  <a:lnTo>
                    <a:pt x="5851" y="19348"/>
                  </a:lnTo>
                  <a:lnTo>
                    <a:pt x="6254" y="19348"/>
                  </a:lnTo>
                  <a:lnTo>
                    <a:pt x="6383" y="19553"/>
                  </a:lnTo>
                  <a:lnTo>
                    <a:pt x="6528" y="19962"/>
                  </a:lnTo>
                  <a:lnTo>
                    <a:pt x="6802" y="20372"/>
                  </a:lnTo>
                  <a:lnTo>
                    <a:pt x="7076" y="20269"/>
                  </a:lnTo>
                  <a:lnTo>
                    <a:pt x="7334" y="19041"/>
                  </a:lnTo>
                  <a:lnTo>
                    <a:pt x="7882" y="18631"/>
                  </a:lnTo>
                  <a:lnTo>
                    <a:pt x="7882" y="17505"/>
                  </a:lnTo>
                  <a:lnTo>
                    <a:pt x="8285" y="16993"/>
                  </a:lnTo>
                  <a:lnTo>
                    <a:pt x="8285" y="16482"/>
                  </a:lnTo>
                  <a:lnTo>
                    <a:pt x="7608" y="15970"/>
                  </a:lnTo>
                  <a:lnTo>
                    <a:pt x="7608" y="14946"/>
                  </a:lnTo>
                  <a:lnTo>
                    <a:pt x="7334" y="13410"/>
                  </a:lnTo>
                  <a:lnTo>
                    <a:pt x="7882" y="12489"/>
                  </a:lnTo>
                  <a:lnTo>
                    <a:pt x="9107" y="12387"/>
                  </a:lnTo>
                  <a:lnTo>
                    <a:pt x="9381" y="11670"/>
                  </a:lnTo>
                  <a:lnTo>
                    <a:pt x="8704" y="11363"/>
                  </a:lnTo>
                  <a:lnTo>
                    <a:pt x="9510" y="10339"/>
                  </a:lnTo>
                  <a:lnTo>
                    <a:pt x="9510" y="9111"/>
                  </a:lnTo>
                  <a:lnTo>
                    <a:pt x="10187" y="8804"/>
                  </a:lnTo>
                  <a:lnTo>
                    <a:pt x="10187" y="7985"/>
                  </a:lnTo>
                  <a:lnTo>
                    <a:pt x="11139" y="7268"/>
                  </a:lnTo>
                  <a:lnTo>
                    <a:pt x="11010" y="6756"/>
                  </a:lnTo>
                  <a:lnTo>
                    <a:pt x="11010" y="6142"/>
                  </a:lnTo>
                  <a:lnTo>
                    <a:pt x="11558" y="5630"/>
                  </a:lnTo>
                  <a:lnTo>
                    <a:pt x="12235" y="5630"/>
                  </a:lnTo>
                  <a:lnTo>
                    <a:pt x="12509" y="4914"/>
                  </a:lnTo>
                  <a:lnTo>
                    <a:pt x="13718" y="5118"/>
                  </a:lnTo>
                  <a:lnTo>
                    <a:pt x="13718" y="4095"/>
                  </a:lnTo>
                  <a:lnTo>
                    <a:pt x="13992" y="3992"/>
                  </a:lnTo>
                  <a:lnTo>
                    <a:pt x="13718" y="3788"/>
                  </a:lnTo>
                  <a:lnTo>
                    <a:pt x="14411" y="3481"/>
                  </a:lnTo>
                  <a:lnTo>
                    <a:pt x="16039" y="4095"/>
                  </a:lnTo>
                  <a:lnTo>
                    <a:pt x="16716" y="3890"/>
                  </a:lnTo>
                  <a:lnTo>
                    <a:pt x="17667" y="4095"/>
                  </a:lnTo>
                  <a:lnTo>
                    <a:pt x="17941" y="3173"/>
                  </a:lnTo>
                  <a:lnTo>
                    <a:pt x="17941" y="2252"/>
                  </a:lnTo>
                  <a:lnTo>
                    <a:pt x="18473" y="1740"/>
                  </a:lnTo>
                  <a:lnTo>
                    <a:pt x="19295" y="1740"/>
                  </a:lnTo>
                  <a:lnTo>
                    <a:pt x="20375" y="2150"/>
                  </a:lnTo>
                  <a:lnTo>
                    <a:pt x="20649" y="2662"/>
                  </a:lnTo>
                  <a:lnTo>
                    <a:pt x="21052" y="2252"/>
                  </a:lnTo>
                  <a:lnTo>
                    <a:pt x="21600" y="1843"/>
                  </a:lnTo>
                  <a:lnTo>
                    <a:pt x="21600" y="1536"/>
                  </a:lnTo>
                  <a:lnTo>
                    <a:pt x="19972" y="133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3" name="Shape 1774">
              <a:extLst>
                <a:ext uri="{FF2B5EF4-FFF2-40B4-BE49-F238E27FC236}">
                  <a16:creationId xmlns:a16="http://schemas.microsoft.com/office/drawing/2014/main" id="{E6AC586F-1157-4889-9421-963F4AA741C9}"/>
                </a:ext>
              </a:extLst>
            </p:cNvPr>
            <p:cNvSpPr/>
            <p:nvPr/>
          </p:nvSpPr>
          <p:spPr>
            <a:xfrm>
              <a:off x="6153305" y="3937003"/>
              <a:ext cx="2495529" cy="31455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972" y="1331"/>
                  </a:moveTo>
                  <a:lnTo>
                    <a:pt x="20649" y="1024"/>
                  </a:lnTo>
                  <a:lnTo>
                    <a:pt x="21326" y="512"/>
                  </a:lnTo>
                  <a:lnTo>
                    <a:pt x="19972" y="205"/>
                  </a:lnTo>
                  <a:lnTo>
                    <a:pt x="19569" y="102"/>
                  </a:lnTo>
                  <a:lnTo>
                    <a:pt x="19424" y="307"/>
                  </a:lnTo>
                  <a:lnTo>
                    <a:pt x="19021" y="717"/>
                  </a:lnTo>
                  <a:lnTo>
                    <a:pt x="18892" y="205"/>
                  </a:lnTo>
                  <a:lnTo>
                    <a:pt x="18892" y="0"/>
                  </a:lnTo>
                  <a:lnTo>
                    <a:pt x="18473" y="0"/>
                  </a:lnTo>
                  <a:lnTo>
                    <a:pt x="18215" y="0"/>
                  </a:lnTo>
                  <a:lnTo>
                    <a:pt x="18215" y="307"/>
                  </a:lnTo>
                  <a:lnTo>
                    <a:pt x="18215" y="819"/>
                  </a:lnTo>
                  <a:lnTo>
                    <a:pt x="17796" y="307"/>
                  </a:lnTo>
                  <a:lnTo>
                    <a:pt x="17264" y="1536"/>
                  </a:lnTo>
                  <a:lnTo>
                    <a:pt x="17119" y="614"/>
                  </a:lnTo>
                  <a:lnTo>
                    <a:pt x="16716" y="307"/>
                  </a:lnTo>
                  <a:lnTo>
                    <a:pt x="16313" y="512"/>
                  </a:lnTo>
                  <a:lnTo>
                    <a:pt x="15491" y="1024"/>
                  </a:lnTo>
                  <a:lnTo>
                    <a:pt x="15362" y="1433"/>
                  </a:lnTo>
                  <a:lnTo>
                    <a:pt x="15491" y="1740"/>
                  </a:lnTo>
                  <a:lnTo>
                    <a:pt x="14540" y="1843"/>
                  </a:lnTo>
                  <a:lnTo>
                    <a:pt x="14266" y="2047"/>
                  </a:lnTo>
                  <a:lnTo>
                    <a:pt x="14137" y="2355"/>
                  </a:lnTo>
                  <a:lnTo>
                    <a:pt x="13718" y="2457"/>
                  </a:lnTo>
                  <a:lnTo>
                    <a:pt x="13315" y="2457"/>
                  </a:lnTo>
                  <a:lnTo>
                    <a:pt x="13041" y="2252"/>
                  </a:lnTo>
                  <a:lnTo>
                    <a:pt x="12638" y="2252"/>
                  </a:lnTo>
                  <a:lnTo>
                    <a:pt x="12090" y="2662"/>
                  </a:lnTo>
                  <a:lnTo>
                    <a:pt x="11558" y="3173"/>
                  </a:lnTo>
                  <a:lnTo>
                    <a:pt x="11010" y="3788"/>
                  </a:lnTo>
                  <a:lnTo>
                    <a:pt x="11010" y="4095"/>
                  </a:lnTo>
                  <a:lnTo>
                    <a:pt x="11284" y="4197"/>
                  </a:lnTo>
                  <a:lnTo>
                    <a:pt x="10607" y="4811"/>
                  </a:lnTo>
                  <a:lnTo>
                    <a:pt x="10300" y="4786"/>
                  </a:lnTo>
                  <a:lnTo>
                    <a:pt x="10397" y="5400"/>
                  </a:lnTo>
                  <a:lnTo>
                    <a:pt x="9930" y="5835"/>
                  </a:lnTo>
                  <a:lnTo>
                    <a:pt x="9656" y="6142"/>
                  </a:lnTo>
                  <a:lnTo>
                    <a:pt x="9510" y="6449"/>
                  </a:lnTo>
                  <a:lnTo>
                    <a:pt x="9784" y="6654"/>
                  </a:lnTo>
                  <a:lnTo>
                    <a:pt x="9236" y="6859"/>
                  </a:lnTo>
                  <a:lnTo>
                    <a:pt x="9107" y="7166"/>
                  </a:lnTo>
                  <a:lnTo>
                    <a:pt x="8704" y="7371"/>
                  </a:lnTo>
                  <a:lnTo>
                    <a:pt x="8430" y="7985"/>
                  </a:lnTo>
                  <a:lnTo>
                    <a:pt x="7608" y="9520"/>
                  </a:lnTo>
                  <a:lnTo>
                    <a:pt x="7334" y="10442"/>
                  </a:lnTo>
                  <a:lnTo>
                    <a:pt x="7076" y="10749"/>
                  </a:lnTo>
                  <a:lnTo>
                    <a:pt x="6383" y="10851"/>
                  </a:lnTo>
                  <a:lnTo>
                    <a:pt x="6528" y="11158"/>
                  </a:lnTo>
                  <a:lnTo>
                    <a:pt x="6657" y="11363"/>
                  </a:lnTo>
                  <a:lnTo>
                    <a:pt x="6383" y="11465"/>
                  </a:lnTo>
                  <a:lnTo>
                    <a:pt x="5577" y="12182"/>
                  </a:lnTo>
                  <a:lnTo>
                    <a:pt x="5174" y="12899"/>
                  </a:lnTo>
                  <a:lnTo>
                    <a:pt x="4900" y="13103"/>
                  </a:lnTo>
                  <a:lnTo>
                    <a:pt x="4755" y="13206"/>
                  </a:lnTo>
                  <a:lnTo>
                    <a:pt x="4223" y="13103"/>
                  </a:lnTo>
                  <a:lnTo>
                    <a:pt x="3804" y="13206"/>
                  </a:lnTo>
                  <a:lnTo>
                    <a:pt x="3675" y="13308"/>
                  </a:lnTo>
                  <a:lnTo>
                    <a:pt x="3546" y="13615"/>
                  </a:lnTo>
                  <a:lnTo>
                    <a:pt x="2998" y="13922"/>
                  </a:lnTo>
                  <a:lnTo>
                    <a:pt x="2450" y="14127"/>
                  </a:lnTo>
                  <a:lnTo>
                    <a:pt x="2047" y="14434"/>
                  </a:lnTo>
                  <a:lnTo>
                    <a:pt x="1499" y="14639"/>
                  </a:lnTo>
                  <a:lnTo>
                    <a:pt x="1096" y="14946"/>
                  </a:lnTo>
                  <a:lnTo>
                    <a:pt x="822" y="15253"/>
                  </a:lnTo>
                  <a:lnTo>
                    <a:pt x="419" y="15355"/>
                  </a:lnTo>
                  <a:lnTo>
                    <a:pt x="274" y="15458"/>
                  </a:lnTo>
                  <a:lnTo>
                    <a:pt x="274" y="15970"/>
                  </a:lnTo>
                  <a:lnTo>
                    <a:pt x="145" y="16174"/>
                  </a:lnTo>
                  <a:lnTo>
                    <a:pt x="274" y="16277"/>
                  </a:lnTo>
                  <a:lnTo>
                    <a:pt x="274" y="16482"/>
                  </a:lnTo>
                  <a:lnTo>
                    <a:pt x="145" y="16686"/>
                  </a:lnTo>
                  <a:lnTo>
                    <a:pt x="274" y="16789"/>
                  </a:lnTo>
                  <a:lnTo>
                    <a:pt x="274" y="16993"/>
                  </a:lnTo>
                  <a:lnTo>
                    <a:pt x="0" y="17300"/>
                  </a:lnTo>
                  <a:lnTo>
                    <a:pt x="274" y="17710"/>
                  </a:lnTo>
                  <a:lnTo>
                    <a:pt x="693" y="18017"/>
                  </a:lnTo>
                  <a:lnTo>
                    <a:pt x="145" y="18222"/>
                  </a:lnTo>
                  <a:lnTo>
                    <a:pt x="548" y="18324"/>
                  </a:lnTo>
                  <a:lnTo>
                    <a:pt x="145" y="18938"/>
                  </a:lnTo>
                  <a:lnTo>
                    <a:pt x="822" y="18734"/>
                  </a:lnTo>
                  <a:lnTo>
                    <a:pt x="822" y="18938"/>
                  </a:lnTo>
                  <a:lnTo>
                    <a:pt x="693" y="19041"/>
                  </a:lnTo>
                  <a:lnTo>
                    <a:pt x="274" y="19348"/>
                  </a:lnTo>
                  <a:lnTo>
                    <a:pt x="274" y="19757"/>
                  </a:lnTo>
                  <a:lnTo>
                    <a:pt x="693" y="19757"/>
                  </a:lnTo>
                  <a:lnTo>
                    <a:pt x="951" y="19860"/>
                  </a:lnTo>
                  <a:lnTo>
                    <a:pt x="951" y="20064"/>
                  </a:lnTo>
                  <a:lnTo>
                    <a:pt x="548" y="20269"/>
                  </a:lnTo>
                  <a:lnTo>
                    <a:pt x="274" y="20269"/>
                  </a:lnTo>
                  <a:lnTo>
                    <a:pt x="145" y="20372"/>
                  </a:lnTo>
                  <a:lnTo>
                    <a:pt x="419" y="20679"/>
                  </a:lnTo>
                  <a:lnTo>
                    <a:pt x="822" y="20883"/>
                  </a:lnTo>
                  <a:lnTo>
                    <a:pt x="1225" y="21191"/>
                  </a:lnTo>
                  <a:lnTo>
                    <a:pt x="1902" y="21293"/>
                  </a:lnTo>
                  <a:lnTo>
                    <a:pt x="1644" y="21600"/>
                  </a:lnTo>
                  <a:lnTo>
                    <a:pt x="2853" y="21600"/>
                  </a:lnTo>
                  <a:lnTo>
                    <a:pt x="3804" y="21293"/>
                  </a:lnTo>
                  <a:lnTo>
                    <a:pt x="4481" y="20781"/>
                  </a:lnTo>
                  <a:lnTo>
                    <a:pt x="5029" y="20167"/>
                  </a:lnTo>
                  <a:lnTo>
                    <a:pt x="5303" y="20269"/>
                  </a:lnTo>
                  <a:lnTo>
                    <a:pt x="5577" y="20167"/>
                  </a:lnTo>
                  <a:lnTo>
                    <a:pt x="5851" y="19757"/>
                  </a:lnTo>
                  <a:lnTo>
                    <a:pt x="5851" y="19348"/>
                  </a:lnTo>
                  <a:lnTo>
                    <a:pt x="6254" y="19348"/>
                  </a:lnTo>
                  <a:lnTo>
                    <a:pt x="6383" y="19553"/>
                  </a:lnTo>
                  <a:lnTo>
                    <a:pt x="6528" y="19962"/>
                  </a:lnTo>
                  <a:lnTo>
                    <a:pt x="6802" y="20372"/>
                  </a:lnTo>
                  <a:lnTo>
                    <a:pt x="7076" y="20269"/>
                  </a:lnTo>
                  <a:lnTo>
                    <a:pt x="7334" y="19041"/>
                  </a:lnTo>
                  <a:lnTo>
                    <a:pt x="7882" y="18631"/>
                  </a:lnTo>
                  <a:lnTo>
                    <a:pt x="7882" y="17505"/>
                  </a:lnTo>
                  <a:lnTo>
                    <a:pt x="8285" y="16993"/>
                  </a:lnTo>
                  <a:lnTo>
                    <a:pt x="8285" y="16482"/>
                  </a:lnTo>
                  <a:lnTo>
                    <a:pt x="7608" y="15970"/>
                  </a:lnTo>
                  <a:lnTo>
                    <a:pt x="7608" y="14946"/>
                  </a:lnTo>
                  <a:lnTo>
                    <a:pt x="7334" y="13410"/>
                  </a:lnTo>
                  <a:lnTo>
                    <a:pt x="7882" y="12489"/>
                  </a:lnTo>
                  <a:lnTo>
                    <a:pt x="9107" y="12387"/>
                  </a:lnTo>
                  <a:lnTo>
                    <a:pt x="9381" y="11670"/>
                  </a:lnTo>
                  <a:lnTo>
                    <a:pt x="8704" y="11363"/>
                  </a:lnTo>
                  <a:lnTo>
                    <a:pt x="9510" y="10339"/>
                  </a:lnTo>
                  <a:lnTo>
                    <a:pt x="9510" y="9111"/>
                  </a:lnTo>
                  <a:lnTo>
                    <a:pt x="10187" y="8804"/>
                  </a:lnTo>
                  <a:lnTo>
                    <a:pt x="10187" y="7985"/>
                  </a:lnTo>
                  <a:lnTo>
                    <a:pt x="11139" y="7268"/>
                  </a:lnTo>
                  <a:lnTo>
                    <a:pt x="11010" y="6756"/>
                  </a:lnTo>
                  <a:lnTo>
                    <a:pt x="11010" y="6142"/>
                  </a:lnTo>
                  <a:lnTo>
                    <a:pt x="11558" y="5630"/>
                  </a:lnTo>
                  <a:lnTo>
                    <a:pt x="12235" y="5630"/>
                  </a:lnTo>
                  <a:lnTo>
                    <a:pt x="12509" y="4914"/>
                  </a:lnTo>
                  <a:lnTo>
                    <a:pt x="13718" y="5118"/>
                  </a:lnTo>
                  <a:lnTo>
                    <a:pt x="13718" y="4095"/>
                  </a:lnTo>
                  <a:lnTo>
                    <a:pt x="13992" y="3992"/>
                  </a:lnTo>
                  <a:lnTo>
                    <a:pt x="13718" y="3788"/>
                  </a:lnTo>
                  <a:lnTo>
                    <a:pt x="14411" y="3481"/>
                  </a:lnTo>
                  <a:lnTo>
                    <a:pt x="16039" y="4095"/>
                  </a:lnTo>
                  <a:lnTo>
                    <a:pt x="16716" y="3890"/>
                  </a:lnTo>
                  <a:lnTo>
                    <a:pt x="17667" y="4095"/>
                  </a:lnTo>
                  <a:lnTo>
                    <a:pt x="17941" y="3173"/>
                  </a:lnTo>
                  <a:lnTo>
                    <a:pt x="17941" y="2252"/>
                  </a:lnTo>
                  <a:lnTo>
                    <a:pt x="18473" y="1740"/>
                  </a:lnTo>
                  <a:lnTo>
                    <a:pt x="19295" y="1740"/>
                  </a:lnTo>
                  <a:lnTo>
                    <a:pt x="20375" y="2150"/>
                  </a:lnTo>
                  <a:lnTo>
                    <a:pt x="20649" y="2662"/>
                  </a:lnTo>
                  <a:lnTo>
                    <a:pt x="21052" y="2252"/>
                  </a:lnTo>
                  <a:lnTo>
                    <a:pt x="21600" y="1843"/>
                  </a:lnTo>
                  <a:lnTo>
                    <a:pt x="21600" y="1536"/>
                  </a:lnTo>
                  <a:lnTo>
                    <a:pt x="19972" y="1331"/>
                  </a:lnTo>
                  <a:lnTo>
                    <a:pt x="19972" y="1331"/>
                  </a:ln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114" name="Imagen 113" descr="Imagen que contiene Icono&#10;&#10;Descripción generada automáticamente">
            <a:extLst>
              <a:ext uri="{FF2B5EF4-FFF2-40B4-BE49-F238E27FC236}">
                <a16:creationId xmlns:a16="http://schemas.microsoft.com/office/drawing/2014/main" id="{9D6B033A-5B7B-4140-A593-A388BDAAAE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3" y="5868077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399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Índice_4 eleme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8" name="Picture Placeholder 19">
            <a:extLst>
              <a:ext uri="{FF2B5EF4-FFF2-40B4-BE49-F238E27FC236}">
                <a16:creationId xmlns:a16="http://schemas.microsoft.com/office/drawing/2014/main" id="{7503FE03-432E-4977-9BA0-59BEA76872FE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147103" y="2593658"/>
            <a:ext cx="1793857" cy="179525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9" name="Picture Placeholder 19">
            <a:extLst>
              <a:ext uri="{FF2B5EF4-FFF2-40B4-BE49-F238E27FC236}">
                <a16:creationId xmlns:a16="http://schemas.microsoft.com/office/drawing/2014/main" id="{7885C967-5990-40C9-8A28-B3495D0A01BF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255143" y="2593658"/>
            <a:ext cx="1793857" cy="179525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E81EFCEE-6684-4F69-89A7-C94362304F04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52463" y="2593658"/>
            <a:ext cx="1793857" cy="179525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2" name="Picture Placeholder 19">
            <a:extLst>
              <a:ext uri="{FF2B5EF4-FFF2-40B4-BE49-F238E27FC236}">
                <a16:creationId xmlns:a16="http://schemas.microsoft.com/office/drawing/2014/main" id="{828734DD-8393-4E4D-8446-63541616FCE4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849783" y="2593658"/>
            <a:ext cx="1793857" cy="1795255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23" name="Marcador de texto 2">
            <a:extLst>
              <a:ext uri="{FF2B5EF4-FFF2-40B4-BE49-F238E27FC236}">
                <a16:creationId xmlns:a16="http://schemas.microsoft.com/office/drawing/2014/main" id="{88540B3A-06FC-4F40-90A2-F3459734DC86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8200" y="4764778"/>
            <a:ext cx="2423615" cy="641350"/>
          </a:xfrm>
        </p:spPr>
        <p:txBody>
          <a:bodyPr/>
          <a:lstStyle>
            <a:lvl1pPr marL="0" indent="0" algn="ctr">
              <a:buNone/>
              <a:defRPr sz="2000">
                <a:solidFill>
                  <a:srgbClr val="3C3C3C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Marcador de texto 2">
            <a:extLst>
              <a:ext uri="{FF2B5EF4-FFF2-40B4-BE49-F238E27FC236}">
                <a16:creationId xmlns:a16="http://schemas.microsoft.com/office/drawing/2014/main" id="{11F82748-FD32-4F6C-AA7D-B42457D6D37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3530803" y="4781710"/>
            <a:ext cx="2423615" cy="64135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rgbClr val="3C3C3C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Marcador de texto 2">
            <a:extLst>
              <a:ext uri="{FF2B5EF4-FFF2-40B4-BE49-F238E27FC236}">
                <a16:creationId xmlns:a16="http://schemas.microsoft.com/office/drawing/2014/main" id="{4FDEEC02-3717-4662-8958-019BEC97B9D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237583" y="4764778"/>
            <a:ext cx="2423615" cy="64135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rgbClr val="3C3C3C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Marcador de texto 2">
            <a:extLst>
              <a:ext uri="{FF2B5EF4-FFF2-40B4-BE49-F238E27FC236}">
                <a16:creationId xmlns:a16="http://schemas.microsoft.com/office/drawing/2014/main" id="{33691622-457D-4D98-B75E-6D5247B38C1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8962428" y="4764778"/>
            <a:ext cx="2423615" cy="641350"/>
          </a:xfrm>
        </p:spPr>
        <p:txBody>
          <a:bodyPr>
            <a:noAutofit/>
          </a:bodyPr>
          <a:lstStyle>
            <a:lvl1pPr marL="0" indent="0" algn="ctr">
              <a:buNone/>
              <a:defRPr sz="2000">
                <a:solidFill>
                  <a:srgbClr val="3C3C3C"/>
                </a:solidFill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332524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pos="6960" userDrawn="1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20" userDrawn="1">
          <p15:clr>
            <a:srgbClr val="FBAE40"/>
          </p15:clr>
        </p15:guide>
        <p15:guide id="4" orient="horz" pos="2664" userDrawn="1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8">
            <a:extLst>
              <a:ext uri="{FF2B5EF4-FFF2-40B4-BE49-F238E27FC236}">
                <a16:creationId xmlns:a16="http://schemas.microsoft.com/office/drawing/2014/main" id="{46BFC2F0-27ED-43AF-9236-F05156C53A65}"/>
              </a:ext>
            </a:extLst>
          </p:cNvPr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7D1F1869-DEB8-4262-9AEE-A60E561440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A2A64135-243C-4B3B-8447-3697015908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0" name="Rectangle 12">
            <a:extLst>
              <a:ext uri="{FF2B5EF4-FFF2-40B4-BE49-F238E27FC236}">
                <a16:creationId xmlns:a16="http://schemas.microsoft.com/office/drawing/2014/main" id="{0105301A-241C-4418-B758-1FC3606F9CF3}"/>
              </a:ext>
            </a:extLst>
          </p:cNvPr>
          <p:cNvSpPr/>
          <p:nvPr userDrawn="1"/>
        </p:nvSpPr>
        <p:spPr>
          <a:xfrm>
            <a:off x="-148391" y="173276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Imagen 10" descr="Imagen que contiene Icono&#10;&#10;Descripción generada automáticamente">
            <a:extLst>
              <a:ext uri="{FF2B5EF4-FFF2-40B4-BE49-F238E27FC236}">
                <a16:creationId xmlns:a16="http://schemas.microsoft.com/office/drawing/2014/main" id="{496771A1-FD40-4AA4-A94F-7D809600349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3" y="5868077"/>
            <a:ext cx="899047" cy="902525"/>
          </a:xfrm>
          <a:prstGeom prst="rect">
            <a:avLst/>
          </a:prstGeom>
        </p:spPr>
      </p:pic>
      <p:sp>
        <p:nvSpPr>
          <p:cNvPr id="12" name="Google Shape;108;p28">
            <a:extLst>
              <a:ext uri="{FF2B5EF4-FFF2-40B4-BE49-F238E27FC236}">
                <a16:creationId xmlns:a16="http://schemas.microsoft.com/office/drawing/2014/main" id="{272F3DCC-4D88-48D8-B46A-136502BE75FC}"/>
              </a:ext>
            </a:extLst>
          </p:cNvPr>
          <p:cNvSpPr/>
          <p:nvPr userDrawn="1"/>
        </p:nvSpPr>
        <p:spPr>
          <a:xfrm>
            <a:off x="7225921" y="5999570"/>
            <a:ext cx="2986642" cy="676264"/>
          </a:xfrm>
          <a:custGeom>
            <a:avLst/>
            <a:gdLst/>
            <a:ahLst/>
            <a:cxnLst/>
            <a:rect l="l" t="t" r="r" b="b"/>
            <a:pathLst>
              <a:path w="103997" h="23548" extrusionOk="0">
                <a:moveTo>
                  <a:pt x="21290" y="0"/>
                </a:moveTo>
                <a:lnTo>
                  <a:pt x="11878" y="13501"/>
                </a:lnTo>
                <a:lnTo>
                  <a:pt x="1" y="16978"/>
                </a:lnTo>
                <a:lnTo>
                  <a:pt x="1" y="23548"/>
                </a:lnTo>
                <a:lnTo>
                  <a:pt x="103997" y="23548"/>
                </a:lnTo>
                <a:lnTo>
                  <a:pt x="103997" y="1200"/>
                </a:lnTo>
                <a:lnTo>
                  <a:pt x="73985" y="1797"/>
                </a:lnTo>
                <a:lnTo>
                  <a:pt x="62731" y="8592"/>
                </a:lnTo>
                <a:lnTo>
                  <a:pt x="47720" y="10596"/>
                </a:lnTo>
                <a:lnTo>
                  <a:pt x="31682" y="7616"/>
                </a:lnTo>
                <a:lnTo>
                  <a:pt x="25984" y="226"/>
                </a:lnTo>
                <a:lnTo>
                  <a:pt x="21290" y="0"/>
                </a:lnTo>
                <a:close/>
              </a:path>
            </a:pathLst>
          </a:custGeom>
          <a:solidFill>
            <a:srgbClr val="D9D9D9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13" name="Google Shape;109;p28">
            <a:extLst>
              <a:ext uri="{FF2B5EF4-FFF2-40B4-BE49-F238E27FC236}">
                <a16:creationId xmlns:a16="http://schemas.microsoft.com/office/drawing/2014/main" id="{FFB61B56-38E8-4C2B-A92D-6BEDE83DF26C}"/>
              </a:ext>
            </a:extLst>
          </p:cNvPr>
          <p:cNvGrpSpPr/>
          <p:nvPr userDrawn="1"/>
        </p:nvGrpSpPr>
        <p:grpSpPr>
          <a:xfrm>
            <a:off x="6627789" y="1700559"/>
            <a:ext cx="5170901" cy="4155522"/>
            <a:chOff x="3171250" y="1541425"/>
            <a:chExt cx="3342327" cy="2686013"/>
          </a:xfrm>
        </p:grpSpPr>
        <p:sp>
          <p:nvSpPr>
            <p:cNvPr id="14" name="Google Shape;110;p28">
              <a:extLst>
                <a:ext uri="{FF2B5EF4-FFF2-40B4-BE49-F238E27FC236}">
                  <a16:creationId xmlns:a16="http://schemas.microsoft.com/office/drawing/2014/main" id="{519A0B32-35DB-4092-8911-89EAE95BFC44}"/>
                </a:ext>
              </a:extLst>
            </p:cNvPr>
            <p:cNvSpPr/>
            <p:nvPr/>
          </p:nvSpPr>
          <p:spPr>
            <a:xfrm>
              <a:off x="6038406" y="2809708"/>
              <a:ext cx="293970" cy="233312"/>
            </a:xfrm>
            <a:custGeom>
              <a:avLst/>
              <a:gdLst/>
              <a:ahLst/>
              <a:cxnLst/>
              <a:rect l="l" t="t" r="r" b="b"/>
              <a:pathLst>
                <a:path w="6150" h="4881" extrusionOk="0">
                  <a:moveTo>
                    <a:pt x="0" y="2803"/>
                  </a:moveTo>
                  <a:lnTo>
                    <a:pt x="4194" y="1"/>
                  </a:lnTo>
                  <a:lnTo>
                    <a:pt x="4194" y="1090"/>
                  </a:lnTo>
                  <a:lnTo>
                    <a:pt x="5787" y="1090"/>
                  </a:lnTo>
                  <a:lnTo>
                    <a:pt x="6150" y="1896"/>
                  </a:lnTo>
                  <a:lnTo>
                    <a:pt x="5061" y="4013"/>
                  </a:lnTo>
                  <a:lnTo>
                    <a:pt x="4012" y="4880"/>
                  </a:lnTo>
                  <a:lnTo>
                    <a:pt x="3065" y="4880"/>
                  </a:lnTo>
                  <a:lnTo>
                    <a:pt x="2500" y="4638"/>
                  </a:lnTo>
                  <a:lnTo>
                    <a:pt x="2500" y="3267"/>
                  </a:lnTo>
                  <a:lnTo>
                    <a:pt x="968" y="4154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5" name="Google Shape;111;p28">
              <a:extLst>
                <a:ext uri="{FF2B5EF4-FFF2-40B4-BE49-F238E27FC236}">
                  <a16:creationId xmlns:a16="http://schemas.microsoft.com/office/drawing/2014/main" id="{931313D1-2D40-4CB7-B1D3-F08CE18A1C89}"/>
                </a:ext>
              </a:extLst>
            </p:cNvPr>
            <p:cNvSpPr/>
            <p:nvPr/>
          </p:nvSpPr>
          <p:spPr>
            <a:xfrm>
              <a:off x="6379545" y="2756699"/>
              <a:ext cx="134031" cy="90677"/>
            </a:xfrm>
            <a:custGeom>
              <a:avLst/>
              <a:gdLst/>
              <a:ahLst/>
              <a:cxnLst/>
              <a:rect l="l" t="t" r="r" b="b"/>
              <a:pathLst>
                <a:path w="2804" h="1897" extrusionOk="0">
                  <a:moveTo>
                    <a:pt x="1" y="364"/>
                  </a:moveTo>
                  <a:lnTo>
                    <a:pt x="1936" y="1"/>
                  </a:lnTo>
                  <a:lnTo>
                    <a:pt x="2803" y="364"/>
                  </a:lnTo>
                  <a:lnTo>
                    <a:pt x="2803" y="1896"/>
                  </a:lnTo>
                  <a:lnTo>
                    <a:pt x="1392" y="1110"/>
                  </a:lnTo>
                  <a:lnTo>
                    <a:pt x="364" y="141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6" name="Google Shape;112;p28">
              <a:extLst>
                <a:ext uri="{FF2B5EF4-FFF2-40B4-BE49-F238E27FC236}">
                  <a16:creationId xmlns:a16="http://schemas.microsoft.com/office/drawing/2014/main" id="{5956A572-A164-49A8-BC52-F47DFC125089}"/>
                </a:ext>
              </a:extLst>
            </p:cNvPr>
            <p:cNvSpPr/>
            <p:nvPr/>
          </p:nvSpPr>
          <p:spPr>
            <a:xfrm>
              <a:off x="5781058" y="3100752"/>
              <a:ext cx="152339" cy="102244"/>
            </a:xfrm>
            <a:custGeom>
              <a:avLst/>
              <a:gdLst/>
              <a:ahLst/>
              <a:cxnLst/>
              <a:rect l="l" t="t" r="r" b="b"/>
              <a:pathLst>
                <a:path w="3187" h="2139" extrusionOk="0">
                  <a:moveTo>
                    <a:pt x="1" y="1352"/>
                  </a:moveTo>
                  <a:lnTo>
                    <a:pt x="989" y="1"/>
                  </a:lnTo>
                  <a:lnTo>
                    <a:pt x="2622" y="1"/>
                  </a:lnTo>
                  <a:lnTo>
                    <a:pt x="3186" y="686"/>
                  </a:lnTo>
                  <a:lnTo>
                    <a:pt x="2138" y="989"/>
                  </a:lnTo>
                  <a:lnTo>
                    <a:pt x="1594" y="2138"/>
                  </a:lnTo>
                  <a:lnTo>
                    <a:pt x="485" y="2138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7" name="Google Shape;113;p28">
              <a:extLst>
                <a:ext uri="{FF2B5EF4-FFF2-40B4-BE49-F238E27FC236}">
                  <a16:creationId xmlns:a16="http://schemas.microsoft.com/office/drawing/2014/main" id="{0DD270D0-54EB-4BBB-BE58-209AE0C5D214}"/>
                </a:ext>
              </a:extLst>
            </p:cNvPr>
            <p:cNvSpPr/>
            <p:nvPr/>
          </p:nvSpPr>
          <p:spPr>
            <a:xfrm>
              <a:off x="5838895" y="3223164"/>
              <a:ext cx="72321" cy="43402"/>
            </a:xfrm>
            <a:custGeom>
              <a:avLst/>
              <a:gdLst/>
              <a:ahLst/>
              <a:cxnLst/>
              <a:rect l="l" t="t" r="r" b="b"/>
              <a:pathLst>
                <a:path w="1513" h="908" extrusionOk="0">
                  <a:moveTo>
                    <a:pt x="0" y="1"/>
                  </a:moveTo>
                  <a:lnTo>
                    <a:pt x="0" y="908"/>
                  </a:lnTo>
                  <a:lnTo>
                    <a:pt x="1513" y="908"/>
                  </a:lnTo>
                  <a:lnTo>
                    <a:pt x="1251" y="444"/>
                  </a:lnTo>
                  <a:lnTo>
                    <a:pt x="746" y="444"/>
                  </a:lnTo>
                  <a:lnTo>
                    <a:pt x="384" y="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114;p28">
              <a:extLst>
                <a:ext uri="{FF2B5EF4-FFF2-40B4-BE49-F238E27FC236}">
                  <a16:creationId xmlns:a16="http://schemas.microsoft.com/office/drawing/2014/main" id="{2BC2FF16-31AE-4161-83E7-CFCCF807715B}"/>
                </a:ext>
              </a:extLst>
            </p:cNvPr>
            <p:cNvSpPr/>
            <p:nvPr/>
          </p:nvSpPr>
          <p:spPr>
            <a:xfrm>
              <a:off x="4813469" y="1740936"/>
              <a:ext cx="476136" cy="474224"/>
            </a:xfrm>
            <a:custGeom>
              <a:avLst/>
              <a:gdLst/>
              <a:ahLst/>
              <a:cxnLst/>
              <a:rect l="l" t="t" r="r" b="b"/>
              <a:pathLst>
                <a:path w="9961" h="9921" extrusionOk="0">
                  <a:moveTo>
                    <a:pt x="5505" y="0"/>
                  </a:moveTo>
                  <a:lnTo>
                    <a:pt x="4517" y="746"/>
                  </a:lnTo>
                  <a:lnTo>
                    <a:pt x="4517" y="1755"/>
                  </a:lnTo>
                  <a:lnTo>
                    <a:pt x="2722" y="3065"/>
                  </a:lnTo>
                  <a:lnTo>
                    <a:pt x="1976" y="4497"/>
                  </a:lnTo>
                  <a:lnTo>
                    <a:pt x="1" y="4497"/>
                  </a:lnTo>
                  <a:lnTo>
                    <a:pt x="1311" y="6090"/>
                  </a:lnTo>
                  <a:lnTo>
                    <a:pt x="2985" y="6090"/>
                  </a:lnTo>
                  <a:lnTo>
                    <a:pt x="5787" y="8086"/>
                  </a:lnTo>
                  <a:lnTo>
                    <a:pt x="4880" y="9235"/>
                  </a:lnTo>
                  <a:lnTo>
                    <a:pt x="6755" y="9920"/>
                  </a:lnTo>
                  <a:lnTo>
                    <a:pt x="7320" y="8912"/>
                  </a:lnTo>
                  <a:lnTo>
                    <a:pt x="7320" y="5122"/>
                  </a:lnTo>
                  <a:lnTo>
                    <a:pt x="9759" y="3630"/>
                  </a:lnTo>
                  <a:lnTo>
                    <a:pt x="9961" y="2299"/>
                  </a:lnTo>
                  <a:lnTo>
                    <a:pt x="8328" y="1654"/>
                  </a:lnTo>
                  <a:lnTo>
                    <a:pt x="6493" y="1654"/>
                  </a:lnTo>
                  <a:lnTo>
                    <a:pt x="6493" y="56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115;p28">
              <a:extLst>
                <a:ext uri="{FF2B5EF4-FFF2-40B4-BE49-F238E27FC236}">
                  <a16:creationId xmlns:a16="http://schemas.microsoft.com/office/drawing/2014/main" id="{57992C81-D751-4E20-9974-AB919E598DBC}"/>
                </a:ext>
              </a:extLst>
            </p:cNvPr>
            <p:cNvSpPr/>
            <p:nvPr/>
          </p:nvSpPr>
          <p:spPr>
            <a:xfrm>
              <a:off x="4399055" y="2492661"/>
              <a:ext cx="295930" cy="350852"/>
            </a:xfrm>
            <a:custGeom>
              <a:avLst/>
              <a:gdLst/>
              <a:ahLst/>
              <a:cxnLst/>
              <a:rect l="l" t="t" r="r" b="b"/>
              <a:pathLst>
                <a:path w="6191" h="7340" extrusionOk="0">
                  <a:moveTo>
                    <a:pt x="1" y="5464"/>
                  </a:moveTo>
                  <a:lnTo>
                    <a:pt x="2823" y="7339"/>
                  </a:lnTo>
                  <a:lnTo>
                    <a:pt x="5566" y="7339"/>
                  </a:lnTo>
                  <a:lnTo>
                    <a:pt x="6191" y="6493"/>
                  </a:lnTo>
                  <a:lnTo>
                    <a:pt x="6191" y="5243"/>
                  </a:lnTo>
                  <a:lnTo>
                    <a:pt x="4174" y="2682"/>
                  </a:lnTo>
                  <a:lnTo>
                    <a:pt x="4940" y="847"/>
                  </a:lnTo>
                  <a:lnTo>
                    <a:pt x="4073" y="0"/>
                  </a:lnTo>
                  <a:lnTo>
                    <a:pt x="2319" y="1553"/>
                  </a:lnTo>
                  <a:lnTo>
                    <a:pt x="2319" y="262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116;p28">
              <a:extLst>
                <a:ext uri="{FF2B5EF4-FFF2-40B4-BE49-F238E27FC236}">
                  <a16:creationId xmlns:a16="http://schemas.microsoft.com/office/drawing/2014/main" id="{BD439AAB-D144-47DC-A9DC-64B79E0DA244}"/>
                </a:ext>
              </a:extLst>
            </p:cNvPr>
            <p:cNvSpPr/>
            <p:nvPr/>
          </p:nvSpPr>
          <p:spPr>
            <a:xfrm>
              <a:off x="3740819" y="1788160"/>
              <a:ext cx="1272245" cy="1038981"/>
            </a:xfrm>
            <a:custGeom>
              <a:avLst/>
              <a:gdLst/>
              <a:ahLst/>
              <a:cxnLst/>
              <a:rect l="l" t="t" r="r" b="b"/>
              <a:pathLst>
                <a:path w="26616" h="21736" extrusionOk="0">
                  <a:moveTo>
                    <a:pt x="3529" y="19175"/>
                  </a:moveTo>
                  <a:lnTo>
                    <a:pt x="4820" y="20082"/>
                  </a:lnTo>
                  <a:lnTo>
                    <a:pt x="5787" y="19498"/>
                  </a:lnTo>
                  <a:lnTo>
                    <a:pt x="8348" y="21353"/>
                  </a:lnTo>
                  <a:lnTo>
                    <a:pt x="8348" y="21736"/>
                  </a:lnTo>
                  <a:lnTo>
                    <a:pt x="10626" y="21736"/>
                  </a:lnTo>
                  <a:lnTo>
                    <a:pt x="10626" y="21050"/>
                  </a:lnTo>
                  <a:lnTo>
                    <a:pt x="12421" y="21050"/>
                  </a:lnTo>
                  <a:lnTo>
                    <a:pt x="15546" y="17159"/>
                  </a:lnTo>
                  <a:lnTo>
                    <a:pt x="15546" y="16050"/>
                  </a:lnTo>
                  <a:lnTo>
                    <a:pt x="18792" y="13227"/>
                  </a:lnTo>
                  <a:lnTo>
                    <a:pt x="21817" y="13227"/>
                  </a:lnTo>
                  <a:lnTo>
                    <a:pt x="23571" y="15163"/>
                  </a:lnTo>
                  <a:lnTo>
                    <a:pt x="25345" y="14638"/>
                  </a:lnTo>
                  <a:lnTo>
                    <a:pt x="25345" y="12783"/>
                  </a:lnTo>
                  <a:lnTo>
                    <a:pt x="26615" y="11876"/>
                  </a:lnTo>
                  <a:lnTo>
                    <a:pt x="26615" y="9396"/>
                  </a:lnTo>
                  <a:lnTo>
                    <a:pt x="25345" y="9396"/>
                  </a:lnTo>
                  <a:lnTo>
                    <a:pt x="25345" y="8065"/>
                  </a:lnTo>
                  <a:lnTo>
                    <a:pt x="24538" y="8065"/>
                  </a:lnTo>
                  <a:lnTo>
                    <a:pt x="24095" y="7622"/>
                  </a:lnTo>
                  <a:lnTo>
                    <a:pt x="23692" y="7884"/>
                  </a:lnTo>
                  <a:lnTo>
                    <a:pt x="23692" y="8953"/>
                  </a:lnTo>
                  <a:lnTo>
                    <a:pt x="21010" y="8953"/>
                  </a:lnTo>
                  <a:lnTo>
                    <a:pt x="19941" y="7360"/>
                  </a:lnTo>
                  <a:lnTo>
                    <a:pt x="19941" y="3791"/>
                  </a:lnTo>
                  <a:lnTo>
                    <a:pt x="19720" y="2682"/>
                  </a:lnTo>
                  <a:lnTo>
                    <a:pt x="19720" y="303"/>
                  </a:lnTo>
                  <a:lnTo>
                    <a:pt x="18772" y="0"/>
                  </a:lnTo>
                  <a:lnTo>
                    <a:pt x="18772" y="928"/>
                  </a:lnTo>
                  <a:lnTo>
                    <a:pt x="17219" y="424"/>
                  </a:lnTo>
                  <a:lnTo>
                    <a:pt x="16272" y="1271"/>
                  </a:lnTo>
                  <a:lnTo>
                    <a:pt x="16937" y="2803"/>
                  </a:lnTo>
                  <a:lnTo>
                    <a:pt x="15304" y="3549"/>
                  </a:lnTo>
                  <a:lnTo>
                    <a:pt x="13953" y="2984"/>
                  </a:lnTo>
                  <a:lnTo>
                    <a:pt x="13953" y="1815"/>
                  </a:lnTo>
                  <a:lnTo>
                    <a:pt x="12925" y="1250"/>
                  </a:lnTo>
                  <a:lnTo>
                    <a:pt x="11735" y="1734"/>
                  </a:lnTo>
                  <a:lnTo>
                    <a:pt x="11030" y="343"/>
                  </a:lnTo>
                  <a:lnTo>
                    <a:pt x="10001" y="21"/>
                  </a:lnTo>
                  <a:lnTo>
                    <a:pt x="10001" y="706"/>
                  </a:lnTo>
                  <a:lnTo>
                    <a:pt x="7582" y="1371"/>
                  </a:lnTo>
                  <a:lnTo>
                    <a:pt x="6755" y="867"/>
                  </a:lnTo>
                  <a:lnTo>
                    <a:pt x="6070" y="1976"/>
                  </a:lnTo>
                  <a:lnTo>
                    <a:pt x="3670" y="1029"/>
                  </a:lnTo>
                  <a:lnTo>
                    <a:pt x="3045" y="2198"/>
                  </a:lnTo>
                  <a:lnTo>
                    <a:pt x="787" y="1755"/>
                  </a:lnTo>
                  <a:lnTo>
                    <a:pt x="122" y="2884"/>
                  </a:lnTo>
                  <a:lnTo>
                    <a:pt x="122" y="4376"/>
                  </a:lnTo>
                  <a:lnTo>
                    <a:pt x="928" y="5404"/>
                  </a:lnTo>
                  <a:lnTo>
                    <a:pt x="928" y="6815"/>
                  </a:lnTo>
                  <a:lnTo>
                    <a:pt x="122" y="7521"/>
                  </a:lnTo>
                  <a:lnTo>
                    <a:pt x="122" y="8408"/>
                  </a:lnTo>
                  <a:lnTo>
                    <a:pt x="1835" y="8731"/>
                  </a:lnTo>
                  <a:lnTo>
                    <a:pt x="1835" y="10303"/>
                  </a:lnTo>
                  <a:lnTo>
                    <a:pt x="3590" y="11836"/>
                  </a:lnTo>
                  <a:lnTo>
                    <a:pt x="1" y="15223"/>
                  </a:lnTo>
                  <a:lnTo>
                    <a:pt x="1" y="19921"/>
                  </a:lnTo>
                  <a:lnTo>
                    <a:pt x="1291" y="2097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117;p28">
              <a:extLst>
                <a:ext uri="{FF2B5EF4-FFF2-40B4-BE49-F238E27FC236}">
                  <a16:creationId xmlns:a16="http://schemas.microsoft.com/office/drawing/2014/main" id="{D80F22AC-9A94-4E3D-94A8-A38F4F8B44C9}"/>
                </a:ext>
              </a:extLst>
            </p:cNvPr>
            <p:cNvSpPr/>
            <p:nvPr/>
          </p:nvSpPr>
          <p:spPr>
            <a:xfrm>
              <a:off x="5591202" y="1889350"/>
              <a:ext cx="740231" cy="768194"/>
            </a:xfrm>
            <a:custGeom>
              <a:avLst/>
              <a:gdLst/>
              <a:ahLst/>
              <a:cxnLst/>
              <a:rect l="l" t="t" r="r" b="b"/>
              <a:pathLst>
                <a:path w="15486" h="16071" extrusionOk="0">
                  <a:moveTo>
                    <a:pt x="14518" y="4134"/>
                  </a:moveTo>
                  <a:lnTo>
                    <a:pt x="14921" y="2521"/>
                  </a:lnTo>
                  <a:lnTo>
                    <a:pt x="13752" y="1573"/>
                  </a:lnTo>
                  <a:lnTo>
                    <a:pt x="11030" y="3448"/>
                  </a:lnTo>
                  <a:lnTo>
                    <a:pt x="2481" y="0"/>
                  </a:lnTo>
                  <a:lnTo>
                    <a:pt x="2481" y="1251"/>
                  </a:lnTo>
                  <a:lnTo>
                    <a:pt x="2178" y="1251"/>
                  </a:lnTo>
                  <a:lnTo>
                    <a:pt x="2178" y="6694"/>
                  </a:lnTo>
                  <a:lnTo>
                    <a:pt x="464" y="8328"/>
                  </a:lnTo>
                  <a:lnTo>
                    <a:pt x="848" y="11050"/>
                  </a:lnTo>
                  <a:lnTo>
                    <a:pt x="1" y="12461"/>
                  </a:lnTo>
                  <a:lnTo>
                    <a:pt x="1" y="14860"/>
                  </a:lnTo>
                  <a:lnTo>
                    <a:pt x="1916" y="16070"/>
                  </a:lnTo>
                  <a:lnTo>
                    <a:pt x="3630" y="13247"/>
                  </a:lnTo>
                  <a:lnTo>
                    <a:pt x="8792" y="10908"/>
                  </a:lnTo>
                  <a:lnTo>
                    <a:pt x="13752" y="7037"/>
                  </a:lnTo>
                  <a:lnTo>
                    <a:pt x="14760" y="7037"/>
                  </a:lnTo>
                  <a:lnTo>
                    <a:pt x="15486" y="4779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118;p28">
              <a:extLst>
                <a:ext uri="{FF2B5EF4-FFF2-40B4-BE49-F238E27FC236}">
                  <a16:creationId xmlns:a16="http://schemas.microsoft.com/office/drawing/2014/main" id="{7AA1A015-275D-4259-BA81-E208F4FA29E4}"/>
                </a:ext>
              </a:extLst>
            </p:cNvPr>
            <p:cNvSpPr/>
            <p:nvPr/>
          </p:nvSpPr>
          <p:spPr>
            <a:xfrm>
              <a:off x="4977323" y="1860432"/>
              <a:ext cx="693004" cy="1012022"/>
            </a:xfrm>
            <a:custGeom>
              <a:avLst/>
              <a:gdLst/>
              <a:ahLst/>
              <a:cxnLst/>
              <a:rect l="l" t="t" r="r" b="b"/>
              <a:pathLst>
                <a:path w="14498" h="21172" extrusionOk="0">
                  <a:moveTo>
                    <a:pt x="6815" y="1452"/>
                  </a:moveTo>
                  <a:lnTo>
                    <a:pt x="4416" y="2904"/>
                  </a:lnTo>
                  <a:lnTo>
                    <a:pt x="4416" y="6533"/>
                  </a:lnTo>
                  <a:lnTo>
                    <a:pt x="3569" y="8086"/>
                  </a:lnTo>
                  <a:lnTo>
                    <a:pt x="1270" y="7239"/>
                  </a:lnTo>
                  <a:lnTo>
                    <a:pt x="1270" y="10646"/>
                  </a:lnTo>
                  <a:lnTo>
                    <a:pt x="0" y="11534"/>
                  </a:lnTo>
                  <a:lnTo>
                    <a:pt x="0" y="13046"/>
                  </a:lnTo>
                  <a:lnTo>
                    <a:pt x="1351" y="13046"/>
                  </a:lnTo>
                  <a:lnTo>
                    <a:pt x="3367" y="16514"/>
                  </a:lnTo>
                  <a:lnTo>
                    <a:pt x="2117" y="18691"/>
                  </a:lnTo>
                  <a:lnTo>
                    <a:pt x="5021" y="21171"/>
                  </a:lnTo>
                  <a:lnTo>
                    <a:pt x="7198" y="21171"/>
                  </a:lnTo>
                  <a:lnTo>
                    <a:pt x="10444" y="15365"/>
                  </a:lnTo>
                  <a:lnTo>
                    <a:pt x="12319" y="15365"/>
                  </a:lnTo>
                  <a:lnTo>
                    <a:pt x="12319" y="12925"/>
                  </a:lnTo>
                  <a:lnTo>
                    <a:pt x="13146" y="11534"/>
                  </a:lnTo>
                  <a:lnTo>
                    <a:pt x="12763" y="8751"/>
                  </a:lnTo>
                  <a:lnTo>
                    <a:pt x="14497" y="7058"/>
                  </a:lnTo>
                  <a:lnTo>
                    <a:pt x="14497" y="1856"/>
                  </a:lnTo>
                  <a:lnTo>
                    <a:pt x="10424" y="1856"/>
                  </a:lnTo>
                  <a:lnTo>
                    <a:pt x="7037" y="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119;p28">
              <a:extLst>
                <a:ext uri="{FF2B5EF4-FFF2-40B4-BE49-F238E27FC236}">
                  <a16:creationId xmlns:a16="http://schemas.microsoft.com/office/drawing/2014/main" id="{A57F56C9-CAE2-42D1-B8FA-C148647CBA5D}"/>
                </a:ext>
              </a:extLst>
            </p:cNvPr>
            <p:cNvSpPr/>
            <p:nvPr/>
          </p:nvSpPr>
          <p:spPr>
            <a:xfrm>
              <a:off x="3566402" y="2735525"/>
              <a:ext cx="728663" cy="830812"/>
            </a:xfrm>
            <a:custGeom>
              <a:avLst/>
              <a:gdLst/>
              <a:ahLst/>
              <a:cxnLst/>
              <a:rect l="l" t="t" r="r" b="b"/>
              <a:pathLst>
                <a:path w="15244" h="17381" extrusionOk="0">
                  <a:moveTo>
                    <a:pt x="10505" y="16453"/>
                  </a:moveTo>
                  <a:lnTo>
                    <a:pt x="10505" y="13872"/>
                  </a:lnTo>
                  <a:lnTo>
                    <a:pt x="13207" y="11997"/>
                  </a:lnTo>
                  <a:lnTo>
                    <a:pt x="14215" y="10626"/>
                  </a:lnTo>
                  <a:lnTo>
                    <a:pt x="14215" y="8428"/>
                  </a:lnTo>
                  <a:lnTo>
                    <a:pt x="15243" y="8428"/>
                  </a:lnTo>
                  <a:lnTo>
                    <a:pt x="15243" y="7319"/>
                  </a:lnTo>
                  <a:lnTo>
                    <a:pt x="13751" y="7319"/>
                  </a:lnTo>
                  <a:lnTo>
                    <a:pt x="12541" y="6130"/>
                  </a:lnTo>
                  <a:lnTo>
                    <a:pt x="12541" y="4617"/>
                  </a:lnTo>
                  <a:lnTo>
                    <a:pt x="11473" y="4617"/>
                  </a:lnTo>
                  <a:lnTo>
                    <a:pt x="11473" y="1795"/>
                  </a:lnTo>
                  <a:lnTo>
                    <a:pt x="9416" y="323"/>
                  </a:lnTo>
                  <a:lnTo>
                    <a:pt x="8448" y="908"/>
                  </a:lnTo>
                  <a:lnTo>
                    <a:pt x="7198" y="0"/>
                  </a:lnTo>
                  <a:lnTo>
                    <a:pt x="4940" y="1835"/>
                  </a:lnTo>
                  <a:lnTo>
                    <a:pt x="3468" y="645"/>
                  </a:lnTo>
                  <a:lnTo>
                    <a:pt x="2581" y="1049"/>
                  </a:lnTo>
                  <a:lnTo>
                    <a:pt x="2581" y="1936"/>
                  </a:lnTo>
                  <a:lnTo>
                    <a:pt x="3388" y="2742"/>
                  </a:lnTo>
                  <a:lnTo>
                    <a:pt x="2500" y="5263"/>
                  </a:lnTo>
                  <a:lnTo>
                    <a:pt x="0" y="5263"/>
                  </a:lnTo>
                  <a:lnTo>
                    <a:pt x="645" y="8227"/>
                  </a:lnTo>
                  <a:lnTo>
                    <a:pt x="2500" y="9194"/>
                  </a:lnTo>
                  <a:lnTo>
                    <a:pt x="2097" y="10888"/>
                  </a:lnTo>
                  <a:lnTo>
                    <a:pt x="645" y="11614"/>
                  </a:lnTo>
                  <a:lnTo>
                    <a:pt x="162" y="13711"/>
                  </a:lnTo>
                  <a:lnTo>
                    <a:pt x="1916" y="15525"/>
                  </a:lnTo>
                  <a:lnTo>
                    <a:pt x="3105" y="15525"/>
                  </a:lnTo>
                  <a:lnTo>
                    <a:pt x="5021" y="16755"/>
                  </a:lnTo>
                  <a:lnTo>
                    <a:pt x="6190" y="16755"/>
                  </a:lnTo>
                  <a:lnTo>
                    <a:pt x="6956" y="17380"/>
                  </a:lnTo>
                  <a:lnTo>
                    <a:pt x="8025" y="17380"/>
                  </a:lnTo>
                  <a:lnTo>
                    <a:pt x="8589" y="15525"/>
                  </a:lnTo>
                  <a:lnTo>
                    <a:pt x="9880" y="15525"/>
                  </a:lnTo>
                  <a:lnTo>
                    <a:pt x="9880" y="16453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120;p28">
              <a:extLst>
                <a:ext uri="{FF2B5EF4-FFF2-40B4-BE49-F238E27FC236}">
                  <a16:creationId xmlns:a16="http://schemas.microsoft.com/office/drawing/2014/main" id="{96BE526F-FF93-4540-9283-D34461EDA5A5}"/>
                </a:ext>
              </a:extLst>
            </p:cNvPr>
            <p:cNvSpPr/>
            <p:nvPr/>
          </p:nvSpPr>
          <p:spPr>
            <a:xfrm>
              <a:off x="4139795" y="2445436"/>
              <a:ext cx="1155613" cy="1064028"/>
            </a:xfrm>
            <a:custGeom>
              <a:avLst/>
              <a:gdLst/>
              <a:ahLst/>
              <a:cxnLst/>
              <a:rect l="l" t="t" r="r" b="b"/>
              <a:pathLst>
                <a:path w="24176" h="22260" extrusionOk="0">
                  <a:moveTo>
                    <a:pt x="17764" y="20586"/>
                  </a:moveTo>
                  <a:lnTo>
                    <a:pt x="20365" y="20586"/>
                  </a:lnTo>
                  <a:lnTo>
                    <a:pt x="20869" y="18046"/>
                  </a:lnTo>
                  <a:lnTo>
                    <a:pt x="22785" y="17441"/>
                  </a:lnTo>
                  <a:lnTo>
                    <a:pt x="23712" y="18550"/>
                  </a:lnTo>
                  <a:lnTo>
                    <a:pt x="24176" y="18167"/>
                  </a:lnTo>
                  <a:lnTo>
                    <a:pt x="23793" y="17058"/>
                  </a:lnTo>
                  <a:lnTo>
                    <a:pt x="22422" y="17058"/>
                  </a:lnTo>
                  <a:lnTo>
                    <a:pt x="21434" y="15646"/>
                  </a:lnTo>
                  <a:lnTo>
                    <a:pt x="22220" y="13933"/>
                  </a:lnTo>
                  <a:lnTo>
                    <a:pt x="20768" y="13227"/>
                  </a:lnTo>
                  <a:lnTo>
                    <a:pt x="22119" y="9275"/>
                  </a:lnTo>
                  <a:lnTo>
                    <a:pt x="18974" y="6573"/>
                  </a:lnTo>
                  <a:lnTo>
                    <a:pt x="20284" y="4275"/>
                  </a:lnTo>
                  <a:lnTo>
                    <a:pt x="18571" y="1351"/>
                  </a:lnTo>
                  <a:lnTo>
                    <a:pt x="17300" y="1351"/>
                  </a:lnTo>
                  <a:lnTo>
                    <a:pt x="15062" y="2017"/>
                  </a:lnTo>
                  <a:lnTo>
                    <a:pt x="13228" y="0"/>
                  </a:lnTo>
                  <a:lnTo>
                    <a:pt x="10647" y="0"/>
                  </a:lnTo>
                  <a:lnTo>
                    <a:pt x="9901" y="645"/>
                  </a:lnTo>
                  <a:lnTo>
                    <a:pt x="10990" y="1714"/>
                  </a:lnTo>
                  <a:lnTo>
                    <a:pt x="10203" y="3589"/>
                  </a:lnTo>
                  <a:lnTo>
                    <a:pt x="12139" y="6049"/>
                  </a:lnTo>
                  <a:lnTo>
                    <a:pt x="12139" y="7642"/>
                  </a:lnTo>
                  <a:lnTo>
                    <a:pt x="11252" y="8872"/>
                  </a:lnTo>
                  <a:lnTo>
                    <a:pt x="8086" y="8872"/>
                  </a:lnTo>
                  <a:lnTo>
                    <a:pt x="5102" y="6876"/>
                  </a:lnTo>
                  <a:lnTo>
                    <a:pt x="4336" y="7823"/>
                  </a:lnTo>
                  <a:lnTo>
                    <a:pt x="2804" y="7823"/>
                  </a:lnTo>
                  <a:lnTo>
                    <a:pt x="2804" y="8509"/>
                  </a:lnTo>
                  <a:lnTo>
                    <a:pt x="1" y="8509"/>
                  </a:lnTo>
                  <a:lnTo>
                    <a:pt x="1" y="10142"/>
                  </a:lnTo>
                  <a:lnTo>
                    <a:pt x="1090" y="10142"/>
                  </a:lnTo>
                  <a:lnTo>
                    <a:pt x="1090" y="11977"/>
                  </a:lnTo>
                  <a:lnTo>
                    <a:pt x="1977" y="12864"/>
                  </a:lnTo>
                  <a:lnTo>
                    <a:pt x="3771" y="12864"/>
                  </a:lnTo>
                  <a:lnTo>
                    <a:pt x="3771" y="15021"/>
                  </a:lnTo>
                  <a:lnTo>
                    <a:pt x="2743" y="15021"/>
                  </a:lnTo>
                  <a:lnTo>
                    <a:pt x="2743" y="16876"/>
                  </a:lnTo>
                  <a:lnTo>
                    <a:pt x="1775" y="18187"/>
                  </a:lnTo>
                  <a:lnTo>
                    <a:pt x="5364" y="20748"/>
                  </a:lnTo>
                  <a:lnTo>
                    <a:pt x="9901" y="19820"/>
                  </a:lnTo>
                  <a:lnTo>
                    <a:pt x="12723" y="19820"/>
                  </a:lnTo>
                  <a:lnTo>
                    <a:pt x="13732" y="19175"/>
                  </a:lnTo>
                  <a:lnTo>
                    <a:pt x="15284" y="19175"/>
                  </a:lnTo>
                  <a:lnTo>
                    <a:pt x="16554" y="20949"/>
                  </a:lnTo>
                  <a:lnTo>
                    <a:pt x="16554" y="2226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121;p28">
              <a:extLst>
                <a:ext uri="{FF2B5EF4-FFF2-40B4-BE49-F238E27FC236}">
                  <a16:creationId xmlns:a16="http://schemas.microsoft.com/office/drawing/2014/main" id="{25AC30E1-C60B-48D8-B75C-5BB8AF4BFF86}"/>
                </a:ext>
              </a:extLst>
            </p:cNvPr>
            <p:cNvSpPr/>
            <p:nvPr/>
          </p:nvSpPr>
          <p:spPr>
            <a:xfrm>
              <a:off x="4719019" y="1939442"/>
              <a:ext cx="334457" cy="272795"/>
            </a:xfrm>
            <a:custGeom>
              <a:avLst/>
              <a:gdLst/>
              <a:ahLst/>
              <a:cxnLst/>
              <a:rect l="l" t="t" r="r" b="b"/>
              <a:pathLst>
                <a:path w="6997" h="5707" extrusionOk="0">
                  <a:moveTo>
                    <a:pt x="1" y="4033"/>
                  </a:moveTo>
                  <a:lnTo>
                    <a:pt x="827" y="5263"/>
                  </a:lnTo>
                  <a:lnTo>
                    <a:pt x="2702" y="5263"/>
                  </a:lnTo>
                  <a:lnTo>
                    <a:pt x="2702" y="4417"/>
                  </a:lnTo>
                  <a:lnTo>
                    <a:pt x="3711" y="3791"/>
                  </a:lnTo>
                  <a:lnTo>
                    <a:pt x="4295" y="4356"/>
                  </a:lnTo>
                  <a:lnTo>
                    <a:pt x="5404" y="4356"/>
                  </a:lnTo>
                  <a:lnTo>
                    <a:pt x="5404" y="5707"/>
                  </a:lnTo>
                  <a:lnTo>
                    <a:pt x="6150" y="5707"/>
                  </a:lnTo>
                  <a:lnTo>
                    <a:pt x="6150" y="4820"/>
                  </a:lnTo>
                  <a:lnTo>
                    <a:pt x="6332" y="4880"/>
                  </a:lnTo>
                  <a:lnTo>
                    <a:pt x="6997" y="4033"/>
                  </a:lnTo>
                  <a:lnTo>
                    <a:pt x="4799" y="2461"/>
                  </a:lnTo>
                  <a:lnTo>
                    <a:pt x="3025" y="2461"/>
                  </a:lnTo>
                  <a:lnTo>
                    <a:pt x="1009" y="1"/>
                  </a:lnTo>
                  <a:lnTo>
                    <a:pt x="1150" y="344"/>
                  </a:lnTo>
                  <a:lnTo>
                    <a:pt x="1" y="78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122;p28">
              <a:extLst>
                <a:ext uri="{FF2B5EF4-FFF2-40B4-BE49-F238E27FC236}">
                  <a16:creationId xmlns:a16="http://schemas.microsoft.com/office/drawing/2014/main" id="{E9CF047C-CC86-4F98-AB84-BA2E465A998B}"/>
                </a:ext>
              </a:extLst>
            </p:cNvPr>
            <p:cNvSpPr/>
            <p:nvPr/>
          </p:nvSpPr>
          <p:spPr>
            <a:xfrm>
              <a:off x="3527828" y="3333052"/>
              <a:ext cx="1596042" cy="894386"/>
            </a:xfrm>
            <a:custGeom>
              <a:avLst/>
              <a:gdLst/>
              <a:ahLst/>
              <a:cxnLst/>
              <a:rect l="l" t="t" r="r" b="b"/>
              <a:pathLst>
                <a:path w="33390" h="18711" extrusionOk="0">
                  <a:moveTo>
                    <a:pt x="32362" y="8993"/>
                  </a:moveTo>
                  <a:lnTo>
                    <a:pt x="31495" y="8993"/>
                  </a:lnTo>
                  <a:lnTo>
                    <a:pt x="30466" y="6956"/>
                  </a:lnTo>
                  <a:lnTo>
                    <a:pt x="30870" y="6049"/>
                  </a:lnTo>
                  <a:lnTo>
                    <a:pt x="29579" y="6049"/>
                  </a:lnTo>
                  <a:lnTo>
                    <a:pt x="28793" y="4496"/>
                  </a:lnTo>
                  <a:lnTo>
                    <a:pt x="28833" y="4436"/>
                  </a:lnTo>
                  <a:lnTo>
                    <a:pt x="28833" y="2541"/>
                  </a:lnTo>
                  <a:lnTo>
                    <a:pt x="27805" y="1129"/>
                  </a:lnTo>
                  <a:lnTo>
                    <a:pt x="26676" y="1129"/>
                  </a:lnTo>
                  <a:lnTo>
                    <a:pt x="25668" y="1774"/>
                  </a:lnTo>
                  <a:lnTo>
                    <a:pt x="22724" y="1774"/>
                  </a:lnTo>
                  <a:lnTo>
                    <a:pt x="18046" y="2742"/>
                  </a:lnTo>
                  <a:lnTo>
                    <a:pt x="14195" y="0"/>
                  </a:lnTo>
                  <a:lnTo>
                    <a:pt x="11836" y="1633"/>
                  </a:lnTo>
                  <a:lnTo>
                    <a:pt x="11836" y="4496"/>
                  </a:lnTo>
                  <a:lnTo>
                    <a:pt x="10163" y="4496"/>
                  </a:lnTo>
                  <a:lnTo>
                    <a:pt x="10163" y="3569"/>
                  </a:lnTo>
                  <a:lnTo>
                    <a:pt x="9780" y="3569"/>
                  </a:lnTo>
                  <a:lnTo>
                    <a:pt x="9215" y="5424"/>
                  </a:lnTo>
                  <a:lnTo>
                    <a:pt x="7582" y="5424"/>
                  </a:lnTo>
                  <a:lnTo>
                    <a:pt x="6816" y="4779"/>
                  </a:lnTo>
                  <a:lnTo>
                    <a:pt x="5687" y="4779"/>
                  </a:lnTo>
                  <a:lnTo>
                    <a:pt x="3751" y="3569"/>
                  </a:lnTo>
                  <a:lnTo>
                    <a:pt x="2783" y="3569"/>
                  </a:lnTo>
                  <a:lnTo>
                    <a:pt x="1" y="6855"/>
                  </a:lnTo>
                  <a:lnTo>
                    <a:pt x="565" y="10081"/>
                  </a:lnTo>
                  <a:lnTo>
                    <a:pt x="3469" y="10081"/>
                  </a:lnTo>
                  <a:lnTo>
                    <a:pt x="6049" y="12823"/>
                  </a:lnTo>
                  <a:lnTo>
                    <a:pt x="6049" y="14517"/>
                  </a:lnTo>
                  <a:lnTo>
                    <a:pt x="9356" y="18711"/>
                  </a:lnTo>
                  <a:lnTo>
                    <a:pt x="11453" y="18711"/>
                  </a:lnTo>
                  <a:lnTo>
                    <a:pt x="12824" y="16291"/>
                  </a:lnTo>
                  <a:lnTo>
                    <a:pt x="14215" y="15566"/>
                  </a:lnTo>
                  <a:lnTo>
                    <a:pt x="16151" y="15566"/>
                  </a:lnTo>
                  <a:lnTo>
                    <a:pt x="17522" y="13953"/>
                  </a:lnTo>
                  <a:lnTo>
                    <a:pt x="23087" y="13953"/>
                  </a:lnTo>
                  <a:lnTo>
                    <a:pt x="25990" y="13307"/>
                  </a:lnTo>
                  <a:lnTo>
                    <a:pt x="26716" y="14114"/>
                  </a:lnTo>
                  <a:lnTo>
                    <a:pt x="27523" y="14114"/>
                  </a:lnTo>
                  <a:lnTo>
                    <a:pt x="28006" y="13227"/>
                  </a:lnTo>
                  <a:lnTo>
                    <a:pt x="29700" y="13227"/>
                  </a:lnTo>
                  <a:lnTo>
                    <a:pt x="30668" y="13872"/>
                  </a:lnTo>
                  <a:lnTo>
                    <a:pt x="33390" y="1016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123;p28">
              <a:extLst>
                <a:ext uri="{FF2B5EF4-FFF2-40B4-BE49-F238E27FC236}">
                  <a16:creationId xmlns:a16="http://schemas.microsoft.com/office/drawing/2014/main" id="{1AA2A112-EA4B-441E-A571-918BEDCF87D4}"/>
                </a:ext>
              </a:extLst>
            </p:cNvPr>
            <p:cNvSpPr/>
            <p:nvPr/>
          </p:nvSpPr>
          <p:spPr>
            <a:xfrm>
              <a:off x="4932966" y="3307958"/>
              <a:ext cx="446261" cy="489663"/>
            </a:xfrm>
            <a:custGeom>
              <a:avLst/>
              <a:gdLst/>
              <a:ahLst/>
              <a:cxnLst/>
              <a:rect l="l" t="t" r="r" b="b"/>
              <a:pathLst>
                <a:path w="9336" h="10244" extrusionOk="0">
                  <a:moveTo>
                    <a:pt x="7622" y="5929"/>
                  </a:moveTo>
                  <a:lnTo>
                    <a:pt x="6332" y="4336"/>
                  </a:lnTo>
                  <a:lnTo>
                    <a:pt x="6816" y="948"/>
                  </a:lnTo>
                  <a:lnTo>
                    <a:pt x="6009" y="1"/>
                  </a:lnTo>
                  <a:lnTo>
                    <a:pt x="4719" y="404"/>
                  </a:lnTo>
                  <a:lnTo>
                    <a:pt x="4215" y="3066"/>
                  </a:lnTo>
                  <a:lnTo>
                    <a:pt x="1432" y="3066"/>
                  </a:lnTo>
                  <a:lnTo>
                    <a:pt x="1" y="5062"/>
                  </a:lnTo>
                  <a:lnTo>
                    <a:pt x="505" y="6050"/>
                  </a:lnTo>
                  <a:lnTo>
                    <a:pt x="2279" y="6050"/>
                  </a:lnTo>
                  <a:lnTo>
                    <a:pt x="1654" y="7461"/>
                  </a:lnTo>
                  <a:lnTo>
                    <a:pt x="2420" y="8993"/>
                  </a:lnTo>
                  <a:lnTo>
                    <a:pt x="3207" y="8993"/>
                  </a:lnTo>
                  <a:lnTo>
                    <a:pt x="4315" y="10243"/>
                  </a:lnTo>
                  <a:lnTo>
                    <a:pt x="5545" y="8590"/>
                  </a:lnTo>
                  <a:lnTo>
                    <a:pt x="8207" y="8590"/>
                  </a:lnTo>
                  <a:lnTo>
                    <a:pt x="9336" y="7622"/>
                  </a:lnTo>
                  <a:lnTo>
                    <a:pt x="9336" y="615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124;p28">
              <a:extLst>
                <a:ext uri="{FF2B5EF4-FFF2-40B4-BE49-F238E27FC236}">
                  <a16:creationId xmlns:a16="http://schemas.microsoft.com/office/drawing/2014/main" id="{EC190423-3734-4DA9-B171-021FF590C2CC}"/>
                </a:ext>
              </a:extLst>
            </p:cNvPr>
            <p:cNvSpPr/>
            <p:nvPr/>
          </p:nvSpPr>
          <p:spPr>
            <a:xfrm>
              <a:off x="5163308" y="2619852"/>
              <a:ext cx="507015" cy="957099"/>
            </a:xfrm>
            <a:custGeom>
              <a:avLst/>
              <a:gdLst/>
              <a:ahLst/>
              <a:cxnLst/>
              <a:rect l="l" t="t" r="r" b="b"/>
              <a:pathLst>
                <a:path w="10607" h="20023" extrusionOk="0">
                  <a:moveTo>
                    <a:pt x="6695" y="7683"/>
                  </a:moveTo>
                  <a:lnTo>
                    <a:pt x="10606" y="1251"/>
                  </a:lnTo>
                  <a:lnTo>
                    <a:pt x="8630" y="1"/>
                  </a:lnTo>
                  <a:lnTo>
                    <a:pt x="6876" y="1"/>
                  </a:lnTo>
                  <a:lnTo>
                    <a:pt x="3610" y="5808"/>
                  </a:lnTo>
                  <a:lnTo>
                    <a:pt x="1210" y="5808"/>
                  </a:lnTo>
                  <a:lnTo>
                    <a:pt x="1" y="9316"/>
                  </a:lnTo>
                  <a:lnTo>
                    <a:pt x="1493" y="10042"/>
                  </a:lnTo>
                  <a:lnTo>
                    <a:pt x="626" y="11937"/>
                  </a:lnTo>
                  <a:lnTo>
                    <a:pt x="1291" y="12885"/>
                  </a:lnTo>
                  <a:lnTo>
                    <a:pt x="2743" y="12885"/>
                  </a:lnTo>
                  <a:lnTo>
                    <a:pt x="3388" y="14679"/>
                  </a:lnTo>
                  <a:lnTo>
                    <a:pt x="2521" y="15405"/>
                  </a:lnTo>
                  <a:lnTo>
                    <a:pt x="2077" y="18591"/>
                  </a:lnTo>
                  <a:lnTo>
                    <a:pt x="3085" y="19821"/>
                  </a:lnTo>
                  <a:lnTo>
                    <a:pt x="4517" y="20022"/>
                  </a:lnTo>
                  <a:lnTo>
                    <a:pt x="4517" y="18470"/>
                  </a:lnTo>
                  <a:lnTo>
                    <a:pt x="7259" y="16211"/>
                  </a:lnTo>
                  <a:lnTo>
                    <a:pt x="7259" y="15244"/>
                  </a:lnTo>
                  <a:lnTo>
                    <a:pt x="8549" y="15244"/>
                  </a:lnTo>
                  <a:lnTo>
                    <a:pt x="9437" y="13873"/>
                  </a:lnTo>
                  <a:lnTo>
                    <a:pt x="9437" y="13147"/>
                  </a:lnTo>
                  <a:lnTo>
                    <a:pt x="7098" y="1234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125;p28">
              <a:extLst>
                <a:ext uri="{FF2B5EF4-FFF2-40B4-BE49-F238E27FC236}">
                  <a16:creationId xmlns:a16="http://schemas.microsoft.com/office/drawing/2014/main" id="{E669144D-D97F-4F27-874B-16DD7C371CFC}"/>
                </a:ext>
              </a:extLst>
            </p:cNvPr>
            <p:cNvSpPr/>
            <p:nvPr/>
          </p:nvSpPr>
          <p:spPr>
            <a:xfrm>
              <a:off x="3710945" y="1616612"/>
              <a:ext cx="636122" cy="248703"/>
            </a:xfrm>
            <a:custGeom>
              <a:avLst/>
              <a:gdLst/>
              <a:ahLst/>
              <a:cxnLst/>
              <a:rect l="l" t="t" r="r" b="b"/>
              <a:pathLst>
                <a:path w="13308" h="5203" extrusionOk="0">
                  <a:moveTo>
                    <a:pt x="1" y="1553"/>
                  </a:moveTo>
                  <a:lnTo>
                    <a:pt x="646" y="2803"/>
                  </a:lnTo>
                  <a:lnTo>
                    <a:pt x="1553" y="2803"/>
                  </a:lnTo>
                  <a:lnTo>
                    <a:pt x="1553" y="4839"/>
                  </a:lnTo>
                  <a:lnTo>
                    <a:pt x="3388" y="5202"/>
                  </a:lnTo>
                  <a:lnTo>
                    <a:pt x="4033" y="3952"/>
                  </a:lnTo>
                  <a:lnTo>
                    <a:pt x="6493" y="4920"/>
                  </a:lnTo>
                  <a:lnTo>
                    <a:pt x="7199" y="3731"/>
                  </a:lnTo>
                  <a:lnTo>
                    <a:pt x="8287" y="4376"/>
                  </a:lnTo>
                  <a:lnTo>
                    <a:pt x="10102" y="3892"/>
                  </a:lnTo>
                  <a:lnTo>
                    <a:pt x="10102" y="2904"/>
                  </a:lnTo>
                  <a:lnTo>
                    <a:pt x="11735" y="3408"/>
                  </a:lnTo>
                  <a:lnTo>
                    <a:pt x="12340" y="2480"/>
                  </a:lnTo>
                  <a:lnTo>
                    <a:pt x="13308" y="2480"/>
                  </a:lnTo>
                  <a:lnTo>
                    <a:pt x="13308" y="2138"/>
                  </a:lnTo>
                  <a:lnTo>
                    <a:pt x="7078" y="0"/>
                  </a:lnTo>
                  <a:lnTo>
                    <a:pt x="807" y="56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126;p28">
              <a:extLst>
                <a:ext uri="{FF2B5EF4-FFF2-40B4-BE49-F238E27FC236}">
                  <a16:creationId xmlns:a16="http://schemas.microsoft.com/office/drawing/2014/main" id="{8655B54D-FDEC-40DE-BC2C-6DB832010DAE}"/>
                </a:ext>
              </a:extLst>
            </p:cNvPr>
            <p:cNvSpPr/>
            <p:nvPr/>
          </p:nvSpPr>
          <p:spPr>
            <a:xfrm>
              <a:off x="3171250" y="1541425"/>
              <a:ext cx="588896" cy="691092"/>
            </a:xfrm>
            <a:custGeom>
              <a:avLst/>
              <a:gdLst/>
              <a:ahLst/>
              <a:cxnLst/>
              <a:rect l="l" t="t" r="r" b="b"/>
              <a:pathLst>
                <a:path w="12320" h="14458" extrusionOk="0">
                  <a:moveTo>
                    <a:pt x="11433" y="13449"/>
                  </a:moveTo>
                  <a:lnTo>
                    <a:pt x="11513" y="13469"/>
                  </a:lnTo>
                  <a:lnTo>
                    <a:pt x="11513" y="12461"/>
                  </a:lnTo>
                  <a:lnTo>
                    <a:pt x="12320" y="11756"/>
                  </a:lnTo>
                  <a:lnTo>
                    <a:pt x="12320" y="10747"/>
                  </a:lnTo>
                  <a:lnTo>
                    <a:pt x="11513" y="9719"/>
                  </a:lnTo>
                  <a:lnTo>
                    <a:pt x="11513" y="7905"/>
                  </a:lnTo>
                  <a:lnTo>
                    <a:pt x="12320" y="6554"/>
                  </a:lnTo>
                  <a:lnTo>
                    <a:pt x="12320" y="4900"/>
                  </a:lnTo>
                  <a:lnTo>
                    <a:pt x="11614" y="4900"/>
                  </a:lnTo>
                  <a:lnTo>
                    <a:pt x="10667" y="3086"/>
                  </a:lnTo>
                  <a:lnTo>
                    <a:pt x="11594" y="1916"/>
                  </a:lnTo>
                  <a:lnTo>
                    <a:pt x="8872" y="1"/>
                  </a:lnTo>
                  <a:lnTo>
                    <a:pt x="5505" y="1654"/>
                  </a:lnTo>
                  <a:lnTo>
                    <a:pt x="5505" y="2783"/>
                  </a:lnTo>
                  <a:lnTo>
                    <a:pt x="3065" y="3791"/>
                  </a:lnTo>
                  <a:lnTo>
                    <a:pt x="3065" y="2945"/>
                  </a:lnTo>
                  <a:lnTo>
                    <a:pt x="1" y="4437"/>
                  </a:lnTo>
                  <a:lnTo>
                    <a:pt x="1" y="6433"/>
                  </a:lnTo>
                  <a:lnTo>
                    <a:pt x="1150" y="7501"/>
                  </a:lnTo>
                  <a:lnTo>
                    <a:pt x="1150" y="9074"/>
                  </a:lnTo>
                  <a:lnTo>
                    <a:pt x="1997" y="9941"/>
                  </a:lnTo>
                  <a:lnTo>
                    <a:pt x="1573" y="13369"/>
                  </a:lnTo>
                  <a:lnTo>
                    <a:pt x="2541" y="13812"/>
                  </a:lnTo>
                  <a:lnTo>
                    <a:pt x="5384" y="11957"/>
                  </a:lnTo>
                  <a:lnTo>
                    <a:pt x="5868" y="12582"/>
                  </a:lnTo>
                  <a:lnTo>
                    <a:pt x="5203" y="13812"/>
                  </a:lnTo>
                  <a:lnTo>
                    <a:pt x="6130" y="14457"/>
                  </a:lnTo>
                  <a:lnTo>
                    <a:pt x="9860" y="14457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127;p28">
              <a:extLst>
                <a:ext uri="{FF2B5EF4-FFF2-40B4-BE49-F238E27FC236}">
                  <a16:creationId xmlns:a16="http://schemas.microsoft.com/office/drawing/2014/main" id="{F42F2747-8034-423E-8631-7DCD5DE051F2}"/>
                </a:ext>
              </a:extLst>
            </p:cNvPr>
            <p:cNvSpPr/>
            <p:nvPr/>
          </p:nvSpPr>
          <p:spPr>
            <a:xfrm>
              <a:off x="4291125" y="1655137"/>
              <a:ext cx="403862" cy="274754"/>
            </a:xfrm>
            <a:custGeom>
              <a:avLst/>
              <a:gdLst/>
              <a:ahLst/>
              <a:cxnLst/>
              <a:rect l="l" t="t" r="r" b="b"/>
              <a:pathLst>
                <a:path w="8449" h="5748" extrusionOk="0">
                  <a:moveTo>
                    <a:pt x="1694" y="2199"/>
                  </a:moveTo>
                  <a:lnTo>
                    <a:pt x="484" y="2199"/>
                  </a:lnTo>
                  <a:lnTo>
                    <a:pt x="0" y="2925"/>
                  </a:lnTo>
                  <a:lnTo>
                    <a:pt x="464" y="3852"/>
                  </a:lnTo>
                  <a:lnTo>
                    <a:pt x="1452" y="3449"/>
                  </a:lnTo>
                  <a:lnTo>
                    <a:pt x="2964" y="4275"/>
                  </a:lnTo>
                  <a:lnTo>
                    <a:pt x="2964" y="5405"/>
                  </a:lnTo>
                  <a:lnTo>
                    <a:pt x="3791" y="5747"/>
                  </a:lnTo>
                  <a:lnTo>
                    <a:pt x="4718" y="5324"/>
                  </a:lnTo>
                  <a:lnTo>
                    <a:pt x="4114" y="3913"/>
                  </a:lnTo>
                  <a:lnTo>
                    <a:pt x="5585" y="2602"/>
                  </a:lnTo>
                  <a:lnTo>
                    <a:pt x="6735" y="2985"/>
                  </a:lnTo>
                  <a:lnTo>
                    <a:pt x="6735" y="2259"/>
                  </a:lnTo>
                  <a:lnTo>
                    <a:pt x="8449" y="1473"/>
                  </a:lnTo>
                  <a:lnTo>
                    <a:pt x="8449" y="1473"/>
                  </a:lnTo>
                  <a:lnTo>
                    <a:pt x="5606" y="1"/>
                  </a:lnTo>
                  <a:lnTo>
                    <a:pt x="1694" y="1312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128;p28">
              <a:extLst>
                <a:ext uri="{FF2B5EF4-FFF2-40B4-BE49-F238E27FC236}">
                  <a16:creationId xmlns:a16="http://schemas.microsoft.com/office/drawing/2014/main" id="{E3EB0975-1BC4-40DE-A139-DE3D2CB2A784}"/>
                </a:ext>
              </a:extLst>
            </p:cNvPr>
            <p:cNvSpPr/>
            <p:nvPr/>
          </p:nvSpPr>
          <p:spPr>
            <a:xfrm>
              <a:off x="4660227" y="1697582"/>
              <a:ext cx="392295" cy="252527"/>
            </a:xfrm>
            <a:custGeom>
              <a:avLst/>
              <a:gdLst/>
              <a:ahLst/>
              <a:cxnLst/>
              <a:rect l="l" t="t" r="r" b="b"/>
              <a:pathLst>
                <a:path w="8207" h="5283" extrusionOk="0">
                  <a:moveTo>
                    <a:pt x="1251" y="928"/>
                  </a:moveTo>
                  <a:lnTo>
                    <a:pt x="1" y="1492"/>
                  </a:lnTo>
                  <a:lnTo>
                    <a:pt x="1009" y="1815"/>
                  </a:lnTo>
                  <a:lnTo>
                    <a:pt x="1009" y="4537"/>
                  </a:lnTo>
                  <a:lnTo>
                    <a:pt x="1089" y="4940"/>
                  </a:lnTo>
                  <a:lnTo>
                    <a:pt x="1231" y="4940"/>
                  </a:lnTo>
                  <a:lnTo>
                    <a:pt x="1231" y="5283"/>
                  </a:lnTo>
                  <a:lnTo>
                    <a:pt x="2138" y="4920"/>
                  </a:lnTo>
                  <a:lnTo>
                    <a:pt x="2098" y="4879"/>
                  </a:lnTo>
                  <a:lnTo>
                    <a:pt x="4860" y="4879"/>
                  </a:lnTo>
                  <a:lnTo>
                    <a:pt x="5525" y="3629"/>
                  </a:lnTo>
                  <a:lnTo>
                    <a:pt x="7199" y="2399"/>
                  </a:lnTo>
                  <a:lnTo>
                    <a:pt x="7199" y="1411"/>
                  </a:lnTo>
                  <a:lnTo>
                    <a:pt x="8207" y="625"/>
                  </a:lnTo>
                  <a:lnTo>
                    <a:pt x="7804" y="403"/>
                  </a:lnTo>
                  <a:lnTo>
                    <a:pt x="6695" y="1291"/>
                  </a:lnTo>
                  <a:lnTo>
                    <a:pt x="4315" y="1291"/>
                  </a:lnTo>
                  <a:lnTo>
                    <a:pt x="2662" y="0"/>
                  </a:lnTo>
                  <a:lnTo>
                    <a:pt x="1251" y="665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3" name="Google Shape;139;p28">
            <a:extLst>
              <a:ext uri="{FF2B5EF4-FFF2-40B4-BE49-F238E27FC236}">
                <a16:creationId xmlns:a16="http://schemas.microsoft.com/office/drawing/2014/main" id="{CD62DB79-4B15-4EB8-91B9-410B792C9DAB}"/>
              </a:ext>
            </a:extLst>
          </p:cNvPr>
          <p:cNvSpPr/>
          <p:nvPr userDrawn="1"/>
        </p:nvSpPr>
        <p:spPr>
          <a:xfrm>
            <a:off x="7932752" y="5987694"/>
            <a:ext cx="79542" cy="55375"/>
          </a:xfrm>
          <a:custGeom>
            <a:avLst/>
            <a:gdLst/>
            <a:ahLst/>
            <a:cxnLst/>
            <a:rect l="l" t="t" r="r" b="b"/>
            <a:pathLst>
              <a:path w="16601" h="8954" extrusionOk="0">
                <a:moveTo>
                  <a:pt x="2746" y="0"/>
                </a:moveTo>
                <a:lnTo>
                  <a:pt x="0" y="1056"/>
                </a:lnTo>
                <a:lnTo>
                  <a:pt x="1629" y="6728"/>
                </a:lnTo>
                <a:lnTo>
                  <a:pt x="6087" y="8953"/>
                </a:lnTo>
                <a:lnTo>
                  <a:pt x="14469" y="5623"/>
                </a:lnTo>
                <a:lnTo>
                  <a:pt x="16600" y="4031"/>
                </a:lnTo>
                <a:lnTo>
                  <a:pt x="14988" y="2103"/>
                </a:lnTo>
                <a:lnTo>
                  <a:pt x="11965" y="4522"/>
                </a:lnTo>
                <a:lnTo>
                  <a:pt x="6974" y="4413"/>
                </a:lnTo>
                <a:lnTo>
                  <a:pt x="5014" y="1651"/>
                </a:lnTo>
                <a:lnTo>
                  <a:pt x="2746" y="0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" name="Google Shape;140;p28">
            <a:extLst>
              <a:ext uri="{FF2B5EF4-FFF2-40B4-BE49-F238E27FC236}">
                <a16:creationId xmlns:a16="http://schemas.microsoft.com/office/drawing/2014/main" id="{B05228A0-C94E-4709-8780-09C20E7AC82F}"/>
              </a:ext>
            </a:extLst>
          </p:cNvPr>
          <p:cNvSpPr/>
          <p:nvPr userDrawn="1"/>
        </p:nvSpPr>
        <p:spPr>
          <a:xfrm>
            <a:off x="8530008" y="6262796"/>
            <a:ext cx="45719" cy="74906"/>
          </a:xfrm>
          <a:custGeom>
            <a:avLst/>
            <a:gdLst/>
            <a:ahLst/>
            <a:cxnLst/>
            <a:rect l="l" t="t" r="r" b="b"/>
            <a:pathLst>
              <a:path w="7240" h="11862" extrusionOk="0">
                <a:moveTo>
                  <a:pt x="3088" y="1"/>
                </a:moveTo>
                <a:lnTo>
                  <a:pt x="1521" y="147"/>
                </a:lnTo>
                <a:lnTo>
                  <a:pt x="0" y="6652"/>
                </a:lnTo>
                <a:lnTo>
                  <a:pt x="3077" y="11861"/>
                </a:lnTo>
                <a:lnTo>
                  <a:pt x="7239" y="10738"/>
                </a:lnTo>
                <a:lnTo>
                  <a:pt x="5764" y="7032"/>
                </a:lnTo>
                <a:lnTo>
                  <a:pt x="5571" y="4342"/>
                </a:lnTo>
                <a:lnTo>
                  <a:pt x="3088" y="1"/>
                </a:lnTo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w="9525" cap="flat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5" name="Google Shape;141;p28">
            <a:extLst>
              <a:ext uri="{FF2B5EF4-FFF2-40B4-BE49-F238E27FC236}">
                <a16:creationId xmlns:a16="http://schemas.microsoft.com/office/drawing/2014/main" id="{73C51B4C-064A-4F2A-A1AF-DC2C9365F898}"/>
              </a:ext>
            </a:extLst>
          </p:cNvPr>
          <p:cNvGrpSpPr/>
          <p:nvPr userDrawn="1"/>
        </p:nvGrpSpPr>
        <p:grpSpPr>
          <a:xfrm>
            <a:off x="7224769" y="6009345"/>
            <a:ext cx="641747" cy="526367"/>
            <a:chOff x="760738" y="3960825"/>
            <a:chExt cx="457200" cy="375000"/>
          </a:xfrm>
        </p:grpSpPr>
        <p:sp>
          <p:nvSpPr>
            <p:cNvPr id="36" name="Google Shape;142;p28">
              <a:extLst>
                <a:ext uri="{FF2B5EF4-FFF2-40B4-BE49-F238E27FC236}">
                  <a16:creationId xmlns:a16="http://schemas.microsoft.com/office/drawing/2014/main" id="{8896A06A-1D14-4887-A970-9C71D0055909}"/>
                </a:ext>
              </a:extLst>
            </p:cNvPr>
            <p:cNvSpPr/>
            <p:nvPr/>
          </p:nvSpPr>
          <p:spPr>
            <a:xfrm>
              <a:off x="760738" y="3960825"/>
              <a:ext cx="457200" cy="3750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7" name="Google Shape;143;p28">
              <a:extLst>
                <a:ext uri="{FF2B5EF4-FFF2-40B4-BE49-F238E27FC236}">
                  <a16:creationId xmlns:a16="http://schemas.microsoft.com/office/drawing/2014/main" id="{05CC8221-3D21-4E34-BEA5-4E2C8CF41DD6}"/>
                </a:ext>
              </a:extLst>
            </p:cNvPr>
            <p:cNvSpPr/>
            <p:nvPr/>
          </p:nvSpPr>
          <p:spPr>
            <a:xfrm>
              <a:off x="856347" y="4076592"/>
              <a:ext cx="265990" cy="143465"/>
            </a:xfrm>
            <a:custGeom>
              <a:avLst/>
              <a:gdLst/>
              <a:ahLst/>
              <a:cxnLst/>
              <a:rect l="l" t="t" r="r" b="b"/>
              <a:pathLst>
                <a:path w="16601" h="8954" extrusionOk="0">
                  <a:moveTo>
                    <a:pt x="2746" y="0"/>
                  </a:moveTo>
                  <a:lnTo>
                    <a:pt x="0" y="1056"/>
                  </a:lnTo>
                  <a:lnTo>
                    <a:pt x="1629" y="6728"/>
                  </a:lnTo>
                  <a:lnTo>
                    <a:pt x="6087" y="8953"/>
                  </a:lnTo>
                  <a:lnTo>
                    <a:pt x="14469" y="5623"/>
                  </a:lnTo>
                  <a:lnTo>
                    <a:pt x="16600" y="4031"/>
                  </a:lnTo>
                  <a:lnTo>
                    <a:pt x="14988" y="2103"/>
                  </a:lnTo>
                  <a:lnTo>
                    <a:pt x="11965" y="4522"/>
                  </a:lnTo>
                  <a:lnTo>
                    <a:pt x="6974" y="4413"/>
                  </a:lnTo>
                  <a:lnTo>
                    <a:pt x="5014" y="1651"/>
                  </a:lnTo>
                  <a:lnTo>
                    <a:pt x="2746" y="0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38" name="Google Shape;144;p28">
            <a:extLst>
              <a:ext uri="{FF2B5EF4-FFF2-40B4-BE49-F238E27FC236}">
                <a16:creationId xmlns:a16="http://schemas.microsoft.com/office/drawing/2014/main" id="{87FDDFB1-0B73-4F1F-B6DD-8E8E4D378BBF}"/>
              </a:ext>
            </a:extLst>
          </p:cNvPr>
          <p:cNvGrpSpPr/>
          <p:nvPr userDrawn="1"/>
        </p:nvGrpSpPr>
        <p:grpSpPr>
          <a:xfrm>
            <a:off x="8697532" y="6013303"/>
            <a:ext cx="641747" cy="526367"/>
            <a:chOff x="1994150" y="4245425"/>
            <a:chExt cx="457200" cy="375000"/>
          </a:xfrm>
        </p:grpSpPr>
        <p:sp>
          <p:nvSpPr>
            <p:cNvPr id="39" name="Google Shape;145;p28">
              <a:extLst>
                <a:ext uri="{FF2B5EF4-FFF2-40B4-BE49-F238E27FC236}">
                  <a16:creationId xmlns:a16="http://schemas.microsoft.com/office/drawing/2014/main" id="{966302EA-0332-451A-A928-68EE228AAD64}"/>
                </a:ext>
              </a:extLst>
            </p:cNvPr>
            <p:cNvSpPr/>
            <p:nvPr/>
          </p:nvSpPr>
          <p:spPr>
            <a:xfrm>
              <a:off x="1994150" y="4245425"/>
              <a:ext cx="457200" cy="375000"/>
            </a:xfrm>
            <a:prstGeom prst="rect">
              <a:avLst/>
            </a:prstGeom>
            <a:solidFill>
              <a:srgbClr val="FFFFFF"/>
            </a:solidFill>
            <a:ln w="19050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146;p28">
              <a:extLst>
                <a:ext uri="{FF2B5EF4-FFF2-40B4-BE49-F238E27FC236}">
                  <a16:creationId xmlns:a16="http://schemas.microsoft.com/office/drawing/2014/main" id="{D3E7CD23-C841-47E5-9AAE-34C7D52E2A31}"/>
                </a:ext>
              </a:extLst>
            </p:cNvPr>
            <p:cNvSpPr/>
            <p:nvPr/>
          </p:nvSpPr>
          <p:spPr>
            <a:xfrm>
              <a:off x="2178967" y="4361178"/>
              <a:ext cx="87586" cy="143501"/>
            </a:xfrm>
            <a:custGeom>
              <a:avLst/>
              <a:gdLst/>
              <a:ahLst/>
              <a:cxnLst/>
              <a:rect l="l" t="t" r="r" b="b"/>
              <a:pathLst>
                <a:path w="7240" h="11862" extrusionOk="0">
                  <a:moveTo>
                    <a:pt x="3088" y="1"/>
                  </a:moveTo>
                  <a:lnTo>
                    <a:pt x="1521" y="147"/>
                  </a:lnTo>
                  <a:lnTo>
                    <a:pt x="0" y="6652"/>
                  </a:lnTo>
                  <a:lnTo>
                    <a:pt x="3077" y="11861"/>
                  </a:lnTo>
                  <a:lnTo>
                    <a:pt x="7239" y="10738"/>
                  </a:lnTo>
                  <a:lnTo>
                    <a:pt x="5764" y="7032"/>
                  </a:lnTo>
                  <a:lnTo>
                    <a:pt x="5571" y="4342"/>
                  </a:lnTo>
                  <a:lnTo>
                    <a:pt x="3088" y="1"/>
                  </a:lnTo>
                  <a:close/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41" name="Google Shape;184;p29">
            <a:extLst>
              <a:ext uri="{FF2B5EF4-FFF2-40B4-BE49-F238E27FC236}">
                <a16:creationId xmlns:a16="http://schemas.microsoft.com/office/drawing/2014/main" id="{4B499CD7-8C28-4137-820F-F55E3134AEC1}"/>
              </a:ext>
            </a:extLst>
          </p:cNvPr>
          <p:cNvGrpSpPr/>
          <p:nvPr userDrawn="1"/>
        </p:nvGrpSpPr>
        <p:grpSpPr>
          <a:xfrm>
            <a:off x="4405237" y="5549686"/>
            <a:ext cx="2130513" cy="1126148"/>
            <a:chOff x="3725325" y="4298238"/>
            <a:chExt cx="955200" cy="504900"/>
          </a:xfrm>
        </p:grpSpPr>
        <p:grpSp>
          <p:nvGrpSpPr>
            <p:cNvPr id="42" name="Google Shape;185;p29">
              <a:extLst>
                <a:ext uri="{FF2B5EF4-FFF2-40B4-BE49-F238E27FC236}">
                  <a16:creationId xmlns:a16="http://schemas.microsoft.com/office/drawing/2014/main" id="{600E5E59-D03F-4361-B5FC-FA4BCDE1CC66}"/>
                </a:ext>
              </a:extLst>
            </p:cNvPr>
            <p:cNvGrpSpPr/>
            <p:nvPr/>
          </p:nvGrpSpPr>
          <p:grpSpPr>
            <a:xfrm>
              <a:off x="3827667" y="4362073"/>
              <a:ext cx="750511" cy="377226"/>
              <a:chOff x="1098275" y="1127000"/>
              <a:chExt cx="275225" cy="138325"/>
            </a:xfrm>
          </p:grpSpPr>
          <p:sp>
            <p:nvSpPr>
              <p:cNvPr id="44" name="Google Shape;186;p29">
                <a:extLst>
                  <a:ext uri="{FF2B5EF4-FFF2-40B4-BE49-F238E27FC236}">
                    <a16:creationId xmlns:a16="http://schemas.microsoft.com/office/drawing/2014/main" id="{71973C1E-068A-40B9-A509-A7F45E242589}"/>
                  </a:ext>
                </a:extLst>
              </p:cNvPr>
              <p:cNvSpPr/>
              <p:nvPr/>
            </p:nvSpPr>
            <p:spPr>
              <a:xfrm>
                <a:off x="1183275" y="1187200"/>
                <a:ext cx="60600" cy="45050"/>
              </a:xfrm>
              <a:custGeom>
                <a:avLst/>
                <a:gdLst/>
                <a:ahLst/>
                <a:cxnLst/>
                <a:rect l="l" t="t" r="r" b="b"/>
                <a:pathLst>
                  <a:path w="2424" h="1802" extrusionOk="0">
                    <a:moveTo>
                      <a:pt x="2320" y="0"/>
                    </a:moveTo>
                    <a:cubicBezTo>
                      <a:pt x="2300" y="0"/>
                      <a:pt x="2275" y="5"/>
                      <a:pt x="2246" y="15"/>
                    </a:cubicBezTo>
                    <a:cubicBezTo>
                      <a:pt x="2064" y="75"/>
                      <a:pt x="1742" y="75"/>
                      <a:pt x="1621" y="337"/>
                    </a:cubicBezTo>
                    <a:cubicBezTo>
                      <a:pt x="1472" y="530"/>
                      <a:pt x="1248" y="646"/>
                      <a:pt x="1011" y="646"/>
                    </a:cubicBezTo>
                    <a:cubicBezTo>
                      <a:pt x="926" y="646"/>
                      <a:pt x="839" y="631"/>
                      <a:pt x="754" y="599"/>
                    </a:cubicBezTo>
                    <a:cubicBezTo>
                      <a:pt x="639" y="559"/>
                      <a:pt x="476" y="544"/>
                      <a:pt x="340" y="544"/>
                    </a:cubicBezTo>
                    <a:cubicBezTo>
                      <a:pt x="140" y="544"/>
                      <a:pt x="1" y="575"/>
                      <a:pt x="169" y="599"/>
                    </a:cubicBezTo>
                    <a:cubicBezTo>
                      <a:pt x="471" y="640"/>
                      <a:pt x="391" y="1063"/>
                      <a:pt x="391" y="1063"/>
                    </a:cubicBezTo>
                    <a:cubicBezTo>
                      <a:pt x="391" y="1305"/>
                      <a:pt x="713" y="1184"/>
                      <a:pt x="734" y="1567"/>
                    </a:cubicBezTo>
                    <a:cubicBezTo>
                      <a:pt x="743" y="1754"/>
                      <a:pt x="815" y="1802"/>
                      <a:pt x="887" y="1802"/>
                    </a:cubicBezTo>
                    <a:cubicBezTo>
                      <a:pt x="962" y="1802"/>
                      <a:pt x="1036" y="1749"/>
                      <a:pt x="1036" y="1749"/>
                    </a:cubicBezTo>
                    <a:cubicBezTo>
                      <a:pt x="1681" y="1567"/>
                      <a:pt x="1439" y="1043"/>
                      <a:pt x="1641" y="942"/>
                    </a:cubicBezTo>
                    <a:cubicBezTo>
                      <a:pt x="1822" y="841"/>
                      <a:pt x="1701" y="579"/>
                      <a:pt x="1701" y="579"/>
                    </a:cubicBezTo>
                    <a:cubicBezTo>
                      <a:pt x="1883" y="579"/>
                      <a:pt x="2024" y="458"/>
                      <a:pt x="2064" y="277"/>
                    </a:cubicBezTo>
                    <a:cubicBezTo>
                      <a:pt x="2386" y="124"/>
                      <a:pt x="2423" y="0"/>
                      <a:pt x="2320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" name="Google Shape;187;p29">
                <a:extLst>
                  <a:ext uri="{FF2B5EF4-FFF2-40B4-BE49-F238E27FC236}">
                    <a16:creationId xmlns:a16="http://schemas.microsoft.com/office/drawing/2014/main" id="{C7619471-9937-4AC8-9914-D8F57AB83598}"/>
                  </a:ext>
                </a:extLst>
              </p:cNvPr>
              <p:cNvSpPr/>
              <p:nvPr/>
            </p:nvSpPr>
            <p:spPr>
              <a:xfrm>
                <a:off x="1156225" y="1216775"/>
                <a:ext cx="17075" cy="13250"/>
              </a:xfrm>
              <a:custGeom>
                <a:avLst/>
                <a:gdLst/>
                <a:ahLst/>
                <a:cxnLst/>
                <a:rect l="l" t="t" r="r" b="b"/>
                <a:pathLst>
                  <a:path w="683" h="530" extrusionOk="0">
                    <a:moveTo>
                      <a:pt x="387" y="0"/>
                    </a:moveTo>
                    <a:cubicBezTo>
                      <a:pt x="351" y="0"/>
                      <a:pt x="315" y="1"/>
                      <a:pt x="283" y="1"/>
                    </a:cubicBezTo>
                    <a:cubicBezTo>
                      <a:pt x="203" y="1"/>
                      <a:pt x="122" y="62"/>
                      <a:pt x="82" y="162"/>
                    </a:cubicBezTo>
                    <a:cubicBezTo>
                      <a:pt x="82" y="162"/>
                      <a:pt x="1" y="485"/>
                      <a:pt x="303" y="525"/>
                    </a:cubicBezTo>
                    <a:cubicBezTo>
                      <a:pt x="323" y="528"/>
                      <a:pt x="342" y="529"/>
                      <a:pt x="359" y="529"/>
                    </a:cubicBezTo>
                    <a:cubicBezTo>
                      <a:pt x="608" y="529"/>
                      <a:pt x="629" y="274"/>
                      <a:pt x="666" y="142"/>
                    </a:cubicBezTo>
                    <a:cubicBezTo>
                      <a:pt x="682" y="13"/>
                      <a:pt x="531" y="0"/>
                      <a:pt x="387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" name="Google Shape;188;p29">
                <a:extLst>
                  <a:ext uri="{FF2B5EF4-FFF2-40B4-BE49-F238E27FC236}">
                    <a16:creationId xmlns:a16="http://schemas.microsoft.com/office/drawing/2014/main" id="{5C24F43A-FAF1-46ED-98B8-B8E5C894063B}"/>
                  </a:ext>
                </a:extLst>
              </p:cNvPr>
              <p:cNvSpPr/>
              <p:nvPr/>
            </p:nvSpPr>
            <p:spPr>
              <a:xfrm>
                <a:off x="1115400" y="1161850"/>
                <a:ext cx="19700" cy="31275"/>
              </a:xfrm>
              <a:custGeom>
                <a:avLst/>
                <a:gdLst/>
                <a:ahLst/>
                <a:cxnLst/>
                <a:rect l="l" t="t" r="r" b="b"/>
                <a:pathLst>
                  <a:path w="788" h="1251" extrusionOk="0">
                    <a:moveTo>
                      <a:pt x="545" y="0"/>
                    </a:moveTo>
                    <a:cubicBezTo>
                      <a:pt x="377" y="0"/>
                      <a:pt x="489" y="140"/>
                      <a:pt x="379" y="140"/>
                    </a:cubicBezTo>
                    <a:cubicBezTo>
                      <a:pt x="357" y="140"/>
                      <a:pt x="327" y="135"/>
                      <a:pt x="283" y="121"/>
                    </a:cubicBezTo>
                    <a:cubicBezTo>
                      <a:pt x="193" y="94"/>
                      <a:pt x="132" y="78"/>
                      <a:pt x="90" y="78"/>
                    </a:cubicBezTo>
                    <a:cubicBezTo>
                      <a:pt x="9" y="78"/>
                      <a:pt x="1" y="137"/>
                      <a:pt x="1" y="283"/>
                    </a:cubicBezTo>
                    <a:cubicBezTo>
                      <a:pt x="1" y="383"/>
                      <a:pt x="21" y="484"/>
                      <a:pt x="61" y="585"/>
                    </a:cubicBezTo>
                    <a:cubicBezTo>
                      <a:pt x="81" y="706"/>
                      <a:pt x="102" y="807"/>
                      <a:pt x="102" y="928"/>
                    </a:cubicBezTo>
                    <a:cubicBezTo>
                      <a:pt x="122" y="1069"/>
                      <a:pt x="142" y="1250"/>
                      <a:pt x="263" y="1250"/>
                    </a:cubicBezTo>
                    <a:cubicBezTo>
                      <a:pt x="444" y="1250"/>
                      <a:pt x="525" y="968"/>
                      <a:pt x="525" y="887"/>
                    </a:cubicBezTo>
                    <a:cubicBezTo>
                      <a:pt x="525" y="807"/>
                      <a:pt x="565" y="504"/>
                      <a:pt x="666" y="484"/>
                    </a:cubicBezTo>
                    <a:cubicBezTo>
                      <a:pt x="787" y="444"/>
                      <a:pt x="727" y="20"/>
                      <a:pt x="545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7" name="Google Shape;189;p29">
                <a:extLst>
                  <a:ext uri="{FF2B5EF4-FFF2-40B4-BE49-F238E27FC236}">
                    <a16:creationId xmlns:a16="http://schemas.microsoft.com/office/drawing/2014/main" id="{BB5F9711-D524-4967-8538-998417146EE4}"/>
                  </a:ext>
                </a:extLst>
              </p:cNvPr>
              <p:cNvSpPr/>
              <p:nvPr/>
            </p:nvSpPr>
            <p:spPr>
              <a:xfrm>
                <a:off x="1244950" y="1226325"/>
                <a:ext cx="32275" cy="39000"/>
              </a:xfrm>
              <a:custGeom>
                <a:avLst/>
                <a:gdLst/>
                <a:ahLst/>
                <a:cxnLst/>
                <a:rect l="l" t="t" r="r" b="b"/>
                <a:pathLst>
                  <a:path w="1291" h="1560" extrusionOk="0">
                    <a:moveTo>
                      <a:pt x="617" y="0"/>
                    </a:moveTo>
                    <a:cubicBezTo>
                      <a:pt x="601" y="0"/>
                      <a:pt x="584" y="1"/>
                      <a:pt x="565" y="2"/>
                    </a:cubicBezTo>
                    <a:cubicBezTo>
                      <a:pt x="303" y="22"/>
                      <a:pt x="484" y="284"/>
                      <a:pt x="222" y="506"/>
                    </a:cubicBezTo>
                    <a:cubicBezTo>
                      <a:pt x="61" y="627"/>
                      <a:pt x="0" y="809"/>
                      <a:pt x="61" y="1010"/>
                    </a:cubicBezTo>
                    <a:cubicBezTo>
                      <a:pt x="81" y="1353"/>
                      <a:pt x="545" y="1494"/>
                      <a:pt x="706" y="1555"/>
                    </a:cubicBezTo>
                    <a:cubicBezTo>
                      <a:pt x="718" y="1558"/>
                      <a:pt x="729" y="1559"/>
                      <a:pt x="739" y="1559"/>
                    </a:cubicBezTo>
                    <a:cubicBezTo>
                      <a:pt x="863" y="1559"/>
                      <a:pt x="845" y="1344"/>
                      <a:pt x="1069" y="1232"/>
                    </a:cubicBezTo>
                    <a:cubicBezTo>
                      <a:pt x="1291" y="1111"/>
                      <a:pt x="1210" y="768"/>
                      <a:pt x="1190" y="567"/>
                    </a:cubicBezTo>
                    <a:cubicBezTo>
                      <a:pt x="1170" y="365"/>
                      <a:pt x="1291" y="123"/>
                      <a:pt x="1049" y="123"/>
                    </a:cubicBezTo>
                    <a:cubicBezTo>
                      <a:pt x="804" y="123"/>
                      <a:pt x="841" y="0"/>
                      <a:pt x="617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8" name="Google Shape;190;p29">
                <a:extLst>
                  <a:ext uri="{FF2B5EF4-FFF2-40B4-BE49-F238E27FC236}">
                    <a16:creationId xmlns:a16="http://schemas.microsoft.com/office/drawing/2014/main" id="{8B03970B-954E-4614-8CF7-F54F39CEE7E8}"/>
                  </a:ext>
                </a:extLst>
              </p:cNvPr>
              <p:cNvSpPr/>
              <p:nvPr/>
            </p:nvSpPr>
            <p:spPr>
              <a:xfrm>
                <a:off x="1295575" y="1164175"/>
                <a:ext cx="49200" cy="57200"/>
              </a:xfrm>
              <a:custGeom>
                <a:avLst/>
                <a:gdLst/>
                <a:ahLst/>
                <a:cxnLst/>
                <a:rect l="l" t="t" r="r" b="b"/>
                <a:pathLst>
                  <a:path w="1968" h="2288" extrusionOk="0">
                    <a:moveTo>
                      <a:pt x="1597" y="0"/>
                    </a:moveTo>
                    <a:cubicBezTo>
                      <a:pt x="1507" y="0"/>
                      <a:pt x="1398" y="103"/>
                      <a:pt x="1262" y="532"/>
                    </a:cubicBezTo>
                    <a:cubicBezTo>
                      <a:pt x="1000" y="1379"/>
                      <a:pt x="798" y="815"/>
                      <a:pt x="798" y="1379"/>
                    </a:cubicBezTo>
                    <a:cubicBezTo>
                      <a:pt x="798" y="1944"/>
                      <a:pt x="12" y="2045"/>
                      <a:pt x="12" y="2045"/>
                    </a:cubicBezTo>
                    <a:cubicBezTo>
                      <a:pt x="0" y="2245"/>
                      <a:pt x="168" y="2287"/>
                      <a:pt x="310" y="2287"/>
                    </a:cubicBezTo>
                    <a:cubicBezTo>
                      <a:pt x="409" y="2287"/>
                      <a:pt x="496" y="2266"/>
                      <a:pt x="496" y="2266"/>
                    </a:cubicBezTo>
                    <a:cubicBezTo>
                      <a:pt x="496" y="2266"/>
                      <a:pt x="839" y="1702"/>
                      <a:pt x="1242" y="1661"/>
                    </a:cubicBezTo>
                    <a:cubicBezTo>
                      <a:pt x="1645" y="1641"/>
                      <a:pt x="1968" y="1057"/>
                      <a:pt x="1867" y="956"/>
                    </a:cubicBezTo>
                    <a:cubicBezTo>
                      <a:pt x="1766" y="855"/>
                      <a:pt x="1887" y="714"/>
                      <a:pt x="1887" y="714"/>
                    </a:cubicBezTo>
                    <a:cubicBezTo>
                      <a:pt x="1887" y="714"/>
                      <a:pt x="1948" y="89"/>
                      <a:pt x="1806" y="89"/>
                    </a:cubicBezTo>
                    <a:cubicBezTo>
                      <a:pt x="1748" y="89"/>
                      <a:pt x="1681" y="0"/>
                      <a:pt x="1597" y="0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9" name="Google Shape;191;p29">
                <a:extLst>
                  <a:ext uri="{FF2B5EF4-FFF2-40B4-BE49-F238E27FC236}">
                    <a16:creationId xmlns:a16="http://schemas.microsoft.com/office/drawing/2014/main" id="{5FEBDC78-DC4D-4988-8134-735C9D296D4F}"/>
                  </a:ext>
                </a:extLst>
              </p:cNvPr>
              <p:cNvSpPr/>
              <p:nvPr/>
            </p:nvSpPr>
            <p:spPr>
              <a:xfrm>
                <a:off x="1338200" y="1127000"/>
                <a:ext cx="35300" cy="27750"/>
              </a:xfrm>
              <a:custGeom>
                <a:avLst/>
                <a:gdLst/>
                <a:ahLst/>
                <a:cxnLst/>
                <a:rect l="l" t="t" r="r" b="b"/>
                <a:pathLst>
                  <a:path w="1412" h="1110" extrusionOk="0">
                    <a:moveTo>
                      <a:pt x="1156" y="1"/>
                    </a:moveTo>
                    <a:cubicBezTo>
                      <a:pt x="1095" y="1"/>
                      <a:pt x="1009" y="117"/>
                      <a:pt x="1009" y="285"/>
                    </a:cubicBezTo>
                    <a:cubicBezTo>
                      <a:pt x="1009" y="386"/>
                      <a:pt x="938" y="401"/>
                      <a:pt x="822" y="401"/>
                    </a:cubicBezTo>
                    <a:cubicBezTo>
                      <a:pt x="772" y="401"/>
                      <a:pt x="714" y="399"/>
                      <a:pt x="650" y="399"/>
                    </a:cubicBezTo>
                    <a:cubicBezTo>
                      <a:pt x="564" y="399"/>
                      <a:pt x="467" y="403"/>
                      <a:pt x="363" y="426"/>
                    </a:cubicBezTo>
                    <a:cubicBezTo>
                      <a:pt x="1" y="507"/>
                      <a:pt x="222" y="628"/>
                      <a:pt x="101" y="910"/>
                    </a:cubicBezTo>
                    <a:cubicBezTo>
                      <a:pt x="19" y="1075"/>
                      <a:pt x="115" y="1109"/>
                      <a:pt x="209" y="1109"/>
                    </a:cubicBezTo>
                    <a:cubicBezTo>
                      <a:pt x="277" y="1109"/>
                      <a:pt x="343" y="1092"/>
                      <a:pt x="343" y="1092"/>
                    </a:cubicBezTo>
                    <a:cubicBezTo>
                      <a:pt x="384" y="1092"/>
                      <a:pt x="404" y="1072"/>
                      <a:pt x="424" y="1072"/>
                    </a:cubicBezTo>
                    <a:cubicBezTo>
                      <a:pt x="545" y="991"/>
                      <a:pt x="666" y="931"/>
                      <a:pt x="787" y="890"/>
                    </a:cubicBezTo>
                    <a:cubicBezTo>
                      <a:pt x="1009" y="789"/>
                      <a:pt x="1190" y="608"/>
                      <a:pt x="1271" y="386"/>
                    </a:cubicBezTo>
                    <a:cubicBezTo>
                      <a:pt x="1412" y="23"/>
                      <a:pt x="1210" y="23"/>
                      <a:pt x="1210" y="23"/>
                    </a:cubicBezTo>
                    <a:lnTo>
                      <a:pt x="1170" y="3"/>
                    </a:lnTo>
                    <a:cubicBezTo>
                      <a:pt x="1166" y="2"/>
                      <a:pt x="1161" y="1"/>
                      <a:pt x="1156" y="1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50" name="Google Shape;192;p29">
                <a:extLst>
                  <a:ext uri="{FF2B5EF4-FFF2-40B4-BE49-F238E27FC236}">
                    <a16:creationId xmlns:a16="http://schemas.microsoft.com/office/drawing/2014/main" id="{ECF33F94-E286-415A-9016-EB15B5F39750}"/>
                  </a:ext>
                </a:extLst>
              </p:cNvPr>
              <p:cNvSpPr/>
              <p:nvPr/>
            </p:nvSpPr>
            <p:spPr>
              <a:xfrm>
                <a:off x="1098275" y="1243900"/>
                <a:ext cx="23200" cy="15500"/>
              </a:xfrm>
              <a:custGeom>
                <a:avLst/>
                <a:gdLst/>
                <a:ahLst/>
                <a:cxnLst/>
                <a:rect l="l" t="t" r="r" b="b"/>
                <a:pathLst>
                  <a:path w="928" h="620" extrusionOk="0">
                    <a:moveTo>
                      <a:pt x="594" y="1"/>
                    </a:moveTo>
                    <a:cubicBezTo>
                      <a:pt x="390" y="1"/>
                      <a:pt x="428" y="227"/>
                      <a:pt x="222" y="227"/>
                    </a:cubicBezTo>
                    <a:cubicBezTo>
                      <a:pt x="0" y="247"/>
                      <a:pt x="222" y="428"/>
                      <a:pt x="222" y="428"/>
                    </a:cubicBezTo>
                    <a:cubicBezTo>
                      <a:pt x="353" y="559"/>
                      <a:pt x="439" y="620"/>
                      <a:pt x="492" y="620"/>
                    </a:cubicBezTo>
                    <a:cubicBezTo>
                      <a:pt x="545" y="620"/>
                      <a:pt x="565" y="559"/>
                      <a:pt x="565" y="448"/>
                    </a:cubicBezTo>
                    <a:cubicBezTo>
                      <a:pt x="565" y="227"/>
                      <a:pt x="928" y="25"/>
                      <a:pt x="645" y="5"/>
                    </a:cubicBezTo>
                    <a:cubicBezTo>
                      <a:pt x="627" y="2"/>
                      <a:pt x="610" y="1"/>
                      <a:pt x="594" y="1"/>
                    </a:cubicBezTo>
                    <a:close/>
                  </a:path>
                </a:pathLst>
              </a:custGeom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sp>
          <p:nvSpPr>
            <p:cNvPr id="43" name="Google Shape;193;p29">
              <a:extLst>
                <a:ext uri="{FF2B5EF4-FFF2-40B4-BE49-F238E27FC236}">
                  <a16:creationId xmlns:a16="http://schemas.microsoft.com/office/drawing/2014/main" id="{A306C32E-5320-4887-A9D3-60E0623A4678}"/>
                </a:ext>
              </a:extLst>
            </p:cNvPr>
            <p:cNvSpPr/>
            <p:nvPr/>
          </p:nvSpPr>
          <p:spPr>
            <a:xfrm>
              <a:off x="3725325" y="4298238"/>
              <a:ext cx="955200" cy="504900"/>
            </a:xfrm>
            <a:prstGeom prst="rect">
              <a:avLst/>
            </a:prstGeom>
            <a:noFill/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78488638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EEU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grpSp>
        <p:nvGrpSpPr>
          <p:cNvPr id="114" name="Group 151">
            <a:extLst>
              <a:ext uri="{FF2B5EF4-FFF2-40B4-BE49-F238E27FC236}">
                <a16:creationId xmlns:a16="http://schemas.microsoft.com/office/drawing/2014/main" id="{BFCC4A9C-E658-4A46-BB63-15FCDC961D8D}"/>
              </a:ext>
            </a:extLst>
          </p:cNvPr>
          <p:cNvGrpSpPr/>
          <p:nvPr userDrawn="1"/>
        </p:nvGrpSpPr>
        <p:grpSpPr>
          <a:xfrm>
            <a:off x="569448" y="2303367"/>
            <a:ext cx="6228552" cy="3851465"/>
            <a:chOff x="11358733" y="4599188"/>
            <a:chExt cx="10635919" cy="6576787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5" name="Shape 1181">
              <a:extLst>
                <a:ext uri="{FF2B5EF4-FFF2-40B4-BE49-F238E27FC236}">
                  <a16:creationId xmlns:a16="http://schemas.microsoft.com/office/drawing/2014/main" id="{DD6D7B21-5B4E-4143-AB64-EEF8552B22A8}"/>
                </a:ext>
              </a:extLst>
            </p:cNvPr>
            <p:cNvSpPr/>
            <p:nvPr/>
          </p:nvSpPr>
          <p:spPr>
            <a:xfrm rot="239813">
              <a:off x="16729800" y="6678566"/>
              <a:ext cx="1257642" cy="849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6" extrusionOk="0">
                  <a:moveTo>
                    <a:pt x="17064" y="0"/>
                  </a:moveTo>
                  <a:cubicBezTo>
                    <a:pt x="17026" y="343"/>
                    <a:pt x="17420" y="364"/>
                    <a:pt x="17382" y="708"/>
                  </a:cubicBezTo>
                  <a:cubicBezTo>
                    <a:pt x="17490" y="1055"/>
                    <a:pt x="17600" y="1401"/>
                    <a:pt x="17708" y="1750"/>
                  </a:cubicBezTo>
                  <a:cubicBezTo>
                    <a:pt x="17690" y="1959"/>
                    <a:pt x="17673" y="2174"/>
                    <a:pt x="17655" y="2385"/>
                  </a:cubicBezTo>
                  <a:cubicBezTo>
                    <a:pt x="17555" y="2883"/>
                    <a:pt x="17453" y="3382"/>
                    <a:pt x="17352" y="3877"/>
                  </a:cubicBezTo>
                  <a:lnTo>
                    <a:pt x="17629" y="4369"/>
                  </a:lnTo>
                  <a:cubicBezTo>
                    <a:pt x="17672" y="4578"/>
                    <a:pt x="17713" y="4788"/>
                    <a:pt x="17757" y="5001"/>
                  </a:cubicBezTo>
                  <a:lnTo>
                    <a:pt x="18686" y="5907"/>
                  </a:lnTo>
                  <a:lnTo>
                    <a:pt x="19742" y="6385"/>
                  </a:lnTo>
                  <a:cubicBezTo>
                    <a:pt x="19849" y="6789"/>
                    <a:pt x="19958" y="7196"/>
                    <a:pt x="20064" y="7601"/>
                  </a:cubicBezTo>
                  <a:cubicBezTo>
                    <a:pt x="20212" y="7824"/>
                    <a:pt x="20358" y="8051"/>
                    <a:pt x="20505" y="8274"/>
                  </a:cubicBezTo>
                  <a:lnTo>
                    <a:pt x="20857" y="8754"/>
                  </a:lnTo>
                  <a:cubicBezTo>
                    <a:pt x="20979" y="9271"/>
                    <a:pt x="21477" y="9791"/>
                    <a:pt x="21600" y="10312"/>
                  </a:cubicBezTo>
                  <a:lnTo>
                    <a:pt x="21173" y="11591"/>
                  </a:lnTo>
                  <a:lnTo>
                    <a:pt x="20751" y="12893"/>
                  </a:lnTo>
                  <a:cubicBezTo>
                    <a:pt x="20751" y="12893"/>
                    <a:pt x="20432" y="13377"/>
                    <a:pt x="20159" y="13751"/>
                  </a:cubicBezTo>
                  <a:cubicBezTo>
                    <a:pt x="19880" y="14128"/>
                    <a:pt x="19437" y="13613"/>
                    <a:pt x="19196" y="13620"/>
                  </a:cubicBezTo>
                  <a:cubicBezTo>
                    <a:pt x="18956" y="13626"/>
                    <a:pt x="18716" y="13428"/>
                    <a:pt x="18715" y="13786"/>
                  </a:cubicBezTo>
                  <a:cubicBezTo>
                    <a:pt x="18715" y="14144"/>
                    <a:pt x="19289" y="15042"/>
                    <a:pt x="19194" y="15767"/>
                  </a:cubicBezTo>
                  <a:cubicBezTo>
                    <a:pt x="19098" y="16492"/>
                    <a:pt x="18394" y="17585"/>
                    <a:pt x="18145" y="18141"/>
                  </a:cubicBezTo>
                  <a:cubicBezTo>
                    <a:pt x="17896" y="18697"/>
                    <a:pt x="18413" y="20152"/>
                    <a:pt x="18180" y="20377"/>
                  </a:cubicBezTo>
                  <a:cubicBezTo>
                    <a:pt x="17947" y="20601"/>
                    <a:pt x="18529" y="20002"/>
                    <a:pt x="16741" y="19492"/>
                  </a:cubicBezTo>
                  <a:cubicBezTo>
                    <a:pt x="14262" y="19885"/>
                    <a:pt x="10660" y="20515"/>
                    <a:pt x="7619" y="21029"/>
                  </a:cubicBezTo>
                  <a:cubicBezTo>
                    <a:pt x="5448" y="21376"/>
                    <a:pt x="4406" y="21600"/>
                    <a:pt x="3707" y="21562"/>
                  </a:cubicBezTo>
                  <a:cubicBezTo>
                    <a:pt x="3614" y="21310"/>
                    <a:pt x="3518" y="21058"/>
                    <a:pt x="3425" y="20809"/>
                  </a:cubicBezTo>
                  <a:cubicBezTo>
                    <a:pt x="3434" y="20588"/>
                    <a:pt x="3385" y="20049"/>
                    <a:pt x="3393" y="19828"/>
                  </a:cubicBezTo>
                  <a:cubicBezTo>
                    <a:pt x="3314" y="19519"/>
                    <a:pt x="3453" y="19372"/>
                    <a:pt x="3373" y="19060"/>
                  </a:cubicBezTo>
                  <a:cubicBezTo>
                    <a:pt x="3238" y="18686"/>
                    <a:pt x="3593" y="18479"/>
                    <a:pt x="3457" y="18102"/>
                  </a:cubicBezTo>
                  <a:cubicBezTo>
                    <a:pt x="3383" y="17831"/>
                    <a:pt x="3307" y="17554"/>
                    <a:pt x="3233" y="17282"/>
                  </a:cubicBezTo>
                  <a:cubicBezTo>
                    <a:pt x="3233" y="17282"/>
                    <a:pt x="3237" y="16747"/>
                    <a:pt x="2907" y="16484"/>
                  </a:cubicBezTo>
                  <a:cubicBezTo>
                    <a:pt x="2579" y="16222"/>
                    <a:pt x="2864" y="15723"/>
                    <a:pt x="2864" y="15723"/>
                  </a:cubicBezTo>
                  <a:lnTo>
                    <a:pt x="2846" y="15513"/>
                  </a:lnTo>
                  <a:cubicBezTo>
                    <a:pt x="2778" y="15164"/>
                    <a:pt x="2418" y="14529"/>
                    <a:pt x="2239" y="13946"/>
                  </a:cubicBezTo>
                  <a:cubicBezTo>
                    <a:pt x="1870" y="13258"/>
                    <a:pt x="1976" y="12528"/>
                    <a:pt x="1774" y="12023"/>
                  </a:cubicBezTo>
                  <a:cubicBezTo>
                    <a:pt x="1577" y="11520"/>
                    <a:pt x="1350" y="10849"/>
                    <a:pt x="1350" y="10849"/>
                  </a:cubicBezTo>
                  <a:cubicBezTo>
                    <a:pt x="1309" y="10539"/>
                    <a:pt x="1265" y="10226"/>
                    <a:pt x="1223" y="9914"/>
                  </a:cubicBezTo>
                  <a:lnTo>
                    <a:pt x="0" y="8456"/>
                  </a:lnTo>
                  <a:lnTo>
                    <a:pt x="887" y="7091"/>
                  </a:lnTo>
                  <a:lnTo>
                    <a:pt x="841" y="6560"/>
                  </a:lnTo>
                  <a:lnTo>
                    <a:pt x="703" y="4956"/>
                  </a:lnTo>
                  <a:cubicBezTo>
                    <a:pt x="714" y="4644"/>
                    <a:pt x="1048" y="3591"/>
                    <a:pt x="1059" y="3278"/>
                  </a:cubicBezTo>
                  <a:cubicBezTo>
                    <a:pt x="1108" y="2944"/>
                    <a:pt x="9435" y="2095"/>
                    <a:pt x="9484" y="1759"/>
                  </a:cubicBezTo>
                  <a:cubicBezTo>
                    <a:pt x="9484" y="1759"/>
                    <a:pt x="17064" y="0"/>
                    <a:pt x="17064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16" name="Shape 1182">
              <a:extLst>
                <a:ext uri="{FF2B5EF4-FFF2-40B4-BE49-F238E27FC236}">
                  <a16:creationId xmlns:a16="http://schemas.microsoft.com/office/drawing/2014/main" id="{4981825A-887C-418A-AF63-013B409C34E3}"/>
                </a:ext>
              </a:extLst>
            </p:cNvPr>
            <p:cNvSpPr/>
            <p:nvPr/>
          </p:nvSpPr>
          <p:spPr>
            <a:xfrm rot="239813">
              <a:off x="16729800" y="6678566"/>
              <a:ext cx="1257642" cy="8490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66" extrusionOk="0">
                  <a:moveTo>
                    <a:pt x="17064" y="0"/>
                  </a:moveTo>
                  <a:cubicBezTo>
                    <a:pt x="17026" y="343"/>
                    <a:pt x="17420" y="364"/>
                    <a:pt x="17382" y="708"/>
                  </a:cubicBezTo>
                  <a:cubicBezTo>
                    <a:pt x="17490" y="1055"/>
                    <a:pt x="17600" y="1401"/>
                    <a:pt x="17708" y="1750"/>
                  </a:cubicBezTo>
                  <a:cubicBezTo>
                    <a:pt x="17690" y="1959"/>
                    <a:pt x="17673" y="2174"/>
                    <a:pt x="17656" y="2385"/>
                  </a:cubicBezTo>
                  <a:cubicBezTo>
                    <a:pt x="17555" y="2882"/>
                    <a:pt x="17453" y="3382"/>
                    <a:pt x="17352" y="3877"/>
                  </a:cubicBezTo>
                  <a:lnTo>
                    <a:pt x="17629" y="4369"/>
                  </a:lnTo>
                  <a:cubicBezTo>
                    <a:pt x="17672" y="4578"/>
                    <a:pt x="17713" y="4788"/>
                    <a:pt x="17757" y="5001"/>
                  </a:cubicBezTo>
                  <a:lnTo>
                    <a:pt x="18686" y="5907"/>
                  </a:lnTo>
                  <a:lnTo>
                    <a:pt x="19742" y="6385"/>
                  </a:lnTo>
                  <a:cubicBezTo>
                    <a:pt x="19849" y="6789"/>
                    <a:pt x="19958" y="7196"/>
                    <a:pt x="20064" y="7601"/>
                  </a:cubicBezTo>
                  <a:cubicBezTo>
                    <a:pt x="20212" y="7824"/>
                    <a:pt x="20358" y="8051"/>
                    <a:pt x="20505" y="8274"/>
                  </a:cubicBezTo>
                  <a:lnTo>
                    <a:pt x="20857" y="8754"/>
                  </a:lnTo>
                  <a:cubicBezTo>
                    <a:pt x="20979" y="9271"/>
                    <a:pt x="21477" y="9791"/>
                    <a:pt x="21600" y="10312"/>
                  </a:cubicBezTo>
                  <a:lnTo>
                    <a:pt x="21173" y="11591"/>
                  </a:lnTo>
                  <a:lnTo>
                    <a:pt x="20751" y="12893"/>
                  </a:lnTo>
                  <a:cubicBezTo>
                    <a:pt x="20751" y="12893"/>
                    <a:pt x="20432" y="13377"/>
                    <a:pt x="20159" y="13751"/>
                  </a:cubicBezTo>
                  <a:cubicBezTo>
                    <a:pt x="19880" y="14128"/>
                    <a:pt x="19437" y="13613"/>
                    <a:pt x="19196" y="13620"/>
                  </a:cubicBezTo>
                  <a:cubicBezTo>
                    <a:pt x="18956" y="13626"/>
                    <a:pt x="18716" y="13428"/>
                    <a:pt x="18715" y="13786"/>
                  </a:cubicBezTo>
                  <a:cubicBezTo>
                    <a:pt x="18715" y="14144"/>
                    <a:pt x="19289" y="15042"/>
                    <a:pt x="19194" y="15767"/>
                  </a:cubicBezTo>
                  <a:cubicBezTo>
                    <a:pt x="19098" y="16492"/>
                    <a:pt x="18394" y="17585"/>
                    <a:pt x="18145" y="18141"/>
                  </a:cubicBezTo>
                  <a:cubicBezTo>
                    <a:pt x="17896" y="18697"/>
                    <a:pt x="18413" y="20152"/>
                    <a:pt x="18180" y="20377"/>
                  </a:cubicBezTo>
                  <a:cubicBezTo>
                    <a:pt x="17947" y="20601"/>
                    <a:pt x="18529" y="20002"/>
                    <a:pt x="16741" y="19492"/>
                  </a:cubicBezTo>
                  <a:cubicBezTo>
                    <a:pt x="14262" y="19885"/>
                    <a:pt x="10660" y="20515"/>
                    <a:pt x="7619" y="21029"/>
                  </a:cubicBezTo>
                  <a:cubicBezTo>
                    <a:pt x="5448" y="21376"/>
                    <a:pt x="4406" y="21600"/>
                    <a:pt x="3707" y="21562"/>
                  </a:cubicBezTo>
                  <a:cubicBezTo>
                    <a:pt x="3614" y="21310"/>
                    <a:pt x="3518" y="21058"/>
                    <a:pt x="3425" y="20809"/>
                  </a:cubicBezTo>
                  <a:cubicBezTo>
                    <a:pt x="3434" y="20588"/>
                    <a:pt x="3385" y="20049"/>
                    <a:pt x="3393" y="19828"/>
                  </a:cubicBezTo>
                  <a:cubicBezTo>
                    <a:pt x="3314" y="19519"/>
                    <a:pt x="3453" y="19372"/>
                    <a:pt x="3373" y="19060"/>
                  </a:cubicBezTo>
                  <a:cubicBezTo>
                    <a:pt x="3238" y="18686"/>
                    <a:pt x="3593" y="18479"/>
                    <a:pt x="3457" y="18102"/>
                  </a:cubicBezTo>
                  <a:cubicBezTo>
                    <a:pt x="3383" y="17831"/>
                    <a:pt x="3307" y="17554"/>
                    <a:pt x="3233" y="17282"/>
                  </a:cubicBezTo>
                  <a:cubicBezTo>
                    <a:pt x="3233" y="17282"/>
                    <a:pt x="3237" y="16747"/>
                    <a:pt x="2907" y="16484"/>
                  </a:cubicBezTo>
                  <a:cubicBezTo>
                    <a:pt x="2579" y="16222"/>
                    <a:pt x="2864" y="15723"/>
                    <a:pt x="2864" y="15723"/>
                  </a:cubicBezTo>
                  <a:lnTo>
                    <a:pt x="2846" y="15513"/>
                  </a:lnTo>
                  <a:cubicBezTo>
                    <a:pt x="2778" y="15164"/>
                    <a:pt x="2418" y="14529"/>
                    <a:pt x="2239" y="13946"/>
                  </a:cubicBezTo>
                  <a:cubicBezTo>
                    <a:pt x="1870" y="13258"/>
                    <a:pt x="1976" y="12528"/>
                    <a:pt x="1774" y="12023"/>
                  </a:cubicBezTo>
                  <a:cubicBezTo>
                    <a:pt x="1577" y="11520"/>
                    <a:pt x="1350" y="10849"/>
                    <a:pt x="1350" y="10849"/>
                  </a:cubicBezTo>
                  <a:cubicBezTo>
                    <a:pt x="1309" y="10539"/>
                    <a:pt x="1265" y="10226"/>
                    <a:pt x="1223" y="9914"/>
                  </a:cubicBezTo>
                  <a:lnTo>
                    <a:pt x="0" y="8456"/>
                  </a:lnTo>
                  <a:lnTo>
                    <a:pt x="887" y="7091"/>
                  </a:lnTo>
                  <a:lnTo>
                    <a:pt x="841" y="6560"/>
                  </a:lnTo>
                  <a:lnTo>
                    <a:pt x="703" y="4956"/>
                  </a:lnTo>
                  <a:cubicBezTo>
                    <a:pt x="714" y="4644"/>
                    <a:pt x="1048" y="3591"/>
                    <a:pt x="1059" y="3278"/>
                  </a:cubicBezTo>
                  <a:cubicBezTo>
                    <a:pt x="1108" y="2944"/>
                    <a:pt x="9435" y="2095"/>
                    <a:pt x="9484" y="1759"/>
                  </a:cubicBezTo>
                  <a:cubicBezTo>
                    <a:pt x="9484" y="1759"/>
                    <a:pt x="17064" y="0"/>
                    <a:pt x="17064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17" name="Shape 1183">
              <a:extLst>
                <a:ext uri="{FF2B5EF4-FFF2-40B4-BE49-F238E27FC236}">
                  <a16:creationId xmlns:a16="http://schemas.microsoft.com/office/drawing/2014/main" id="{DDDB6ABA-721A-435B-BA17-373AD5C1EA0F}"/>
                </a:ext>
              </a:extLst>
            </p:cNvPr>
            <p:cNvSpPr/>
            <p:nvPr/>
          </p:nvSpPr>
          <p:spPr>
            <a:xfrm rot="239813">
              <a:off x="12952878" y="4904494"/>
              <a:ext cx="1204858" cy="1917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21" y="0"/>
                  </a:moveTo>
                  <a:lnTo>
                    <a:pt x="3327" y="8137"/>
                  </a:lnTo>
                  <a:lnTo>
                    <a:pt x="3786" y="8425"/>
                  </a:lnTo>
                  <a:lnTo>
                    <a:pt x="4130" y="8785"/>
                  </a:lnTo>
                  <a:lnTo>
                    <a:pt x="4130" y="9937"/>
                  </a:lnTo>
                  <a:lnTo>
                    <a:pt x="2983" y="10369"/>
                  </a:lnTo>
                  <a:lnTo>
                    <a:pt x="2524" y="11737"/>
                  </a:lnTo>
                  <a:lnTo>
                    <a:pt x="1377" y="12098"/>
                  </a:lnTo>
                  <a:lnTo>
                    <a:pt x="1262" y="13034"/>
                  </a:lnTo>
                  <a:lnTo>
                    <a:pt x="1377" y="13322"/>
                  </a:lnTo>
                  <a:lnTo>
                    <a:pt x="1721" y="13250"/>
                  </a:lnTo>
                  <a:lnTo>
                    <a:pt x="1950" y="13610"/>
                  </a:lnTo>
                  <a:lnTo>
                    <a:pt x="1032" y="14762"/>
                  </a:lnTo>
                  <a:lnTo>
                    <a:pt x="0" y="19154"/>
                  </a:lnTo>
                  <a:lnTo>
                    <a:pt x="20119" y="21600"/>
                  </a:lnTo>
                  <a:lnTo>
                    <a:pt x="21600" y="14365"/>
                  </a:lnTo>
                  <a:cubicBezTo>
                    <a:pt x="21174" y="14199"/>
                    <a:pt x="21084" y="13857"/>
                    <a:pt x="20658" y="13691"/>
                  </a:cubicBezTo>
                  <a:lnTo>
                    <a:pt x="20077" y="13826"/>
                  </a:lnTo>
                  <a:lnTo>
                    <a:pt x="19388" y="14258"/>
                  </a:lnTo>
                  <a:lnTo>
                    <a:pt x="18470" y="14402"/>
                  </a:lnTo>
                  <a:lnTo>
                    <a:pt x="17667" y="14114"/>
                  </a:lnTo>
                  <a:lnTo>
                    <a:pt x="15717" y="14330"/>
                  </a:lnTo>
                  <a:lnTo>
                    <a:pt x="14341" y="13538"/>
                  </a:lnTo>
                  <a:lnTo>
                    <a:pt x="13767" y="13178"/>
                  </a:lnTo>
                  <a:lnTo>
                    <a:pt x="13882" y="12457"/>
                  </a:lnTo>
                  <a:lnTo>
                    <a:pt x="13308" y="11737"/>
                  </a:lnTo>
                  <a:lnTo>
                    <a:pt x="13308" y="11305"/>
                  </a:lnTo>
                  <a:lnTo>
                    <a:pt x="12849" y="10369"/>
                  </a:lnTo>
                  <a:lnTo>
                    <a:pt x="11013" y="10441"/>
                  </a:lnTo>
                  <a:lnTo>
                    <a:pt x="10899" y="9793"/>
                  </a:lnTo>
                  <a:lnTo>
                    <a:pt x="11587" y="9577"/>
                  </a:lnTo>
                  <a:lnTo>
                    <a:pt x="11358" y="8713"/>
                  </a:lnTo>
                  <a:lnTo>
                    <a:pt x="11931" y="7561"/>
                  </a:lnTo>
                  <a:lnTo>
                    <a:pt x="10096" y="6409"/>
                  </a:lnTo>
                  <a:lnTo>
                    <a:pt x="9063" y="5401"/>
                  </a:lnTo>
                  <a:lnTo>
                    <a:pt x="8375" y="4825"/>
                  </a:lnTo>
                  <a:lnTo>
                    <a:pt x="8375" y="3240"/>
                  </a:lnTo>
                  <a:lnTo>
                    <a:pt x="8260" y="2664"/>
                  </a:lnTo>
                  <a:lnTo>
                    <a:pt x="8719" y="1512"/>
                  </a:lnTo>
                  <a:lnTo>
                    <a:pt x="9161" y="434"/>
                  </a:lnTo>
                  <a:cubicBezTo>
                    <a:pt x="9161" y="434"/>
                    <a:pt x="5621" y="0"/>
                    <a:pt x="5621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18" name="Shape 1184">
              <a:extLst>
                <a:ext uri="{FF2B5EF4-FFF2-40B4-BE49-F238E27FC236}">
                  <a16:creationId xmlns:a16="http://schemas.microsoft.com/office/drawing/2014/main" id="{21EE1BF3-0F48-4997-8E93-197A2D45ACF4}"/>
                </a:ext>
              </a:extLst>
            </p:cNvPr>
            <p:cNvSpPr/>
            <p:nvPr/>
          </p:nvSpPr>
          <p:spPr>
            <a:xfrm rot="239813">
              <a:off x="12952878" y="4904494"/>
              <a:ext cx="1204858" cy="19174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621" y="0"/>
                  </a:moveTo>
                  <a:lnTo>
                    <a:pt x="3327" y="8137"/>
                  </a:lnTo>
                  <a:lnTo>
                    <a:pt x="3786" y="8425"/>
                  </a:lnTo>
                  <a:lnTo>
                    <a:pt x="4130" y="8785"/>
                  </a:lnTo>
                  <a:lnTo>
                    <a:pt x="4130" y="9937"/>
                  </a:lnTo>
                  <a:lnTo>
                    <a:pt x="2983" y="10369"/>
                  </a:lnTo>
                  <a:lnTo>
                    <a:pt x="2524" y="11737"/>
                  </a:lnTo>
                  <a:lnTo>
                    <a:pt x="1377" y="12098"/>
                  </a:lnTo>
                  <a:lnTo>
                    <a:pt x="1262" y="13034"/>
                  </a:lnTo>
                  <a:lnTo>
                    <a:pt x="1377" y="13322"/>
                  </a:lnTo>
                  <a:lnTo>
                    <a:pt x="1721" y="13250"/>
                  </a:lnTo>
                  <a:lnTo>
                    <a:pt x="1950" y="13610"/>
                  </a:lnTo>
                  <a:lnTo>
                    <a:pt x="1032" y="14762"/>
                  </a:lnTo>
                  <a:lnTo>
                    <a:pt x="0" y="19154"/>
                  </a:lnTo>
                  <a:lnTo>
                    <a:pt x="20119" y="21600"/>
                  </a:lnTo>
                  <a:lnTo>
                    <a:pt x="21600" y="14365"/>
                  </a:lnTo>
                  <a:cubicBezTo>
                    <a:pt x="21174" y="14199"/>
                    <a:pt x="21084" y="13857"/>
                    <a:pt x="20658" y="13691"/>
                  </a:cubicBezTo>
                  <a:lnTo>
                    <a:pt x="20077" y="13826"/>
                  </a:lnTo>
                  <a:lnTo>
                    <a:pt x="19388" y="14258"/>
                  </a:lnTo>
                  <a:lnTo>
                    <a:pt x="18470" y="14402"/>
                  </a:lnTo>
                  <a:lnTo>
                    <a:pt x="17667" y="14114"/>
                  </a:lnTo>
                  <a:lnTo>
                    <a:pt x="15717" y="14330"/>
                  </a:lnTo>
                  <a:lnTo>
                    <a:pt x="14341" y="13538"/>
                  </a:lnTo>
                  <a:lnTo>
                    <a:pt x="13767" y="13178"/>
                  </a:lnTo>
                  <a:lnTo>
                    <a:pt x="13881" y="12457"/>
                  </a:lnTo>
                  <a:lnTo>
                    <a:pt x="13308" y="11737"/>
                  </a:lnTo>
                  <a:lnTo>
                    <a:pt x="13308" y="11305"/>
                  </a:lnTo>
                  <a:lnTo>
                    <a:pt x="12849" y="10369"/>
                  </a:lnTo>
                  <a:lnTo>
                    <a:pt x="11013" y="10441"/>
                  </a:lnTo>
                  <a:lnTo>
                    <a:pt x="10899" y="9793"/>
                  </a:lnTo>
                  <a:lnTo>
                    <a:pt x="11587" y="9577"/>
                  </a:lnTo>
                  <a:lnTo>
                    <a:pt x="11358" y="8713"/>
                  </a:lnTo>
                  <a:lnTo>
                    <a:pt x="11931" y="7561"/>
                  </a:lnTo>
                  <a:lnTo>
                    <a:pt x="10096" y="6409"/>
                  </a:lnTo>
                  <a:lnTo>
                    <a:pt x="9063" y="5401"/>
                  </a:lnTo>
                  <a:lnTo>
                    <a:pt x="8375" y="4825"/>
                  </a:lnTo>
                  <a:lnTo>
                    <a:pt x="8375" y="3240"/>
                  </a:lnTo>
                  <a:lnTo>
                    <a:pt x="8260" y="2664"/>
                  </a:lnTo>
                  <a:lnTo>
                    <a:pt x="8719" y="1512"/>
                  </a:lnTo>
                  <a:lnTo>
                    <a:pt x="9161" y="434"/>
                  </a:lnTo>
                  <a:cubicBezTo>
                    <a:pt x="9161" y="434"/>
                    <a:pt x="5621" y="0"/>
                    <a:pt x="5621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19" name="Shape 1185">
              <a:extLst>
                <a:ext uri="{FF2B5EF4-FFF2-40B4-BE49-F238E27FC236}">
                  <a16:creationId xmlns:a16="http://schemas.microsoft.com/office/drawing/2014/main" id="{30D3EB0D-1217-4D94-B194-46ACB39023AF}"/>
                </a:ext>
              </a:extLst>
            </p:cNvPr>
            <p:cNvSpPr/>
            <p:nvPr/>
          </p:nvSpPr>
          <p:spPr>
            <a:xfrm rot="239813">
              <a:off x="12003636" y="4599188"/>
              <a:ext cx="1323886" cy="9848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259"/>
                  </a:moveTo>
                  <a:lnTo>
                    <a:pt x="5636" y="0"/>
                  </a:lnTo>
                  <a:lnTo>
                    <a:pt x="6263" y="701"/>
                  </a:lnTo>
                  <a:lnTo>
                    <a:pt x="6993" y="1823"/>
                  </a:lnTo>
                  <a:lnTo>
                    <a:pt x="6367" y="2946"/>
                  </a:lnTo>
                  <a:lnTo>
                    <a:pt x="6784" y="3927"/>
                  </a:lnTo>
                  <a:lnTo>
                    <a:pt x="6367" y="4629"/>
                  </a:lnTo>
                  <a:lnTo>
                    <a:pt x="6889" y="5470"/>
                  </a:lnTo>
                  <a:lnTo>
                    <a:pt x="6889" y="6733"/>
                  </a:lnTo>
                  <a:lnTo>
                    <a:pt x="6054" y="7013"/>
                  </a:lnTo>
                  <a:lnTo>
                    <a:pt x="5950" y="8416"/>
                  </a:lnTo>
                  <a:lnTo>
                    <a:pt x="4697" y="10099"/>
                  </a:lnTo>
                  <a:lnTo>
                    <a:pt x="4071" y="9678"/>
                  </a:lnTo>
                  <a:lnTo>
                    <a:pt x="5114" y="8416"/>
                  </a:lnTo>
                  <a:lnTo>
                    <a:pt x="5323" y="7574"/>
                  </a:lnTo>
                  <a:lnTo>
                    <a:pt x="4697" y="6733"/>
                  </a:lnTo>
                  <a:lnTo>
                    <a:pt x="5428" y="5891"/>
                  </a:lnTo>
                  <a:lnTo>
                    <a:pt x="5114" y="5049"/>
                  </a:lnTo>
                  <a:lnTo>
                    <a:pt x="4280" y="4208"/>
                  </a:lnTo>
                  <a:lnTo>
                    <a:pt x="731" y="1823"/>
                  </a:lnTo>
                  <a:lnTo>
                    <a:pt x="0" y="2665"/>
                  </a:lnTo>
                  <a:lnTo>
                    <a:pt x="626" y="5470"/>
                  </a:lnTo>
                  <a:lnTo>
                    <a:pt x="522" y="6452"/>
                  </a:lnTo>
                  <a:lnTo>
                    <a:pt x="209" y="8275"/>
                  </a:lnTo>
                  <a:lnTo>
                    <a:pt x="313" y="8836"/>
                  </a:lnTo>
                  <a:lnTo>
                    <a:pt x="731" y="8836"/>
                  </a:lnTo>
                  <a:lnTo>
                    <a:pt x="1044" y="9398"/>
                  </a:lnTo>
                  <a:lnTo>
                    <a:pt x="939" y="9959"/>
                  </a:lnTo>
                  <a:lnTo>
                    <a:pt x="313" y="9959"/>
                  </a:lnTo>
                  <a:lnTo>
                    <a:pt x="626" y="10940"/>
                  </a:lnTo>
                  <a:lnTo>
                    <a:pt x="0" y="11922"/>
                  </a:lnTo>
                  <a:lnTo>
                    <a:pt x="104" y="13044"/>
                  </a:lnTo>
                  <a:lnTo>
                    <a:pt x="939" y="13184"/>
                  </a:lnTo>
                  <a:lnTo>
                    <a:pt x="1252" y="13745"/>
                  </a:lnTo>
                  <a:lnTo>
                    <a:pt x="2923" y="14868"/>
                  </a:lnTo>
                  <a:lnTo>
                    <a:pt x="3131" y="18094"/>
                  </a:lnTo>
                  <a:lnTo>
                    <a:pt x="4280" y="17953"/>
                  </a:lnTo>
                  <a:lnTo>
                    <a:pt x="4801" y="17813"/>
                  </a:lnTo>
                  <a:lnTo>
                    <a:pt x="5323" y="17813"/>
                  </a:lnTo>
                  <a:lnTo>
                    <a:pt x="5845" y="17392"/>
                  </a:lnTo>
                  <a:lnTo>
                    <a:pt x="7098" y="19075"/>
                  </a:lnTo>
                  <a:lnTo>
                    <a:pt x="8350" y="18374"/>
                  </a:lnTo>
                  <a:lnTo>
                    <a:pt x="9707" y="19637"/>
                  </a:lnTo>
                  <a:lnTo>
                    <a:pt x="11064" y="19496"/>
                  </a:lnTo>
                  <a:lnTo>
                    <a:pt x="12212" y="19637"/>
                  </a:lnTo>
                  <a:lnTo>
                    <a:pt x="12838" y="19917"/>
                  </a:lnTo>
                  <a:lnTo>
                    <a:pt x="13778" y="19496"/>
                  </a:lnTo>
                  <a:lnTo>
                    <a:pt x="15239" y="20198"/>
                  </a:lnTo>
                  <a:lnTo>
                    <a:pt x="16074" y="20057"/>
                  </a:lnTo>
                  <a:lnTo>
                    <a:pt x="17118" y="20759"/>
                  </a:lnTo>
                  <a:lnTo>
                    <a:pt x="18161" y="21039"/>
                  </a:lnTo>
                  <a:lnTo>
                    <a:pt x="18683" y="20899"/>
                  </a:lnTo>
                  <a:lnTo>
                    <a:pt x="19205" y="21320"/>
                  </a:lnTo>
                  <a:lnTo>
                    <a:pt x="19727" y="21600"/>
                  </a:lnTo>
                  <a:cubicBezTo>
                    <a:pt x="19727" y="21600"/>
                    <a:pt x="21600" y="5259"/>
                    <a:pt x="21600" y="5259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20" name="Shape 1186">
              <a:extLst>
                <a:ext uri="{FF2B5EF4-FFF2-40B4-BE49-F238E27FC236}">
                  <a16:creationId xmlns:a16="http://schemas.microsoft.com/office/drawing/2014/main" id="{6F351A53-1DA5-4C4C-8E10-8E9F5CFEE4FC}"/>
                </a:ext>
              </a:extLst>
            </p:cNvPr>
            <p:cNvSpPr/>
            <p:nvPr/>
          </p:nvSpPr>
          <p:spPr>
            <a:xfrm rot="239813">
              <a:off x="12003636" y="4599188"/>
              <a:ext cx="1323886" cy="9848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5260"/>
                  </a:moveTo>
                  <a:lnTo>
                    <a:pt x="5636" y="0"/>
                  </a:lnTo>
                  <a:lnTo>
                    <a:pt x="6263" y="701"/>
                  </a:lnTo>
                  <a:lnTo>
                    <a:pt x="6993" y="1823"/>
                  </a:lnTo>
                  <a:lnTo>
                    <a:pt x="6367" y="2946"/>
                  </a:lnTo>
                  <a:lnTo>
                    <a:pt x="6784" y="3927"/>
                  </a:lnTo>
                  <a:lnTo>
                    <a:pt x="6367" y="4629"/>
                  </a:lnTo>
                  <a:lnTo>
                    <a:pt x="6889" y="5470"/>
                  </a:lnTo>
                  <a:lnTo>
                    <a:pt x="6889" y="6733"/>
                  </a:lnTo>
                  <a:lnTo>
                    <a:pt x="6054" y="7013"/>
                  </a:lnTo>
                  <a:lnTo>
                    <a:pt x="5950" y="8416"/>
                  </a:lnTo>
                  <a:lnTo>
                    <a:pt x="4697" y="10099"/>
                  </a:lnTo>
                  <a:lnTo>
                    <a:pt x="4071" y="9678"/>
                  </a:lnTo>
                  <a:lnTo>
                    <a:pt x="5114" y="8416"/>
                  </a:lnTo>
                  <a:lnTo>
                    <a:pt x="5323" y="7574"/>
                  </a:lnTo>
                  <a:lnTo>
                    <a:pt x="4697" y="6733"/>
                  </a:lnTo>
                  <a:lnTo>
                    <a:pt x="5428" y="5891"/>
                  </a:lnTo>
                  <a:lnTo>
                    <a:pt x="5114" y="5049"/>
                  </a:lnTo>
                  <a:lnTo>
                    <a:pt x="4280" y="4208"/>
                  </a:lnTo>
                  <a:lnTo>
                    <a:pt x="731" y="1823"/>
                  </a:lnTo>
                  <a:lnTo>
                    <a:pt x="0" y="2665"/>
                  </a:lnTo>
                  <a:lnTo>
                    <a:pt x="626" y="5470"/>
                  </a:lnTo>
                  <a:lnTo>
                    <a:pt x="522" y="6452"/>
                  </a:lnTo>
                  <a:lnTo>
                    <a:pt x="209" y="8275"/>
                  </a:lnTo>
                  <a:lnTo>
                    <a:pt x="313" y="8836"/>
                  </a:lnTo>
                  <a:lnTo>
                    <a:pt x="731" y="8836"/>
                  </a:lnTo>
                  <a:lnTo>
                    <a:pt x="1044" y="9398"/>
                  </a:lnTo>
                  <a:lnTo>
                    <a:pt x="939" y="9959"/>
                  </a:lnTo>
                  <a:lnTo>
                    <a:pt x="313" y="9959"/>
                  </a:lnTo>
                  <a:lnTo>
                    <a:pt x="626" y="10940"/>
                  </a:lnTo>
                  <a:lnTo>
                    <a:pt x="0" y="11922"/>
                  </a:lnTo>
                  <a:lnTo>
                    <a:pt x="104" y="13044"/>
                  </a:lnTo>
                  <a:lnTo>
                    <a:pt x="939" y="13184"/>
                  </a:lnTo>
                  <a:lnTo>
                    <a:pt x="1252" y="13745"/>
                  </a:lnTo>
                  <a:lnTo>
                    <a:pt x="2923" y="14868"/>
                  </a:lnTo>
                  <a:lnTo>
                    <a:pt x="3131" y="18094"/>
                  </a:lnTo>
                  <a:lnTo>
                    <a:pt x="4280" y="17953"/>
                  </a:lnTo>
                  <a:lnTo>
                    <a:pt x="4801" y="17813"/>
                  </a:lnTo>
                  <a:lnTo>
                    <a:pt x="5323" y="17813"/>
                  </a:lnTo>
                  <a:lnTo>
                    <a:pt x="5845" y="17392"/>
                  </a:lnTo>
                  <a:lnTo>
                    <a:pt x="7098" y="19075"/>
                  </a:lnTo>
                  <a:lnTo>
                    <a:pt x="8350" y="18374"/>
                  </a:lnTo>
                  <a:lnTo>
                    <a:pt x="9707" y="19637"/>
                  </a:lnTo>
                  <a:lnTo>
                    <a:pt x="11064" y="19496"/>
                  </a:lnTo>
                  <a:lnTo>
                    <a:pt x="12212" y="19637"/>
                  </a:lnTo>
                  <a:lnTo>
                    <a:pt x="12838" y="19917"/>
                  </a:lnTo>
                  <a:lnTo>
                    <a:pt x="13778" y="19496"/>
                  </a:lnTo>
                  <a:lnTo>
                    <a:pt x="15239" y="20198"/>
                  </a:lnTo>
                  <a:lnTo>
                    <a:pt x="16074" y="20057"/>
                  </a:lnTo>
                  <a:lnTo>
                    <a:pt x="17118" y="20759"/>
                  </a:lnTo>
                  <a:lnTo>
                    <a:pt x="18161" y="21039"/>
                  </a:lnTo>
                  <a:lnTo>
                    <a:pt x="18683" y="20899"/>
                  </a:lnTo>
                  <a:lnTo>
                    <a:pt x="19205" y="21320"/>
                  </a:lnTo>
                  <a:lnTo>
                    <a:pt x="19727" y="21600"/>
                  </a:lnTo>
                  <a:cubicBezTo>
                    <a:pt x="19727" y="21600"/>
                    <a:pt x="21600" y="5260"/>
                    <a:pt x="21600" y="526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21" name="Shape 1187">
              <a:extLst>
                <a:ext uri="{FF2B5EF4-FFF2-40B4-BE49-F238E27FC236}">
                  <a16:creationId xmlns:a16="http://schemas.microsoft.com/office/drawing/2014/main" id="{8ED61B78-AAD9-4596-BA50-5D88C35BD039}"/>
                </a:ext>
              </a:extLst>
            </p:cNvPr>
            <p:cNvSpPr/>
            <p:nvPr/>
          </p:nvSpPr>
          <p:spPr>
            <a:xfrm rot="239813">
              <a:off x="11617317" y="5158036"/>
              <a:ext cx="1586991" cy="1358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23" y="0"/>
                  </a:moveTo>
                  <a:lnTo>
                    <a:pt x="4483" y="1912"/>
                  </a:lnTo>
                  <a:lnTo>
                    <a:pt x="4483" y="2796"/>
                  </a:lnTo>
                  <a:lnTo>
                    <a:pt x="4159" y="3175"/>
                  </a:lnTo>
                  <a:lnTo>
                    <a:pt x="3888" y="4437"/>
                  </a:lnTo>
                  <a:lnTo>
                    <a:pt x="3078" y="5383"/>
                  </a:lnTo>
                  <a:lnTo>
                    <a:pt x="2916" y="7213"/>
                  </a:lnTo>
                  <a:lnTo>
                    <a:pt x="972" y="10368"/>
                  </a:lnTo>
                  <a:lnTo>
                    <a:pt x="972" y="11251"/>
                  </a:lnTo>
                  <a:lnTo>
                    <a:pt x="378" y="12072"/>
                  </a:lnTo>
                  <a:lnTo>
                    <a:pt x="270" y="13271"/>
                  </a:lnTo>
                  <a:lnTo>
                    <a:pt x="0" y="14785"/>
                  </a:lnTo>
                  <a:lnTo>
                    <a:pt x="108" y="16047"/>
                  </a:lnTo>
                  <a:lnTo>
                    <a:pt x="10585" y="19581"/>
                  </a:lnTo>
                  <a:lnTo>
                    <a:pt x="18416" y="21600"/>
                  </a:lnTo>
                  <a:lnTo>
                    <a:pt x="19173" y="15290"/>
                  </a:lnTo>
                  <a:lnTo>
                    <a:pt x="19821" y="13838"/>
                  </a:lnTo>
                  <a:lnTo>
                    <a:pt x="19550" y="13207"/>
                  </a:lnTo>
                  <a:lnTo>
                    <a:pt x="19388" y="13271"/>
                  </a:lnTo>
                  <a:lnTo>
                    <a:pt x="19388" y="11756"/>
                  </a:lnTo>
                  <a:lnTo>
                    <a:pt x="20307" y="11251"/>
                  </a:lnTo>
                  <a:lnTo>
                    <a:pt x="20577" y="9169"/>
                  </a:lnTo>
                  <a:lnTo>
                    <a:pt x="21600" y="8601"/>
                  </a:lnTo>
                  <a:cubicBezTo>
                    <a:pt x="21586" y="8117"/>
                    <a:pt x="21572" y="7634"/>
                    <a:pt x="21557" y="7150"/>
                  </a:cubicBezTo>
                  <a:lnTo>
                    <a:pt x="21171" y="6519"/>
                  </a:lnTo>
                  <a:lnTo>
                    <a:pt x="20889" y="6021"/>
                  </a:lnTo>
                  <a:lnTo>
                    <a:pt x="20253" y="6077"/>
                  </a:lnTo>
                  <a:lnTo>
                    <a:pt x="19496" y="6077"/>
                  </a:lnTo>
                  <a:lnTo>
                    <a:pt x="18999" y="5765"/>
                  </a:lnTo>
                  <a:lnTo>
                    <a:pt x="18004" y="5171"/>
                  </a:lnTo>
                  <a:lnTo>
                    <a:pt x="17336" y="5572"/>
                  </a:lnTo>
                  <a:cubicBezTo>
                    <a:pt x="17279" y="5567"/>
                    <a:pt x="17349" y="5463"/>
                    <a:pt x="17291" y="5458"/>
                  </a:cubicBezTo>
                  <a:lnTo>
                    <a:pt x="16256" y="5004"/>
                  </a:lnTo>
                  <a:lnTo>
                    <a:pt x="15284" y="5320"/>
                  </a:lnTo>
                  <a:lnTo>
                    <a:pt x="14735" y="4981"/>
                  </a:lnTo>
                  <a:lnTo>
                    <a:pt x="12842" y="4882"/>
                  </a:lnTo>
                  <a:lnTo>
                    <a:pt x="11611" y="4184"/>
                  </a:lnTo>
                  <a:lnTo>
                    <a:pt x="10617" y="4503"/>
                  </a:lnTo>
                  <a:lnTo>
                    <a:pt x="9505" y="3427"/>
                  </a:lnTo>
                  <a:lnTo>
                    <a:pt x="7291" y="3995"/>
                  </a:lnTo>
                  <a:lnTo>
                    <a:pt x="7021" y="1660"/>
                  </a:lnTo>
                  <a:cubicBezTo>
                    <a:pt x="7021" y="1660"/>
                    <a:pt x="4923" y="0"/>
                    <a:pt x="4923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22" name="Shape 1188">
              <a:extLst>
                <a:ext uri="{FF2B5EF4-FFF2-40B4-BE49-F238E27FC236}">
                  <a16:creationId xmlns:a16="http://schemas.microsoft.com/office/drawing/2014/main" id="{93814AC2-FA41-473E-89B2-256441B0210C}"/>
                </a:ext>
              </a:extLst>
            </p:cNvPr>
            <p:cNvSpPr/>
            <p:nvPr/>
          </p:nvSpPr>
          <p:spPr>
            <a:xfrm rot="239813">
              <a:off x="11617317" y="5158036"/>
              <a:ext cx="1586991" cy="135830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923" y="0"/>
                  </a:moveTo>
                  <a:lnTo>
                    <a:pt x="4483" y="1912"/>
                  </a:lnTo>
                  <a:lnTo>
                    <a:pt x="4483" y="2796"/>
                  </a:lnTo>
                  <a:lnTo>
                    <a:pt x="4159" y="3175"/>
                  </a:lnTo>
                  <a:lnTo>
                    <a:pt x="3888" y="4437"/>
                  </a:lnTo>
                  <a:lnTo>
                    <a:pt x="3078" y="5383"/>
                  </a:lnTo>
                  <a:lnTo>
                    <a:pt x="2916" y="7213"/>
                  </a:lnTo>
                  <a:lnTo>
                    <a:pt x="972" y="10368"/>
                  </a:lnTo>
                  <a:lnTo>
                    <a:pt x="972" y="11251"/>
                  </a:lnTo>
                  <a:lnTo>
                    <a:pt x="378" y="12072"/>
                  </a:lnTo>
                  <a:lnTo>
                    <a:pt x="270" y="13270"/>
                  </a:lnTo>
                  <a:lnTo>
                    <a:pt x="0" y="14785"/>
                  </a:lnTo>
                  <a:lnTo>
                    <a:pt x="108" y="16047"/>
                  </a:lnTo>
                  <a:lnTo>
                    <a:pt x="10585" y="19581"/>
                  </a:lnTo>
                  <a:lnTo>
                    <a:pt x="18416" y="21600"/>
                  </a:lnTo>
                  <a:lnTo>
                    <a:pt x="19173" y="15290"/>
                  </a:lnTo>
                  <a:lnTo>
                    <a:pt x="19821" y="13838"/>
                  </a:lnTo>
                  <a:lnTo>
                    <a:pt x="19550" y="13207"/>
                  </a:lnTo>
                  <a:lnTo>
                    <a:pt x="19388" y="13270"/>
                  </a:lnTo>
                  <a:lnTo>
                    <a:pt x="19388" y="11756"/>
                  </a:lnTo>
                  <a:lnTo>
                    <a:pt x="20307" y="11251"/>
                  </a:lnTo>
                  <a:lnTo>
                    <a:pt x="20577" y="9169"/>
                  </a:lnTo>
                  <a:lnTo>
                    <a:pt x="21600" y="8601"/>
                  </a:lnTo>
                  <a:cubicBezTo>
                    <a:pt x="21586" y="8117"/>
                    <a:pt x="21572" y="7634"/>
                    <a:pt x="21557" y="7150"/>
                  </a:cubicBezTo>
                  <a:lnTo>
                    <a:pt x="21171" y="6519"/>
                  </a:lnTo>
                  <a:lnTo>
                    <a:pt x="20889" y="6021"/>
                  </a:lnTo>
                  <a:lnTo>
                    <a:pt x="20253" y="6077"/>
                  </a:lnTo>
                  <a:lnTo>
                    <a:pt x="19496" y="6077"/>
                  </a:lnTo>
                  <a:lnTo>
                    <a:pt x="18999" y="5765"/>
                  </a:lnTo>
                  <a:lnTo>
                    <a:pt x="18004" y="5171"/>
                  </a:lnTo>
                  <a:lnTo>
                    <a:pt x="17336" y="5572"/>
                  </a:lnTo>
                  <a:cubicBezTo>
                    <a:pt x="17279" y="5567"/>
                    <a:pt x="17349" y="5463"/>
                    <a:pt x="17291" y="5458"/>
                  </a:cubicBezTo>
                  <a:lnTo>
                    <a:pt x="16256" y="5004"/>
                  </a:lnTo>
                  <a:lnTo>
                    <a:pt x="15284" y="5320"/>
                  </a:lnTo>
                  <a:lnTo>
                    <a:pt x="14735" y="4981"/>
                  </a:lnTo>
                  <a:lnTo>
                    <a:pt x="12842" y="4882"/>
                  </a:lnTo>
                  <a:lnTo>
                    <a:pt x="11611" y="4184"/>
                  </a:lnTo>
                  <a:lnTo>
                    <a:pt x="10617" y="4503"/>
                  </a:lnTo>
                  <a:lnTo>
                    <a:pt x="9505" y="3427"/>
                  </a:lnTo>
                  <a:lnTo>
                    <a:pt x="7291" y="3995"/>
                  </a:lnTo>
                  <a:lnTo>
                    <a:pt x="7021" y="1660"/>
                  </a:lnTo>
                  <a:cubicBezTo>
                    <a:pt x="7021" y="1660"/>
                    <a:pt x="4923" y="0"/>
                    <a:pt x="4923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23" name="Shape 1189">
              <a:extLst>
                <a:ext uri="{FF2B5EF4-FFF2-40B4-BE49-F238E27FC236}">
                  <a16:creationId xmlns:a16="http://schemas.microsoft.com/office/drawing/2014/main" id="{0EA078AA-F14D-4066-B5AA-619F985E7C6F}"/>
                </a:ext>
              </a:extLst>
            </p:cNvPr>
            <p:cNvSpPr/>
            <p:nvPr/>
          </p:nvSpPr>
          <p:spPr>
            <a:xfrm rot="239813">
              <a:off x="12118027" y="6427911"/>
              <a:ext cx="1288389" cy="1967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76" y="0"/>
                  </a:moveTo>
                  <a:lnTo>
                    <a:pt x="0" y="7974"/>
                  </a:lnTo>
                  <a:lnTo>
                    <a:pt x="15089" y="21600"/>
                  </a:lnTo>
                  <a:lnTo>
                    <a:pt x="15747" y="20514"/>
                  </a:lnTo>
                  <a:lnTo>
                    <a:pt x="15699" y="19623"/>
                  </a:lnTo>
                  <a:lnTo>
                    <a:pt x="16389" y="18603"/>
                  </a:lnTo>
                  <a:lnTo>
                    <a:pt x="18141" y="18902"/>
                  </a:lnTo>
                  <a:lnTo>
                    <a:pt x="21600" y="2570"/>
                  </a:lnTo>
                  <a:cubicBezTo>
                    <a:pt x="21600" y="2570"/>
                    <a:pt x="2776" y="0"/>
                    <a:pt x="2776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24" name="Shape 1190">
              <a:extLst>
                <a:ext uri="{FF2B5EF4-FFF2-40B4-BE49-F238E27FC236}">
                  <a16:creationId xmlns:a16="http://schemas.microsoft.com/office/drawing/2014/main" id="{5B0BB4A2-FC55-4D4F-883A-D4D53874B669}"/>
                </a:ext>
              </a:extLst>
            </p:cNvPr>
            <p:cNvSpPr/>
            <p:nvPr/>
          </p:nvSpPr>
          <p:spPr>
            <a:xfrm rot="239813">
              <a:off x="12118027" y="6427911"/>
              <a:ext cx="1288389" cy="196754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76" y="0"/>
                  </a:moveTo>
                  <a:lnTo>
                    <a:pt x="0" y="7974"/>
                  </a:lnTo>
                  <a:lnTo>
                    <a:pt x="15089" y="21600"/>
                  </a:lnTo>
                  <a:lnTo>
                    <a:pt x="15747" y="20514"/>
                  </a:lnTo>
                  <a:lnTo>
                    <a:pt x="15699" y="19623"/>
                  </a:lnTo>
                  <a:lnTo>
                    <a:pt x="16389" y="18603"/>
                  </a:lnTo>
                  <a:lnTo>
                    <a:pt x="18141" y="18902"/>
                  </a:lnTo>
                  <a:lnTo>
                    <a:pt x="21600" y="2570"/>
                  </a:lnTo>
                  <a:cubicBezTo>
                    <a:pt x="21600" y="2570"/>
                    <a:pt x="2776" y="0"/>
                    <a:pt x="2776" y="0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 defTabSz="914400"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25" name="Shape 1191">
              <a:extLst>
                <a:ext uri="{FF2B5EF4-FFF2-40B4-BE49-F238E27FC236}">
                  <a16:creationId xmlns:a16="http://schemas.microsoft.com/office/drawing/2014/main" id="{199FBC28-1A45-4D83-B233-6F982F33166F}"/>
                </a:ext>
              </a:extLst>
            </p:cNvPr>
            <p:cNvSpPr/>
            <p:nvPr/>
          </p:nvSpPr>
          <p:spPr>
            <a:xfrm rot="239813">
              <a:off x="13234781" y="6729179"/>
              <a:ext cx="1100447" cy="1414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31" y="0"/>
                  </a:moveTo>
                  <a:lnTo>
                    <a:pt x="0" y="19205"/>
                  </a:lnTo>
                  <a:lnTo>
                    <a:pt x="19733" y="21600"/>
                  </a:lnTo>
                  <a:lnTo>
                    <a:pt x="21600" y="5756"/>
                  </a:lnTo>
                  <a:lnTo>
                    <a:pt x="13958" y="5029"/>
                  </a:lnTo>
                  <a:lnTo>
                    <a:pt x="14348" y="1394"/>
                  </a:lnTo>
                  <a:cubicBezTo>
                    <a:pt x="14348" y="1394"/>
                    <a:pt x="3431" y="0"/>
                    <a:pt x="3431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26" name="Shape 1192">
              <a:extLst>
                <a:ext uri="{FF2B5EF4-FFF2-40B4-BE49-F238E27FC236}">
                  <a16:creationId xmlns:a16="http://schemas.microsoft.com/office/drawing/2014/main" id="{E1E9A5F8-CA3C-46F6-BAB2-1199C2CBA593}"/>
                </a:ext>
              </a:extLst>
            </p:cNvPr>
            <p:cNvSpPr/>
            <p:nvPr/>
          </p:nvSpPr>
          <p:spPr>
            <a:xfrm rot="239813">
              <a:off x="13234781" y="6729179"/>
              <a:ext cx="1100447" cy="14146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431" y="0"/>
                  </a:moveTo>
                  <a:lnTo>
                    <a:pt x="0" y="19205"/>
                  </a:lnTo>
                  <a:lnTo>
                    <a:pt x="19733" y="21600"/>
                  </a:lnTo>
                  <a:lnTo>
                    <a:pt x="21600" y="5756"/>
                  </a:lnTo>
                  <a:lnTo>
                    <a:pt x="13958" y="5029"/>
                  </a:lnTo>
                  <a:lnTo>
                    <a:pt x="14348" y="1394"/>
                  </a:lnTo>
                  <a:cubicBezTo>
                    <a:pt x="14348" y="1394"/>
                    <a:pt x="3431" y="0"/>
                    <a:pt x="3431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27" name="Shape 1193">
              <a:extLst>
                <a:ext uri="{FF2B5EF4-FFF2-40B4-BE49-F238E27FC236}">
                  <a16:creationId xmlns:a16="http://schemas.microsoft.com/office/drawing/2014/main" id="{BED48198-2487-4121-8582-7D477B22B620}"/>
                </a:ext>
              </a:extLst>
            </p:cNvPr>
            <p:cNvSpPr/>
            <p:nvPr/>
          </p:nvSpPr>
          <p:spPr>
            <a:xfrm rot="239813">
              <a:off x="12853574" y="7977517"/>
              <a:ext cx="1305094" cy="1579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64" y="0"/>
                  </a:moveTo>
                  <a:lnTo>
                    <a:pt x="4339" y="3093"/>
                  </a:lnTo>
                  <a:lnTo>
                    <a:pt x="2366" y="2659"/>
                  </a:lnTo>
                  <a:lnTo>
                    <a:pt x="1643" y="4016"/>
                  </a:lnTo>
                  <a:lnTo>
                    <a:pt x="1841" y="5156"/>
                  </a:lnTo>
                  <a:lnTo>
                    <a:pt x="1446" y="6187"/>
                  </a:lnTo>
                  <a:lnTo>
                    <a:pt x="1709" y="6892"/>
                  </a:lnTo>
                  <a:lnTo>
                    <a:pt x="2892" y="9172"/>
                  </a:lnTo>
                  <a:lnTo>
                    <a:pt x="2892" y="9497"/>
                  </a:lnTo>
                  <a:lnTo>
                    <a:pt x="1709" y="9932"/>
                  </a:lnTo>
                  <a:lnTo>
                    <a:pt x="1446" y="11397"/>
                  </a:lnTo>
                  <a:lnTo>
                    <a:pt x="329" y="12862"/>
                  </a:lnTo>
                  <a:lnTo>
                    <a:pt x="460" y="14165"/>
                  </a:lnTo>
                  <a:lnTo>
                    <a:pt x="0" y="14599"/>
                  </a:lnTo>
                  <a:lnTo>
                    <a:pt x="0" y="15087"/>
                  </a:lnTo>
                  <a:lnTo>
                    <a:pt x="12555" y="21057"/>
                  </a:lnTo>
                  <a:lnTo>
                    <a:pt x="19786" y="21600"/>
                  </a:lnTo>
                  <a:lnTo>
                    <a:pt x="21600" y="2015"/>
                  </a:lnTo>
                  <a:cubicBezTo>
                    <a:pt x="21600" y="2015"/>
                    <a:pt x="4864" y="0"/>
                    <a:pt x="4864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28" name="Shape 1194">
              <a:extLst>
                <a:ext uri="{FF2B5EF4-FFF2-40B4-BE49-F238E27FC236}">
                  <a16:creationId xmlns:a16="http://schemas.microsoft.com/office/drawing/2014/main" id="{5DCCE5E6-B5E0-45E9-9FFD-D183248AEA98}"/>
                </a:ext>
              </a:extLst>
            </p:cNvPr>
            <p:cNvSpPr/>
            <p:nvPr/>
          </p:nvSpPr>
          <p:spPr>
            <a:xfrm rot="239813">
              <a:off x="12853574" y="7977517"/>
              <a:ext cx="1305094" cy="15794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864" y="0"/>
                  </a:moveTo>
                  <a:lnTo>
                    <a:pt x="4339" y="3093"/>
                  </a:lnTo>
                  <a:lnTo>
                    <a:pt x="2366" y="2659"/>
                  </a:lnTo>
                  <a:lnTo>
                    <a:pt x="1643" y="4016"/>
                  </a:lnTo>
                  <a:lnTo>
                    <a:pt x="1841" y="5156"/>
                  </a:lnTo>
                  <a:lnTo>
                    <a:pt x="1446" y="6187"/>
                  </a:lnTo>
                  <a:lnTo>
                    <a:pt x="1709" y="6892"/>
                  </a:lnTo>
                  <a:lnTo>
                    <a:pt x="2892" y="9172"/>
                  </a:lnTo>
                  <a:lnTo>
                    <a:pt x="2892" y="9497"/>
                  </a:lnTo>
                  <a:lnTo>
                    <a:pt x="1709" y="9932"/>
                  </a:lnTo>
                  <a:lnTo>
                    <a:pt x="1446" y="11397"/>
                  </a:lnTo>
                  <a:lnTo>
                    <a:pt x="329" y="12862"/>
                  </a:lnTo>
                  <a:lnTo>
                    <a:pt x="460" y="14165"/>
                  </a:lnTo>
                  <a:lnTo>
                    <a:pt x="0" y="14599"/>
                  </a:lnTo>
                  <a:lnTo>
                    <a:pt x="0" y="15087"/>
                  </a:lnTo>
                  <a:lnTo>
                    <a:pt x="12555" y="21057"/>
                  </a:lnTo>
                  <a:lnTo>
                    <a:pt x="19786" y="21600"/>
                  </a:lnTo>
                  <a:lnTo>
                    <a:pt x="21600" y="2015"/>
                  </a:lnTo>
                  <a:cubicBezTo>
                    <a:pt x="21600" y="2015"/>
                    <a:pt x="4864" y="0"/>
                    <a:pt x="4864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29" name="Shape 1195">
              <a:extLst>
                <a:ext uri="{FF2B5EF4-FFF2-40B4-BE49-F238E27FC236}">
                  <a16:creationId xmlns:a16="http://schemas.microsoft.com/office/drawing/2014/main" id="{D13828B1-8E3C-4D2F-BB00-61D8375B38EC}"/>
                </a:ext>
              </a:extLst>
            </p:cNvPr>
            <p:cNvSpPr/>
            <p:nvPr/>
          </p:nvSpPr>
          <p:spPr>
            <a:xfrm rot="239813">
              <a:off x="14029597" y="8210880"/>
              <a:ext cx="1348952" cy="1454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3" y="0"/>
                  </a:moveTo>
                  <a:lnTo>
                    <a:pt x="0" y="21424"/>
                  </a:lnTo>
                  <a:lnTo>
                    <a:pt x="3494" y="21600"/>
                  </a:lnTo>
                  <a:lnTo>
                    <a:pt x="3621" y="20070"/>
                  </a:lnTo>
                  <a:lnTo>
                    <a:pt x="8767" y="20129"/>
                  </a:lnTo>
                  <a:lnTo>
                    <a:pt x="8958" y="19364"/>
                  </a:lnTo>
                  <a:lnTo>
                    <a:pt x="21282" y="19893"/>
                  </a:lnTo>
                  <a:lnTo>
                    <a:pt x="21600" y="1059"/>
                  </a:lnTo>
                  <a:lnTo>
                    <a:pt x="7941" y="471"/>
                  </a:lnTo>
                  <a:lnTo>
                    <a:pt x="5019" y="176"/>
                  </a:lnTo>
                  <a:cubicBezTo>
                    <a:pt x="5019" y="176"/>
                    <a:pt x="1843" y="0"/>
                    <a:pt x="1843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30" name="Shape 1196">
              <a:extLst>
                <a:ext uri="{FF2B5EF4-FFF2-40B4-BE49-F238E27FC236}">
                  <a16:creationId xmlns:a16="http://schemas.microsoft.com/office/drawing/2014/main" id="{98FD5369-83C4-4370-9200-AF9E562ADBF3}"/>
                </a:ext>
              </a:extLst>
            </p:cNvPr>
            <p:cNvSpPr/>
            <p:nvPr/>
          </p:nvSpPr>
          <p:spPr>
            <a:xfrm rot="239813">
              <a:off x="14029597" y="8210880"/>
              <a:ext cx="1348952" cy="145425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43" y="0"/>
                  </a:moveTo>
                  <a:lnTo>
                    <a:pt x="0" y="21424"/>
                  </a:lnTo>
                  <a:lnTo>
                    <a:pt x="3494" y="21600"/>
                  </a:lnTo>
                  <a:lnTo>
                    <a:pt x="3621" y="20070"/>
                  </a:lnTo>
                  <a:lnTo>
                    <a:pt x="8767" y="20129"/>
                  </a:lnTo>
                  <a:lnTo>
                    <a:pt x="8958" y="19364"/>
                  </a:lnTo>
                  <a:lnTo>
                    <a:pt x="21282" y="19893"/>
                  </a:lnTo>
                  <a:lnTo>
                    <a:pt x="21600" y="1059"/>
                  </a:lnTo>
                  <a:lnTo>
                    <a:pt x="7941" y="471"/>
                  </a:lnTo>
                  <a:lnTo>
                    <a:pt x="5019" y="176"/>
                  </a:lnTo>
                  <a:cubicBezTo>
                    <a:pt x="5019" y="176"/>
                    <a:pt x="1843" y="0"/>
                    <a:pt x="1843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31" name="Shape 1197">
              <a:extLst>
                <a:ext uri="{FF2B5EF4-FFF2-40B4-BE49-F238E27FC236}">
                  <a16:creationId xmlns:a16="http://schemas.microsoft.com/office/drawing/2014/main" id="{2004E650-ECE1-46A3-B716-AA746DBAC448}"/>
                </a:ext>
              </a:extLst>
            </p:cNvPr>
            <p:cNvSpPr/>
            <p:nvPr/>
          </p:nvSpPr>
          <p:spPr>
            <a:xfrm rot="239813">
              <a:off x="14228714" y="7190500"/>
              <a:ext cx="1442914" cy="1103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" y="0"/>
                  </a:moveTo>
                  <a:lnTo>
                    <a:pt x="0" y="20107"/>
                  </a:lnTo>
                  <a:lnTo>
                    <a:pt x="7348" y="20901"/>
                  </a:lnTo>
                  <a:lnTo>
                    <a:pt x="18512" y="21600"/>
                  </a:lnTo>
                  <a:lnTo>
                    <a:pt x="21363" y="21445"/>
                  </a:lnTo>
                  <a:lnTo>
                    <a:pt x="21600" y="1787"/>
                  </a:lnTo>
                  <a:lnTo>
                    <a:pt x="12871" y="1166"/>
                  </a:lnTo>
                  <a:lnTo>
                    <a:pt x="8476" y="699"/>
                  </a:lnTo>
                  <a:cubicBezTo>
                    <a:pt x="8476" y="699"/>
                    <a:pt x="1350" y="0"/>
                    <a:pt x="1350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32" name="Shape 1198">
              <a:extLst>
                <a:ext uri="{FF2B5EF4-FFF2-40B4-BE49-F238E27FC236}">
                  <a16:creationId xmlns:a16="http://schemas.microsoft.com/office/drawing/2014/main" id="{04E3605A-0C70-4B04-AB8B-7E46864413FF}"/>
                </a:ext>
              </a:extLst>
            </p:cNvPr>
            <p:cNvSpPr/>
            <p:nvPr/>
          </p:nvSpPr>
          <p:spPr>
            <a:xfrm rot="239813">
              <a:off x="14228714" y="7190500"/>
              <a:ext cx="1442914" cy="11037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50" y="0"/>
                  </a:moveTo>
                  <a:lnTo>
                    <a:pt x="0" y="20107"/>
                  </a:lnTo>
                  <a:lnTo>
                    <a:pt x="7348" y="20901"/>
                  </a:lnTo>
                  <a:lnTo>
                    <a:pt x="18512" y="21600"/>
                  </a:lnTo>
                  <a:lnTo>
                    <a:pt x="21363" y="21445"/>
                  </a:lnTo>
                  <a:lnTo>
                    <a:pt x="21600" y="1787"/>
                  </a:lnTo>
                  <a:lnTo>
                    <a:pt x="12871" y="1166"/>
                  </a:lnTo>
                  <a:lnTo>
                    <a:pt x="8476" y="699"/>
                  </a:lnTo>
                  <a:cubicBezTo>
                    <a:pt x="8476" y="699"/>
                    <a:pt x="1350" y="0"/>
                    <a:pt x="1350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33" name="Shape 1199">
              <a:extLst>
                <a:ext uri="{FF2B5EF4-FFF2-40B4-BE49-F238E27FC236}">
                  <a16:creationId xmlns:a16="http://schemas.microsoft.com/office/drawing/2014/main" id="{1ED96B63-8EFA-425D-B8E1-D5183A1FC516}"/>
                </a:ext>
              </a:extLst>
            </p:cNvPr>
            <p:cNvSpPr/>
            <p:nvPr/>
          </p:nvSpPr>
          <p:spPr>
            <a:xfrm rot="239813">
              <a:off x="14013584" y="6136077"/>
              <a:ext cx="1378176" cy="1118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1" y="0"/>
                  </a:moveTo>
                  <a:lnTo>
                    <a:pt x="249" y="14630"/>
                  </a:lnTo>
                  <a:lnTo>
                    <a:pt x="0" y="19072"/>
                  </a:lnTo>
                  <a:lnTo>
                    <a:pt x="5976" y="20221"/>
                  </a:lnTo>
                  <a:lnTo>
                    <a:pt x="20978" y="21600"/>
                  </a:lnTo>
                  <a:lnTo>
                    <a:pt x="21600" y="1992"/>
                  </a:lnTo>
                  <a:cubicBezTo>
                    <a:pt x="21600" y="1992"/>
                    <a:pt x="1681" y="0"/>
                    <a:pt x="1681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34" name="Shape 1200">
              <a:extLst>
                <a:ext uri="{FF2B5EF4-FFF2-40B4-BE49-F238E27FC236}">
                  <a16:creationId xmlns:a16="http://schemas.microsoft.com/office/drawing/2014/main" id="{11E28467-38E9-4482-9DBF-1E45C5288004}"/>
                </a:ext>
              </a:extLst>
            </p:cNvPr>
            <p:cNvSpPr/>
            <p:nvPr/>
          </p:nvSpPr>
          <p:spPr>
            <a:xfrm rot="239813">
              <a:off x="14013584" y="6136077"/>
              <a:ext cx="1378176" cy="111836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81" y="0"/>
                  </a:moveTo>
                  <a:lnTo>
                    <a:pt x="249" y="14630"/>
                  </a:lnTo>
                  <a:lnTo>
                    <a:pt x="0" y="19072"/>
                  </a:lnTo>
                  <a:lnTo>
                    <a:pt x="5976" y="20221"/>
                  </a:lnTo>
                  <a:lnTo>
                    <a:pt x="20978" y="21600"/>
                  </a:lnTo>
                  <a:lnTo>
                    <a:pt x="21600" y="1992"/>
                  </a:lnTo>
                  <a:cubicBezTo>
                    <a:pt x="21600" y="1992"/>
                    <a:pt x="1681" y="0"/>
                    <a:pt x="1681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35" name="Shape 1201">
              <a:extLst>
                <a:ext uri="{FF2B5EF4-FFF2-40B4-BE49-F238E27FC236}">
                  <a16:creationId xmlns:a16="http://schemas.microsoft.com/office/drawing/2014/main" id="{88B3AF1C-9DF8-411F-B09F-7AD5AA67E8C4}"/>
                </a:ext>
              </a:extLst>
            </p:cNvPr>
            <p:cNvSpPr/>
            <p:nvPr/>
          </p:nvSpPr>
          <p:spPr>
            <a:xfrm rot="239813">
              <a:off x="13444011" y="4991322"/>
              <a:ext cx="2071445" cy="1251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" y="0"/>
                  </a:moveTo>
                  <a:lnTo>
                    <a:pt x="362" y="1437"/>
                  </a:lnTo>
                  <a:lnTo>
                    <a:pt x="30" y="2942"/>
                  </a:lnTo>
                  <a:cubicBezTo>
                    <a:pt x="20" y="4296"/>
                    <a:pt x="10" y="5649"/>
                    <a:pt x="0" y="7003"/>
                  </a:cubicBezTo>
                  <a:lnTo>
                    <a:pt x="1182" y="9740"/>
                  </a:lnTo>
                  <a:lnTo>
                    <a:pt x="2036" y="11014"/>
                  </a:lnTo>
                  <a:lnTo>
                    <a:pt x="1696" y="12862"/>
                  </a:lnTo>
                  <a:lnTo>
                    <a:pt x="1821" y="14024"/>
                  </a:lnTo>
                  <a:lnTo>
                    <a:pt x="1562" y="14640"/>
                  </a:lnTo>
                  <a:lnTo>
                    <a:pt x="1645" y="15393"/>
                  </a:lnTo>
                  <a:lnTo>
                    <a:pt x="2639" y="15324"/>
                  </a:lnTo>
                  <a:lnTo>
                    <a:pt x="2887" y="16760"/>
                  </a:lnTo>
                  <a:lnTo>
                    <a:pt x="2970" y="17582"/>
                  </a:lnTo>
                  <a:lnTo>
                    <a:pt x="3260" y="18539"/>
                  </a:lnTo>
                  <a:lnTo>
                    <a:pt x="3127" y="19817"/>
                  </a:lnTo>
                  <a:lnTo>
                    <a:pt x="4283" y="21586"/>
                  </a:lnTo>
                  <a:lnTo>
                    <a:pt x="5444" y="21283"/>
                  </a:lnTo>
                  <a:lnTo>
                    <a:pt x="6247" y="21600"/>
                  </a:lnTo>
                  <a:lnTo>
                    <a:pt x="7047" y="20495"/>
                  </a:lnTo>
                  <a:lnTo>
                    <a:pt x="7683" y="21413"/>
                  </a:lnTo>
                  <a:lnTo>
                    <a:pt x="7772" y="19155"/>
                  </a:lnTo>
                  <a:lnTo>
                    <a:pt x="21020" y="21207"/>
                  </a:lnTo>
                  <a:lnTo>
                    <a:pt x="21600" y="4310"/>
                  </a:lnTo>
                  <a:lnTo>
                    <a:pt x="16342" y="3557"/>
                  </a:lnTo>
                  <a:lnTo>
                    <a:pt x="13858" y="3215"/>
                  </a:lnTo>
                  <a:lnTo>
                    <a:pt x="12492" y="3147"/>
                  </a:lnTo>
                  <a:lnTo>
                    <a:pt x="10215" y="2531"/>
                  </a:lnTo>
                  <a:lnTo>
                    <a:pt x="8228" y="2121"/>
                  </a:lnTo>
                  <a:cubicBezTo>
                    <a:pt x="8228" y="2121"/>
                    <a:pt x="403" y="0"/>
                    <a:pt x="403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36" name="Shape 1202">
              <a:extLst>
                <a:ext uri="{FF2B5EF4-FFF2-40B4-BE49-F238E27FC236}">
                  <a16:creationId xmlns:a16="http://schemas.microsoft.com/office/drawing/2014/main" id="{3CB6B9F9-756F-4C59-9F3F-3B61F3EFBB48}"/>
                </a:ext>
              </a:extLst>
            </p:cNvPr>
            <p:cNvSpPr/>
            <p:nvPr/>
          </p:nvSpPr>
          <p:spPr>
            <a:xfrm rot="239813">
              <a:off x="13444011" y="4991322"/>
              <a:ext cx="2071445" cy="12518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03" y="0"/>
                  </a:moveTo>
                  <a:lnTo>
                    <a:pt x="362" y="1437"/>
                  </a:lnTo>
                  <a:lnTo>
                    <a:pt x="30" y="2942"/>
                  </a:lnTo>
                  <a:cubicBezTo>
                    <a:pt x="20" y="4296"/>
                    <a:pt x="10" y="5649"/>
                    <a:pt x="0" y="7003"/>
                  </a:cubicBezTo>
                  <a:lnTo>
                    <a:pt x="1182" y="9740"/>
                  </a:lnTo>
                  <a:lnTo>
                    <a:pt x="2036" y="11014"/>
                  </a:lnTo>
                  <a:lnTo>
                    <a:pt x="1696" y="12862"/>
                  </a:lnTo>
                  <a:lnTo>
                    <a:pt x="1821" y="14024"/>
                  </a:lnTo>
                  <a:lnTo>
                    <a:pt x="1562" y="14640"/>
                  </a:lnTo>
                  <a:lnTo>
                    <a:pt x="1645" y="15393"/>
                  </a:lnTo>
                  <a:lnTo>
                    <a:pt x="2639" y="15324"/>
                  </a:lnTo>
                  <a:lnTo>
                    <a:pt x="2887" y="16760"/>
                  </a:lnTo>
                  <a:lnTo>
                    <a:pt x="2970" y="17582"/>
                  </a:lnTo>
                  <a:lnTo>
                    <a:pt x="3260" y="18539"/>
                  </a:lnTo>
                  <a:lnTo>
                    <a:pt x="3127" y="19817"/>
                  </a:lnTo>
                  <a:lnTo>
                    <a:pt x="4283" y="21586"/>
                  </a:lnTo>
                  <a:lnTo>
                    <a:pt x="5444" y="21283"/>
                  </a:lnTo>
                  <a:lnTo>
                    <a:pt x="6247" y="21600"/>
                  </a:lnTo>
                  <a:lnTo>
                    <a:pt x="7047" y="20495"/>
                  </a:lnTo>
                  <a:lnTo>
                    <a:pt x="7683" y="21413"/>
                  </a:lnTo>
                  <a:lnTo>
                    <a:pt x="7772" y="19155"/>
                  </a:lnTo>
                  <a:lnTo>
                    <a:pt x="21020" y="21207"/>
                  </a:lnTo>
                  <a:lnTo>
                    <a:pt x="21600" y="4310"/>
                  </a:lnTo>
                  <a:lnTo>
                    <a:pt x="16342" y="3557"/>
                  </a:lnTo>
                  <a:lnTo>
                    <a:pt x="13858" y="3215"/>
                  </a:lnTo>
                  <a:lnTo>
                    <a:pt x="12492" y="3147"/>
                  </a:lnTo>
                  <a:lnTo>
                    <a:pt x="10215" y="2531"/>
                  </a:lnTo>
                  <a:lnTo>
                    <a:pt x="8228" y="2121"/>
                  </a:lnTo>
                  <a:cubicBezTo>
                    <a:pt x="8228" y="2121"/>
                    <a:pt x="403" y="0"/>
                    <a:pt x="403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0" tIns="0" rIns="0" bIns="0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37" name="Shape 1203">
              <a:extLst>
                <a:ext uri="{FF2B5EF4-FFF2-40B4-BE49-F238E27FC236}">
                  <a16:creationId xmlns:a16="http://schemas.microsoft.com/office/drawing/2014/main" id="{FC1ABEF2-78F1-4FE8-AEEB-1C0CF3FAA17C}"/>
                </a:ext>
              </a:extLst>
            </p:cNvPr>
            <p:cNvSpPr/>
            <p:nvPr/>
          </p:nvSpPr>
          <p:spPr>
            <a:xfrm rot="239813">
              <a:off x="15476633" y="5336919"/>
              <a:ext cx="1317623" cy="784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6" y="655"/>
                  </a:moveTo>
                  <a:lnTo>
                    <a:pt x="0" y="21600"/>
                  </a:lnTo>
                  <a:lnTo>
                    <a:pt x="21535" y="21273"/>
                  </a:lnTo>
                  <a:lnTo>
                    <a:pt x="21600" y="19418"/>
                  </a:lnTo>
                  <a:lnTo>
                    <a:pt x="21014" y="15055"/>
                  </a:lnTo>
                  <a:lnTo>
                    <a:pt x="20950" y="11454"/>
                  </a:lnTo>
                  <a:lnTo>
                    <a:pt x="20103" y="8073"/>
                  </a:lnTo>
                  <a:lnTo>
                    <a:pt x="19518" y="7091"/>
                  </a:lnTo>
                  <a:lnTo>
                    <a:pt x="19648" y="2837"/>
                  </a:lnTo>
                  <a:lnTo>
                    <a:pt x="18933" y="0"/>
                  </a:lnTo>
                  <a:lnTo>
                    <a:pt x="10475" y="982"/>
                  </a:lnTo>
                  <a:lnTo>
                    <a:pt x="7547" y="1091"/>
                  </a:lnTo>
                  <a:cubicBezTo>
                    <a:pt x="7547" y="1091"/>
                    <a:pt x="586" y="655"/>
                    <a:pt x="586" y="65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38" name="Shape 1204">
              <a:extLst>
                <a:ext uri="{FF2B5EF4-FFF2-40B4-BE49-F238E27FC236}">
                  <a16:creationId xmlns:a16="http://schemas.microsoft.com/office/drawing/2014/main" id="{FF452215-BCEE-4890-9B0D-EF0575904091}"/>
                </a:ext>
              </a:extLst>
            </p:cNvPr>
            <p:cNvSpPr/>
            <p:nvPr/>
          </p:nvSpPr>
          <p:spPr>
            <a:xfrm rot="239813">
              <a:off x="15476633" y="5336919"/>
              <a:ext cx="1317623" cy="7845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86" y="655"/>
                  </a:moveTo>
                  <a:lnTo>
                    <a:pt x="0" y="21600"/>
                  </a:lnTo>
                  <a:lnTo>
                    <a:pt x="21535" y="21273"/>
                  </a:lnTo>
                  <a:lnTo>
                    <a:pt x="21600" y="19418"/>
                  </a:lnTo>
                  <a:lnTo>
                    <a:pt x="21014" y="15055"/>
                  </a:lnTo>
                  <a:lnTo>
                    <a:pt x="20949" y="11454"/>
                  </a:lnTo>
                  <a:lnTo>
                    <a:pt x="20103" y="8073"/>
                  </a:lnTo>
                  <a:lnTo>
                    <a:pt x="19518" y="7091"/>
                  </a:lnTo>
                  <a:lnTo>
                    <a:pt x="19648" y="2837"/>
                  </a:lnTo>
                  <a:lnTo>
                    <a:pt x="18933" y="0"/>
                  </a:lnTo>
                  <a:lnTo>
                    <a:pt x="10475" y="982"/>
                  </a:lnTo>
                  <a:lnTo>
                    <a:pt x="7547" y="1091"/>
                  </a:lnTo>
                  <a:cubicBezTo>
                    <a:pt x="7547" y="1091"/>
                    <a:pt x="586" y="655"/>
                    <a:pt x="586" y="65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39" name="Shape 1205">
              <a:extLst>
                <a:ext uri="{FF2B5EF4-FFF2-40B4-BE49-F238E27FC236}">
                  <a16:creationId xmlns:a16="http://schemas.microsoft.com/office/drawing/2014/main" id="{93182ED5-BE0C-4551-A337-73038BE6FAB0}"/>
                </a:ext>
              </a:extLst>
            </p:cNvPr>
            <p:cNvSpPr/>
            <p:nvPr/>
          </p:nvSpPr>
          <p:spPr>
            <a:xfrm rot="239813">
              <a:off x="15375126" y="6094939"/>
              <a:ext cx="1444999" cy="855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25" y="638"/>
                  </a:moveTo>
                  <a:lnTo>
                    <a:pt x="0" y="18896"/>
                  </a:lnTo>
                  <a:lnTo>
                    <a:pt x="8601" y="19397"/>
                  </a:lnTo>
                  <a:lnTo>
                    <a:pt x="12635" y="19297"/>
                  </a:lnTo>
                  <a:lnTo>
                    <a:pt x="15185" y="19197"/>
                  </a:lnTo>
                  <a:lnTo>
                    <a:pt x="15957" y="19397"/>
                  </a:lnTo>
                  <a:lnTo>
                    <a:pt x="16965" y="19998"/>
                  </a:lnTo>
                  <a:lnTo>
                    <a:pt x="18152" y="19297"/>
                  </a:lnTo>
                  <a:lnTo>
                    <a:pt x="19160" y="19998"/>
                  </a:lnTo>
                  <a:lnTo>
                    <a:pt x="19456" y="20699"/>
                  </a:lnTo>
                  <a:lnTo>
                    <a:pt x="20347" y="20498"/>
                  </a:lnTo>
                  <a:lnTo>
                    <a:pt x="21533" y="21600"/>
                  </a:lnTo>
                  <a:lnTo>
                    <a:pt x="21355" y="19898"/>
                  </a:lnTo>
                  <a:lnTo>
                    <a:pt x="21533" y="17996"/>
                  </a:lnTo>
                  <a:lnTo>
                    <a:pt x="21600" y="15797"/>
                  </a:lnTo>
                  <a:lnTo>
                    <a:pt x="21175" y="4180"/>
                  </a:lnTo>
                  <a:lnTo>
                    <a:pt x="20050" y="3177"/>
                  </a:lnTo>
                  <a:lnTo>
                    <a:pt x="20345" y="1976"/>
                  </a:lnTo>
                  <a:lnTo>
                    <a:pt x="20525" y="0"/>
                  </a:lnTo>
                  <a:cubicBezTo>
                    <a:pt x="20525" y="0"/>
                    <a:pt x="525" y="638"/>
                    <a:pt x="525" y="63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40" name="Shape 1206">
              <a:extLst>
                <a:ext uri="{FF2B5EF4-FFF2-40B4-BE49-F238E27FC236}">
                  <a16:creationId xmlns:a16="http://schemas.microsoft.com/office/drawing/2014/main" id="{ACC429A0-F964-4CB5-9685-D9CC01E9B97E}"/>
                </a:ext>
              </a:extLst>
            </p:cNvPr>
            <p:cNvSpPr/>
            <p:nvPr/>
          </p:nvSpPr>
          <p:spPr>
            <a:xfrm rot="239813">
              <a:off x="15375126" y="6094939"/>
              <a:ext cx="1444999" cy="8554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25" y="638"/>
                  </a:moveTo>
                  <a:lnTo>
                    <a:pt x="0" y="18896"/>
                  </a:lnTo>
                  <a:lnTo>
                    <a:pt x="8601" y="19397"/>
                  </a:lnTo>
                  <a:lnTo>
                    <a:pt x="12635" y="19297"/>
                  </a:lnTo>
                  <a:lnTo>
                    <a:pt x="15185" y="19197"/>
                  </a:lnTo>
                  <a:lnTo>
                    <a:pt x="15957" y="19397"/>
                  </a:lnTo>
                  <a:lnTo>
                    <a:pt x="16965" y="19998"/>
                  </a:lnTo>
                  <a:lnTo>
                    <a:pt x="18152" y="19297"/>
                  </a:lnTo>
                  <a:lnTo>
                    <a:pt x="19160" y="19998"/>
                  </a:lnTo>
                  <a:lnTo>
                    <a:pt x="19456" y="20699"/>
                  </a:lnTo>
                  <a:lnTo>
                    <a:pt x="20347" y="20498"/>
                  </a:lnTo>
                  <a:lnTo>
                    <a:pt x="21533" y="21600"/>
                  </a:lnTo>
                  <a:lnTo>
                    <a:pt x="21355" y="19898"/>
                  </a:lnTo>
                  <a:lnTo>
                    <a:pt x="21533" y="17996"/>
                  </a:lnTo>
                  <a:lnTo>
                    <a:pt x="21600" y="15797"/>
                  </a:lnTo>
                  <a:lnTo>
                    <a:pt x="21175" y="4180"/>
                  </a:lnTo>
                  <a:lnTo>
                    <a:pt x="20050" y="3177"/>
                  </a:lnTo>
                  <a:lnTo>
                    <a:pt x="20345" y="1976"/>
                  </a:lnTo>
                  <a:lnTo>
                    <a:pt x="20525" y="0"/>
                  </a:lnTo>
                  <a:cubicBezTo>
                    <a:pt x="20525" y="0"/>
                    <a:pt x="525" y="638"/>
                    <a:pt x="525" y="638"/>
                  </a:cubicBezTo>
                  <a:close/>
                </a:path>
              </a:pathLst>
            </a:custGeom>
            <a:grpFill/>
            <a:ln w="12700">
              <a:miter lim="400000"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41" name="Shape 1207">
              <a:extLst>
                <a:ext uri="{FF2B5EF4-FFF2-40B4-BE49-F238E27FC236}">
                  <a16:creationId xmlns:a16="http://schemas.microsoft.com/office/drawing/2014/main" id="{ECB90A92-97FA-4577-A48A-3400CFD7F903}"/>
                </a:ext>
              </a:extLst>
            </p:cNvPr>
            <p:cNvSpPr/>
            <p:nvPr/>
          </p:nvSpPr>
          <p:spPr>
            <a:xfrm rot="239813">
              <a:off x="15314589" y="6848833"/>
              <a:ext cx="1708097" cy="757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0" y="0"/>
                  </a:moveTo>
                  <a:lnTo>
                    <a:pt x="0" y="14482"/>
                  </a:lnTo>
                  <a:lnTo>
                    <a:pt x="4973" y="15499"/>
                  </a:lnTo>
                  <a:lnTo>
                    <a:pt x="5023" y="21600"/>
                  </a:lnTo>
                  <a:lnTo>
                    <a:pt x="12558" y="21148"/>
                  </a:lnTo>
                  <a:lnTo>
                    <a:pt x="13965" y="21148"/>
                  </a:lnTo>
                  <a:lnTo>
                    <a:pt x="20294" y="20357"/>
                  </a:lnTo>
                  <a:lnTo>
                    <a:pt x="21349" y="20357"/>
                  </a:lnTo>
                  <a:lnTo>
                    <a:pt x="21600" y="20357"/>
                  </a:lnTo>
                  <a:lnTo>
                    <a:pt x="20796" y="17871"/>
                  </a:lnTo>
                  <a:lnTo>
                    <a:pt x="20344" y="15838"/>
                  </a:lnTo>
                  <a:lnTo>
                    <a:pt x="20344" y="12899"/>
                  </a:lnTo>
                  <a:lnTo>
                    <a:pt x="19993" y="10979"/>
                  </a:lnTo>
                  <a:lnTo>
                    <a:pt x="19993" y="9961"/>
                  </a:lnTo>
                  <a:lnTo>
                    <a:pt x="19540" y="8945"/>
                  </a:lnTo>
                  <a:lnTo>
                    <a:pt x="19490" y="7928"/>
                  </a:lnTo>
                  <a:lnTo>
                    <a:pt x="18887" y="5894"/>
                  </a:lnTo>
                  <a:lnTo>
                    <a:pt x="18536" y="3182"/>
                  </a:lnTo>
                  <a:lnTo>
                    <a:pt x="17581" y="2052"/>
                  </a:lnTo>
                  <a:lnTo>
                    <a:pt x="16677" y="2165"/>
                  </a:lnTo>
                  <a:lnTo>
                    <a:pt x="16376" y="1374"/>
                  </a:lnTo>
                  <a:lnTo>
                    <a:pt x="15572" y="696"/>
                  </a:lnTo>
                  <a:lnTo>
                    <a:pt x="14557" y="1154"/>
                  </a:lnTo>
                  <a:lnTo>
                    <a:pt x="13362" y="357"/>
                  </a:lnTo>
                  <a:cubicBezTo>
                    <a:pt x="13362" y="357"/>
                    <a:pt x="230" y="0"/>
                    <a:pt x="230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42" name="Shape 1208">
              <a:extLst>
                <a:ext uri="{FF2B5EF4-FFF2-40B4-BE49-F238E27FC236}">
                  <a16:creationId xmlns:a16="http://schemas.microsoft.com/office/drawing/2014/main" id="{5720F880-8FB1-468E-B136-469D02D376C1}"/>
                </a:ext>
              </a:extLst>
            </p:cNvPr>
            <p:cNvSpPr/>
            <p:nvPr/>
          </p:nvSpPr>
          <p:spPr>
            <a:xfrm rot="239813">
              <a:off x="15314589" y="6848833"/>
              <a:ext cx="1708097" cy="7573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30" y="0"/>
                  </a:moveTo>
                  <a:lnTo>
                    <a:pt x="0" y="14482"/>
                  </a:lnTo>
                  <a:lnTo>
                    <a:pt x="4973" y="15499"/>
                  </a:lnTo>
                  <a:lnTo>
                    <a:pt x="5023" y="21600"/>
                  </a:lnTo>
                  <a:lnTo>
                    <a:pt x="12558" y="21148"/>
                  </a:lnTo>
                  <a:lnTo>
                    <a:pt x="13965" y="21148"/>
                  </a:lnTo>
                  <a:lnTo>
                    <a:pt x="20294" y="20357"/>
                  </a:lnTo>
                  <a:lnTo>
                    <a:pt x="21349" y="20357"/>
                  </a:lnTo>
                  <a:lnTo>
                    <a:pt x="21600" y="20357"/>
                  </a:lnTo>
                  <a:lnTo>
                    <a:pt x="20796" y="17871"/>
                  </a:lnTo>
                  <a:lnTo>
                    <a:pt x="20344" y="15838"/>
                  </a:lnTo>
                  <a:lnTo>
                    <a:pt x="20344" y="12899"/>
                  </a:lnTo>
                  <a:lnTo>
                    <a:pt x="19993" y="10979"/>
                  </a:lnTo>
                  <a:lnTo>
                    <a:pt x="19993" y="9961"/>
                  </a:lnTo>
                  <a:lnTo>
                    <a:pt x="19540" y="8945"/>
                  </a:lnTo>
                  <a:lnTo>
                    <a:pt x="19490" y="7928"/>
                  </a:lnTo>
                  <a:lnTo>
                    <a:pt x="18887" y="5894"/>
                  </a:lnTo>
                  <a:lnTo>
                    <a:pt x="18536" y="3182"/>
                  </a:lnTo>
                  <a:lnTo>
                    <a:pt x="17581" y="2052"/>
                  </a:lnTo>
                  <a:lnTo>
                    <a:pt x="16677" y="2165"/>
                  </a:lnTo>
                  <a:lnTo>
                    <a:pt x="16376" y="1374"/>
                  </a:lnTo>
                  <a:lnTo>
                    <a:pt x="15572" y="696"/>
                  </a:lnTo>
                  <a:lnTo>
                    <a:pt x="14557" y="1154"/>
                  </a:lnTo>
                  <a:lnTo>
                    <a:pt x="13362" y="357"/>
                  </a:lnTo>
                  <a:cubicBezTo>
                    <a:pt x="13362" y="357"/>
                    <a:pt x="230" y="0"/>
                    <a:pt x="230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43" name="Shape 1209">
              <a:extLst>
                <a:ext uri="{FF2B5EF4-FFF2-40B4-BE49-F238E27FC236}">
                  <a16:creationId xmlns:a16="http://schemas.microsoft.com/office/drawing/2014/main" id="{5086CB92-3EB4-4456-B199-53CD0B0C0FFD}"/>
                </a:ext>
              </a:extLst>
            </p:cNvPr>
            <p:cNvSpPr/>
            <p:nvPr/>
          </p:nvSpPr>
          <p:spPr>
            <a:xfrm rot="239813">
              <a:off x="15630703" y="7568052"/>
              <a:ext cx="1538970" cy="826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" y="1054"/>
                  </a:moveTo>
                  <a:lnTo>
                    <a:pt x="0" y="21600"/>
                  </a:lnTo>
                  <a:lnTo>
                    <a:pt x="8629" y="21497"/>
                  </a:lnTo>
                  <a:lnTo>
                    <a:pt x="11747" y="21393"/>
                  </a:lnTo>
                  <a:lnTo>
                    <a:pt x="16367" y="20563"/>
                  </a:lnTo>
                  <a:lnTo>
                    <a:pt x="21600" y="19628"/>
                  </a:lnTo>
                  <a:lnTo>
                    <a:pt x="21275" y="6139"/>
                  </a:lnTo>
                  <a:cubicBezTo>
                    <a:pt x="20812" y="5329"/>
                    <a:pt x="20524" y="4519"/>
                    <a:pt x="20061" y="3709"/>
                  </a:cubicBezTo>
                  <a:lnTo>
                    <a:pt x="19930" y="1884"/>
                  </a:lnTo>
                  <a:lnTo>
                    <a:pt x="18849" y="0"/>
                  </a:lnTo>
                  <a:cubicBezTo>
                    <a:pt x="18849" y="0"/>
                    <a:pt x="278" y="1054"/>
                    <a:pt x="278" y="1054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44" name="Shape 1210">
              <a:extLst>
                <a:ext uri="{FF2B5EF4-FFF2-40B4-BE49-F238E27FC236}">
                  <a16:creationId xmlns:a16="http://schemas.microsoft.com/office/drawing/2014/main" id="{3185A4A3-2BFB-480C-8741-EB106BB90F06}"/>
                </a:ext>
              </a:extLst>
            </p:cNvPr>
            <p:cNvSpPr/>
            <p:nvPr/>
          </p:nvSpPr>
          <p:spPr>
            <a:xfrm rot="239813">
              <a:off x="15630703" y="7568052"/>
              <a:ext cx="1538970" cy="8262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8" y="1054"/>
                  </a:moveTo>
                  <a:lnTo>
                    <a:pt x="0" y="21600"/>
                  </a:lnTo>
                  <a:lnTo>
                    <a:pt x="8629" y="21497"/>
                  </a:lnTo>
                  <a:lnTo>
                    <a:pt x="11747" y="21393"/>
                  </a:lnTo>
                  <a:lnTo>
                    <a:pt x="16367" y="20563"/>
                  </a:lnTo>
                  <a:lnTo>
                    <a:pt x="21600" y="19628"/>
                  </a:lnTo>
                  <a:lnTo>
                    <a:pt x="21275" y="6139"/>
                  </a:lnTo>
                  <a:cubicBezTo>
                    <a:pt x="20812" y="5329"/>
                    <a:pt x="20524" y="4519"/>
                    <a:pt x="20061" y="3709"/>
                  </a:cubicBezTo>
                  <a:lnTo>
                    <a:pt x="19930" y="1884"/>
                  </a:lnTo>
                  <a:lnTo>
                    <a:pt x="18849" y="0"/>
                  </a:lnTo>
                  <a:cubicBezTo>
                    <a:pt x="18849" y="0"/>
                    <a:pt x="278" y="1054"/>
                    <a:pt x="278" y="1054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45" name="Shape 1211">
              <a:extLst>
                <a:ext uri="{FF2B5EF4-FFF2-40B4-BE49-F238E27FC236}">
                  <a16:creationId xmlns:a16="http://schemas.microsoft.com/office/drawing/2014/main" id="{425007EB-9B1E-4361-8625-9DF6DE816F23}"/>
                </a:ext>
              </a:extLst>
            </p:cNvPr>
            <p:cNvSpPr/>
            <p:nvPr/>
          </p:nvSpPr>
          <p:spPr>
            <a:xfrm rot="239813">
              <a:off x="15391494" y="8322131"/>
              <a:ext cx="1829216" cy="890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35"/>
                  </a:moveTo>
                  <a:cubicBezTo>
                    <a:pt x="16" y="2660"/>
                    <a:pt x="31" y="3686"/>
                    <a:pt x="47" y="4712"/>
                  </a:cubicBezTo>
                  <a:lnTo>
                    <a:pt x="7221" y="5000"/>
                  </a:lnTo>
                  <a:lnTo>
                    <a:pt x="7174" y="16346"/>
                  </a:lnTo>
                  <a:lnTo>
                    <a:pt x="7502" y="16731"/>
                  </a:lnTo>
                  <a:lnTo>
                    <a:pt x="8159" y="16827"/>
                  </a:lnTo>
                  <a:lnTo>
                    <a:pt x="8534" y="17019"/>
                  </a:lnTo>
                  <a:lnTo>
                    <a:pt x="8768" y="17404"/>
                  </a:lnTo>
                  <a:lnTo>
                    <a:pt x="9433" y="17524"/>
                  </a:lnTo>
                  <a:lnTo>
                    <a:pt x="9847" y="18654"/>
                  </a:lnTo>
                  <a:lnTo>
                    <a:pt x="10351" y="18775"/>
                  </a:lnTo>
                  <a:lnTo>
                    <a:pt x="10738" y="19038"/>
                  </a:lnTo>
                  <a:lnTo>
                    <a:pt x="11769" y="18654"/>
                  </a:lnTo>
                  <a:lnTo>
                    <a:pt x="13082" y="20096"/>
                  </a:lnTo>
                  <a:lnTo>
                    <a:pt x="13739" y="19615"/>
                  </a:lnTo>
                  <a:lnTo>
                    <a:pt x="14301" y="20481"/>
                  </a:lnTo>
                  <a:lnTo>
                    <a:pt x="14958" y="20288"/>
                  </a:lnTo>
                  <a:lnTo>
                    <a:pt x="15567" y="20673"/>
                  </a:lnTo>
                  <a:lnTo>
                    <a:pt x="16130" y="20577"/>
                  </a:lnTo>
                  <a:lnTo>
                    <a:pt x="16693" y="21154"/>
                  </a:lnTo>
                  <a:lnTo>
                    <a:pt x="17092" y="21600"/>
                  </a:lnTo>
                  <a:lnTo>
                    <a:pt x="17818" y="19904"/>
                  </a:lnTo>
                  <a:lnTo>
                    <a:pt x="18428" y="19615"/>
                  </a:lnTo>
                  <a:lnTo>
                    <a:pt x="19225" y="19808"/>
                  </a:lnTo>
                  <a:lnTo>
                    <a:pt x="19741" y="19423"/>
                  </a:lnTo>
                  <a:lnTo>
                    <a:pt x="21600" y="21580"/>
                  </a:lnTo>
                  <a:lnTo>
                    <a:pt x="21469" y="11256"/>
                  </a:lnTo>
                  <a:lnTo>
                    <a:pt x="21168" y="6253"/>
                  </a:lnTo>
                  <a:lnTo>
                    <a:pt x="20725" y="2884"/>
                  </a:lnTo>
                  <a:lnTo>
                    <a:pt x="20397" y="0"/>
                  </a:lnTo>
                  <a:lnTo>
                    <a:pt x="11535" y="1443"/>
                  </a:lnTo>
                  <a:cubicBezTo>
                    <a:pt x="11535" y="1443"/>
                    <a:pt x="0" y="1635"/>
                    <a:pt x="0" y="163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46" name="Shape 1212">
              <a:extLst>
                <a:ext uri="{FF2B5EF4-FFF2-40B4-BE49-F238E27FC236}">
                  <a16:creationId xmlns:a16="http://schemas.microsoft.com/office/drawing/2014/main" id="{100227DD-9DB5-4753-87D0-E8795EC8DBDF}"/>
                </a:ext>
              </a:extLst>
            </p:cNvPr>
            <p:cNvSpPr/>
            <p:nvPr/>
          </p:nvSpPr>
          <p:spPr>
            <a:xfrm rot="239813">
              <a:off x="15391494" y="8322131"/>
              <a:ext cx="1829216" cy="8909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35"/>
                  </a:moveTo>
                  <a:cubicBezTo>
                    <a:pt x="16" y="2660"/>
                    <a:pt x="31" y="3686"/>
                    <a:pt x="47" y="4712"/>
                  </a:cubicBezTo>
                  <a:lnTo>
                    <a:pt x="7221" y="5000"/>
                  </a:lnTo>
                  <a:lnTo>
                    <a:pt x="7174" y="16346"/>
                  </a:lnTo>
                  <a:lnTo>
                    <a:pt x="7502" y="16731"/>
                  </a:lnTo>
                  <a:lnTo>
                    <a:pt x="8159" y="16827"/>
                  </a:lnTo>
                  <a:lnTo>
                    <a:pt x="8534" y="17019"/>
                  </a:lnTo>
                  <a:lnTo>
                    <a:pt x="8768" y="17404"/>
                  </a:lnTo>
                  <a:lnTo>
                    <a:pt x="9433" y="17524"/>
                  </a:lnTo>
                  <a:lnTo>
                    <a:pt x="9847" y="18654"/>
                  </a:lnTo>
                  <a:lnTo>
                    <a:pt x="10351" y="18775"/>
                  </a:lnTo>
                  <a:lnTo>
                    <a:pt x="10738" y="19038"/>
                  </a:lnTo>
                  <a:lnTo>
                    <a:pt x="11769" y="18654"/>
                  </a:lnTo>
                  <a:lnTo>
                    <a:pt x="13082" y="20096"/>
                  </a:lnTo>
                  <a:lnTo>
                    <a:pt x="13739" y="19615"/>
                  </a:lnTo>
                  <a:lnTo>
                    <a:pt x="14301" y="20481"/>
                  </a:lnTo>
                  <a:lnTo>
                    <a:pt x="14958" y="20288"/>
                  </a:lnTo>
                  <a:lnTo>
                    <a:pt x="15567" y="20673"/>
                  </a:lnTo>
                  <a:lnTo>
                    <a:pt x="16130" y="20577"/>
                  </a:lnTo>
                  <a:lnTo>
                    <a:pt x="16693" y="21154"/>
                  </a:lnTo>
                  <a:lnTo>
                    <a:pt x="17092" y="21600"/>
                  </a:lnTo>
                  <a:lnTo>
                    <a:pt x="17818" y="19904"/>
                  </a:lnTo>
                  <a:lnTo>
                    <a:pt x="18428" y="19615"/>
                  </a:lnTo>
                  <a:lnTo>
                    <a:pt x="19225" y="19808"/>
                  </a:lnTo>
                  <a:lnTo>
                    <a:pt x="19741" y="19423"/>
                  </a:lnTo>
                  <a:lnTo>
                    <a:pt x="21600" y="21580"/>
                  </a:lnTo>
                  <a:lnTo>
                    <a:pt x="21469" y="11256"/>
                  </a:lnTo>
                  <a:lnTo>
                    <a:pt x="21168" y="6253"/>
                  </a:lnTo>
                  <a:lnTo>
                    <a:pt x="20725" y="2884"/>
                  </a:lnTo>
                  <a:lnTo>
                    <a:pt x="20397" y="0"/>
                  </a:lnTo>
                  <a:lnTo>
                    <a:pt x="11535" y="1443"/>
                  </a:lnTo>
                  <a:cubicBezTo>
                    <a:pt x="11535" y="1443"/>
                    <a:pt x="0" y="1635"/>
                    <a:pt x="0" y="163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47" name="Shape 1213">
              <a:extLst>
                <a:ext uri="{FF2B5EF4-FFF2-40B4-BE49-F238E27FC236}">
                  <a16:creationId xmlns:a16="http://schemas.microsoft.com/office/drawing/2014/main" id="{A0B79201-B8DD-4E87-9945-54DDBC6D8572}"/>
                </a:ext>
              </a:extLst>
            </p:cNvPr>
            <p:cNvSpPr/>
            <p:nvPr/>
          </p:nvSpPr>
          <p:spPr>
            <a:xfrm rot="239813">
              <a:off x="17143187" y="8449802"/>
              <a:ext cx="987694" cy="974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95"/>
                  </a:moveTo>
                  <a:lnTo>
                    <a:pt x="1041" y="10098"/>
                  </a:lnTo>
                  <a:lnTo>
                    <a:pt x="1214" y="18439"/>
                  </a:lnTo>
                  <a:cubicBezTo>
                    <a:pt x="1289" y="18406"/>
                    <a:pt x="1501" y="18789"/>
                    <a:pt x="1576" y="18755"/>
                  </a:cubicBezTo>
                  <a:lnTo>
                    <a:pt x="2639" y="18277"/>
                  </a:lnTo>
                  <a:lnTo>
                    <a:pt x="3297" y="18527"/>
                  </a:lnTo>
                  <a:lnTo>
                    <a:pt x="3557" y="21600"/>
                  </a:lnTo>
                  <a:lnTo>
                    <a:pt x="11711" y="20722"/>
                  </a:lnTo>
                  <a:lnTo>
                    <a:pt x="16655" y="19932"/>
                  </a:lnTo>
                  <a:lnTo>
                    <a:pt x="16916" y="20371"/>
                  </a:lnTo>
                  <a:lnTo>
                    <a:pt x="17176" y="17385"/>
                  </a:lnTo>
                  <a:lnTo>
                    <a:pt x="16482" y="15630"/>
                  </a:lnTo>
                  <a:lnTo>
                    <a:pt x="17089" y="13786"/>
                  </a:lnTo>
                  <a:lnTo>
                    <a:pt x="18477" y="11502"/>
                  </a:lnTo>
                  <a:lnTo>
                    <a:pt x="18738" y="10624"/>
                  </a:lnTo>
                  <a:lnTo>
                    <a:pt x="18651" y="9922"/>
                  </a:lnTo>
                  <a:lnTo>
                    <a:pt x="19865" y="7990"/>
                  </a:lnTo>
                  <a:lnTo>
                    <a:pt x="20125" y="6497"/>
                  </a:lnTo>
                  <a:lnTo>
                    <a:pt x="19952" y="5970"/>
                  </a:lnTo>
                  <a:lnTo>
                    <a:pt x="20906" y="5005"/>
                  </a:lnTo>
                  <a:lnTo>
                    <a:pt x="20646" y="4127"/>
                  </a:lnTo>
                  <a:lnTo>
                    <a:pt x="21600" y="2107"/>
                  </a:lnTo>
                  <a:lnTo>
                    <a:pt x="19692" y="2107"/>
                  </a:lnTo>
                  <a:lnTo>
                    <a:pt x="18998" y="1668"/>
                  </a:lnTo>
                  <a:lnTo>
                    <a:pt x="19258" y="0"/>
                  </a:lnTo>
                  <a:lnTo>
                    <a:pt x="9282" y="878"/>
                  </a:lnTo>
                  <a:lnTo>
                    <a:pt x="4684" y="1405"/>
                  </a:lnTo>
                  <a:cubicBezTo>
                    <a:pt x="4684" y="1405"/>
                    <a:pt x="0" y="2195"/>
                    <a:pt x="0" y="219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48" name="Shape 1214">
              <a:extLst>
                <a:ext uri="{FF2B5EF4-FFF2-40B4-BE49-F238E27FC236}">
                  <a16:creationId xmlns:a16="http://schemas.microsoft.com/office/drawing/2014/main" id="{0875D243-23E0-42CC-8966-ECBF3E1EDC23}"/>
                </a:ext>
              </a:extLst>
            </p:cNvPr>
            <p:cNvSpPr/>
            <p:nvPr/>
          </p:nvSpPr>
          <p:spPr>
            <a:xfrm rot="239813">
              <a:off x="17143187" y="8449802"/>
              <a:ext cx="987694" cy="9743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95"/>
                  </a:moveTo>
                  <a:lnTo>
                    <a:pt x="1041" y="10098"/>
                  </a:lnTo>
                  <a:lnTo>
                    <a:pt x="1214" y="18439"/>
                  </a:lnTo>
                  <a:cubicBezTo>
                    <a:pt x="1289" y="18406"/>
                    <a:pt x="1501" y="18789"/>
                    <a:pt x="1576" y="18755"/>
                  </a:cubicBezTo>
                  <a:lnTo>
                    <a:pt x="2639" y="18277"/>
                  </a:lnTo>
                  <a:lnTo>
                    <a:pt x="3297" y="18527"/>
                  </a:lnTo>
                  <a:lnTo>
                    <a:pt x="3557" y="21600"/>
                  </a:lnTo>
                  <a:lnTo>
                    <a:pt x="11711" y="20722"/>
                  </a:lnTo>
                  <a:lnTo>
                    <a:pt x="16655" y="19932"/>
                  </a:lnTo>
                  <a:lnTo>
                    <a:pt x="16916" y="20371"/>
                  </a:lnTo>
                  <a:lnTo>
                    <a:pt x="17176" y="17385"/>
                  </a:lnTo>
                  <a:lnTo>
                    <a:pt x="16482" y="15630"/>
                  </a:lnTo>
                  <a:lnTo>
                    <a:pt x="17089" y="13786"/>
                  </a:lnTo>
                  <a:lnTo>
                    <a:pt x="18477" y="11502"/>
                  </a:lnTo>
                  <a:lnTo>
                    <a:pt x="18738" y="10624"/>
                  </a:lnTo>
                  <a:lnTo>
                    <a:pt x="18651" y="9922"/>
                  </a:lnTo>
                  <a:lnTo>
                    <a:pt x="19865" y="7990"/>
                  </a:lnTo>
                  <a:lnTo>
                    <a:pt x="20125" y="6497"/>
                  </a:lnTo>
                  <a:lnTo>
                    <a:pt x="19952" y="5970"/>
                  </a:lnTo>
                  <a:lnTo>
                    <a:pt x="20906" y="5005"/>
                  </a:lnTo>
                  <a:lnTo>
                    <a:pt x="20646" y="4127"/>
                  </a:lnTo>
                  <a:lnTo>
                    <a:pt x="21600" y="2107"/>
                  </a:lnTo>
                  <a:lnTo>
                    <a:pt x="19692" y="2107"/>
                  </a:lnTo>
                  <a:lnTo>
                    <a:pt x="18998" y="1668"/>
                  </a:lnTo>
                  <a:lnTo>
                    <a:pt x="19258" y="0"/>
                  </a:lnTo>
                  <a:lnTo>
                    <a:pt x="9282" y="878"/>
                  </a:lnTo>
                  <a:lnTo>
                    <a:pt x="4684" y="1405"/>
                  </a:lnTo>
                  <a:cubicBezTo>
                    <a:pt x="4684" y="1405"/>
                    <a:pt x="0" y="2195"/>
                    <a:pt x="0" y="219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49" name="Shape 1215">
              <a:extLst>
                <a:ext uri="{FF2B5EF4-FFF2-40B4-BE49-F238E27FC236}">
                  <a16:creationId xmlns:a16="http://schemas.microsoft.com/office/drawing/2014/main" id="{07C5983A-FC47-43CE-92B3-9BB0B27C619A}"/>
                </a:ext>
              </a:extLst>
            </p:cNvPr>
            <p:cNvSpPr/>
            <p:nvPr/>
          </p:nvSpPr>
          <p:spPr>
            <a:xfrm rot="239813">
              <a:off x="17847521" y="8777265"/>
              <a:ext cx="695355" cy="1274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31" y="1211"/>
                  </a:moveTo>
                  <a:lnTo>
                    <a:pt x="3580" y="2826"/>
                  </a:lnTo>
                  <a:lnTo>
                    <a:pt x="3826" y="3633"/>
                  </a:lnTo>
                  <a:lnTo>
                    <a:pt x="1235" y="5921"/>
                  </a:lnTo>
                  <a:lnTo>
                    <a:pt x="370" y="7200"/>
                  </a:lnTo>
                  <a:lnTo>
                    <a:pt x="1481" y="8748"/>
                  </a:lnTo>
                  <a:lnTo>
                    <a:pt x="1728" y="11035"/>
                  </a:lnTo>
                  <a:lnTo>
                    <a:pt x="2008" y="13232"/>
                  </a:lnTo>
                  <a:lnTo>
                    <a:pt x="1604" y="13862"/>
                  </a:lnTo>
                  <a:lnTo>
                    <a:pt x="2222" y="14938"/>
                  </a:lnTo>
                  <a:lnTo>
                    <a:pt x="1111" y="15678"/>
                  </a:lnTo>
                  <a:lnTo>
                    <a:pt x="864" y="16015"/>
                  </a:lnTo>
                  <a:lnTo>
                    <a:pt x="124" y="16553"/>
                  </a:lnTo>
                  <a:cubicBezTo>
                    <a:pt x="82" y="17271"/>
                    <a:pt x="41" y="17989"/>
                    <a:pt x="0" y="18706"/>
                  </a:cubicBezTo>
                  <a:lnTo>
                    <a:pt x="124" y="18975"/>
                  </a:lnTo>
                  <a:lnTo>
                    <a:pt x="9751" y="18437"/>
                  </a:lnTo>
                  <a:lnTo>
                    <a:pt x="11479" y="18235"/>
                  </a:lnTo>
                  <a:lnTo>
                    <a:pt x="12219" y="18706"/>
                  </a:lnTo>
                  <a:lnTo>
                    <a:pt x="12342" y="19312"/>
                  </a:lnTo>
                  <a:lnTo>
                    <a:pt x="12219" y="20120"/>
                  </a:lnTo>
                  <a:lnTo>
                    <a:pt x="13330" y="20590"/>
                  </a:lnTo>
                  <a:lnTo>
                    <a:pt x="13701" y="21466"/>
                  </a:lnTo>
                  <a:lnTo>
                    <a:pt x="14194" y="21600"/>
                  </a:lnTo>
                  <a:lnTo>
                    <a:pt x="17403" y="20456"/>
                  </a:lnTo>
                  <a:lnTo>
                    <a:pt x="18267" y="20321"/>
                  </a:lnTo>
                  <a:lnTo>
                    <a:pt x="19502" y="20187"/>
                  </a:lnTo>
                  <a:lnTo>
                    <a:pt x="20736" y="20389"/>
                  </a:lnTo>
                  <a:lnTo>
                    <a:pt x="21600" y="19783"/>
                  </a:lnTo>
                  <a:lnTo>
                    <a:pt x="20242" y="10901"/>
                  </a:lnTo>
                  <a:lnTo>
                    <a:pt x="19872" y="6190"/>
                  </a:lnTo>
                  <a:lnTo>
                    <a:pt x="18637" y="0"/>
                  </a:lnTo>
                  <a:lnTo>
                    <a:pt x="18267" y="336"/>
                  </a:lnTo>
                  <a:lnTo>
                    <a:pt x="16540" y="269"/>
                  </a:lnTo>
                  <a:cubicBezTo>
                    <a:pt x="16540" y="269"/>
                    <a:pt x="5431" y="1211"/>
                    <a:pt x="5431" y="121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50" name="Shape 1216">
              <a:extLst>
                <a:ext uri="{FF2B5EF4-FFF2-40B4-BE49-F238E27FC236}">
                  <a16:creationId xmlns:a16="http://schemas.microsoft.com/office/drawing/2014/main" id="{798892FA-D708-441F-AEB8-ACF85745414D}"/>
                </a:ext>
              </a:extLst>
            </p:cNvPr>
            <p:cNvSpPr/>
            <p:nvPr/>
          </p:nvSpPr>
          <p:spPr>
            <a:xfrm rot="239813">
              <a:off x="17847521" y="8777265"/>
              <a:ext cx="695355" cy="1274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5431" y="1211"/>
                  </a:moveTo>
                  <a:lnTo>
                    <a:pt x="3580" y="2826"/>
                  </a:lnTo>
                  <a:lnTo>
                    <a:pt x="3826" y="3633"/>
                  </a:lnTo>
                  <a:lnTo>
                    <a:pt x="1235" y="5921"/>
                  </a:lnTo>
                  <a:lnTo>
                    <a:pt x="370" y="7200"/>
                  </a:lnTo>
                  <a:lnTo>
                    <a:pt x="1481" y="8748"/>
                  </a:lnTo>
                  <a:lnTo>
                    <a:pt x="1728" y="11035"/>
                  </a:lnTo>
                  <a:lnTo>
                    <a:pt x="2008" y="13232"/>
                  </a:lnTo>
                  <a:lnTo>
                    <a:pt x="1604" y="13862"/>
                  </a:lnTo>
                  <a:lnTo>
                    <a:pt x="2222" y="14938"/>
                  </a:lnTo>
                  <a:lnTo>
                    <a:pt x="1111" y="15678"/>
                  </a:lnTo>
                  <a:lnTo>
                    <a:pt x="864" y="16015"/>
                  </a:lnTo>
                  <a:lnTo>
                    <a:pt x="124" y="16553"/>
                  </a:lnTo>
                  <a:cubicBezTo>
                    <a:pt x="82" y="17271"/>
                    <a:pt x="41" y="17989"/>
                    <a:pt x="0" y="18706"/>
                  </a:cubicBezTo>
                  <a:lnTo>
                    <a:pt x="124" y="18975"/>
                  </a:lnTo>
                  <a:lnTo>
                    <a:pt x="9751" y="18437"/>
                  </a:lnTo>
                  <a:lnTo>
                    <a:pt x="11479" y="18235"/>
                  </a:lnTo>
                  <a:lnTo>
                    <a:pt x="12219" y="18706"/>
                  </a:lnTo>
                  <a:lnTo>
                    <a:pt x="12342" y="19312"/>
                  </a:lnTo>
                  <a:lnTo>
                    <a:pt x="12219" y="20120"/>
                  </a:lnTo>
                  <a:lnTo>
                    <a:pt x="13330" y="20590"/>
                  </a:lnTo>
                  <a:lnTo>
                    <a:pt x="13701" y="21466"/>
                  </a:lnTo>
                  <a:lnTo>
                    <a:pt x="14194" y="21600"/>
                  </a:lnTo>
                  <a:lnTo>
                    <a:pt x="17403" y="20456"/>
                  </a:lnTo>
                  <a:lnTo>
                    <a:pt x="18267" y="20321"/>
                  </a:lnTo>
                  <a:lnTo>
                    <a:pt x="19502" y="20187"/>
                  </a:lnTo>
                  <a:lnTo>
                    <a:pt x="20736" y="20389"/>
                  </a:lnTo>
                  <a:lnTo>
                    <a:pt x="21600" y="19783"/>
                  </a:lnTo>
                  <a:lnTo>
                    <a:pt x="20242" y="10901"/>
                  </a:lnTo>
                  <a:lnTo>
                    <a:pt x="19872" y="6190"/>
                  </a:lnTo>
                  <a:lnTo>
                    <a:pt x="18637" y="0"/>
                  </a:lnTo>
                  <a:lnTo>
                    <a:pt x="18267" y="336"/>
                  </a:lnTo>
                  <a:lnTo>
                    <a:pt x="16540" y="269"/>
                  </a:lnTo>
                  <a:cubicBezTo>
                    <a:pt x="16540" y="269"/>
                    <a:pt x="5431" y="1211"/>
                    <a:pt x="5431" y="121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51" name="Shape 1217">
              <a:extLst>
                <a:ext uri="{FF2B5EF4-FFF2-40B4-BE49-F238E27FC236}">
                  <a16:creationId xmlns:a16="http://schemas.microsoft.com/office/drawing/2014/main" id="{6B51484C-0CCD-4382-B2D7-D6B0E15280BF}"/>
                </a:ext>
              </a:extLst>
            </p:cNvPr>
            <p:cNvSpPr/>
            <p:nvPr/>
          </p:nvSpPr>
          <p:spPr>
            <a:xfrm rot="239813">
              <a:off x="16885423" y="7468016"/>
              <a:ext cx="1434560" cy="1091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51"/>
                  </a:moveTo>
                  <a:lnTo>
                    <a:pt x="1137" y="4166"/>
                  </a:lnTo>
                  <a:lnTo>
                    <a:pt x="2334" y="5267"/>
                  </a:lnTo>
                  <a:lnTo>
                    <a:pt x="2394" y="6839"/>
                  </a:lnTo>
                  <a:lnTo>
                    <a:pt x="3829" y="8647"/>
                  </a:lnTo>
                  <a:lnTo>
                    <a:pt x="4248" y="18787"/>
                  </a:lnTo>
                  <a:lnTo>
                    <a:pt x="4670" y="21600"/>
                  </a:lnTo>
                  <a:lnTo>
                    <a:pt x="17950" y="19652"/>
                  </a:lnTo>
                  <a:lnTo>
                    <a:pt x="18010" y="20988"/>
                  </a:lnTo>
                  <a:lnTo>
                    <a:pt x="18489" y="21459"/>
                  </a:lnTo>
                  <a:lnTo>
                    <a:pt x="19626" y="21459"/>
                  </a:lnTo>
                  <a:lnTo>
                    <a:pt x="19805" y="20830"/>
                  </a:lnTo>
                  <a:lnTo>
                    <a:pt x="19745" y="20123"/>
                  </a:lnTo>
                  <a:lnTo>
                    <a:pt x="20403" y="18237"/>
                  </a:lnTo>
                  <a:lnTo>
                    <a:pt x="21036" y="17918"/>
                  </a:lnTo>
                  <a:lnTo>
                    <a:pt x="21600" y="17765"/>
                  </a:lnTo>
                  <a:lnTo>
                    <a:pt x="21181" y="16900"/>
                  </a:lnTo>
                  <a:lnTo>
                    <a:pt x="21122" y="15564"/>
                  </a:lnTo>
                  <a:lnTo>
                    <a:pt x="20523" y="15328"/>
                  </a:lnTo>
                  <a:lnTo>
                    <a:pt x="19865" y="15014"/>
                  </a:lnTo>
                  <a:lnTo>
                    <a:pt x="19386" y="13756"/>
                  </a:lnTo>
                  <a:lnTo>
                    <a:pt x="19147" y="12499"/>
                  </a:lnTo>
                  <a:lnTo>
                    <a:pt x="18549" y="12027"/>
                  </a:lnTo>
                  <a:lnTo>
                    <a:pt x="17292" y="11005"/>
                  </a:lnTo>
                  <a:lnTo>
                    <a:pt x="16454" y="9275"/>
                  </a:lnTo>
                  <a:lnTo>
                    <a:pt x="16634" y="8568"/>
                  </a:lnTo>
                  <a:lnTo>
                    <a:pt x="17172" y="7861"/>
                  </a:lnTo>
                  <a:lnTo>
                    <a:pt x="16215" y="6682"/>
                  </a:lnTo>
                  <a:lnTo>
                    <a:pt x="15975" y="7075"/>
                  </a:lnTo>
                  <a:lnTo>
                    <a:pt x="15617" y="7232"/>
                  </a:lnTo>
                  <a:lnTo>
                    <a:pt x="15198" y="6289"/>
                  </a:lnTo>
                  <a:lnTo>
                    <a:pt x="14779" y="4717"/>
                  </a:lnTo>
                  <a:lnTo>
                    <a:pt x="14121" y="4402"/>
                  </a:lnTo>
                  <a:lnTo>
                    <a:pt x="13403" y="4088"/>
                  </a:lnTo>
                  <a:lnTo>
                    <a:pt x="13044" y="3695"/>
                  </a:lnTo>
                  <a:lnTo>
                    <a:pt x="12864" y="2359"/>
                  </a:lnTo>
                  <a:lnTo>
                    <a:pt x="12685" y="1494"/>
                  </a:lnTo>
                  <a:lnTo>
                    <a:pt x="12565" y="629"/>
                  </a:lnTo>
                  <a:lnTo>
                    <a:pt x="11428" y="0"/>
                  </a:lnTo>
                  <a:cubicBezTo>
                    <a:pt x="11428" y="0"/>
                    <a:pt x="0" y="1651"/>
                    <a:pt x="0" y="165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52" name="Shape 1218">
              <a:extLst>
                <a:ext uri="{FF2B5EF4-FFF2-40B4-BE49-F238E27FC236}">
                  <a16:creationId xmlns:a16="http://schemas.microsoft.com/office/drawing/2014/main" id="{D1249708-61AF-4D9E-8BC8-9E77DEC30562}"/>
                </a:ext>
              </a:extLst>
            </p:cNvPr>
            <p:cNvSpPr/>
            <p:nvPr/>
          </p:nvSpPr>
          <p:spPr>
            <a:xfrm rot="239813">
              <a:off x="16885423" y="7468016"/>
              <a:ext cx="1434560" cy="10912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651"/>
                  </a:moveTo>
                  <a:lnTo>
                    <a:pt x="1137" y="4166"/>
                  </a:lnTo>
                  <a:lnTo>
                    <a:pt x="2334" y="5267"/>
                  </a:lnTo>
                  <a:lnTo>
                    <a:pt x="2394" y="6839"/>
                  </a:lnTo>
                  <a:lnTo>
                    <a:pt x="3829" y="8647"/>
                  </a:lnTo>
                  <a:lnTo>
                    <a:pt x="4248" y="18787"/>
                  </a:lnTo>
                  <a:lnTo>
                    <a:pt x="4670" y="21600"/>
                  </a:lnTo>
                  <a:lnTo>
                    <a:pt x="17950" y="19652"/>
                  </a:lnTo>
                  <a:lnTo>
                    <a:pt x="18010" y="20988"/>
                  </a:lnTo>
                  <a:lnTo>
                    <a:pt x="18489" y="21459"/>
                  </a:lnTo>
                  <a:lnTo>
                    <a:pt x="19626" y="21459"/>
                  </a:lnTo>
                  <a:lnTo>
                    <a:pt x="19805" y="20830"/>
                  </a:lnTo>
                  <a:lnTo>
                    <a:pt x="19745" y="20123"/>
                  </a:lnTo>
                  <a:lnTo>
                    <a:pt x="20403" y="18237"/>
                  </a:lnTo>
                  <a:lnTo>
                    <a:pt x="21036" y="17918"/>
                  </a:lnTo>
                  <a:lnTo>
                    <a:pt x="21600" y="17765"/>
                  </a:lnTo>
                  <a:lnTo>
                    <a:pt x="21181" y="16900"/>
                  </a:lnTo>
                  <a:lnTo>
                    <a:pt x="21122" y="15564"/>
                  </a:lnTo>
                  <a:lnTo>
                    <a:pt x="20523" y="15328"/>
                  </a:lnTo>
                  <a:lnTo>
                    <a:pt x="19865" y="15014"/>
                  </a:lnTo>
                  <a:lnTo>
                    <a:pt x="19386" y="13756"/>
                  </a:lnTo>
                  <a:lnTo>
                    <a:pt x="19147" y="12499"/>
                  </a:lnTo>
                  <a:lnTo>
                    <a:pt x="18549" y="12027"/>
                  </a:lnTo>
                  <a:lnTo>
                    <a:pt x="17292" y="11005"/>
                  </a:lnTo>
                  <a:lnTo>
                    <a:pt x="16454" y="9275"/>
                  </a:lnTo>
                  <a:lnTo>
                    <a:pt x="16634" y="8568"/>
                  </a:lnTo>
                  <a:lnTo>
                    <a:pt x="17172" y="7861"/>
                  </a:lnTo>
                  <a:lnTo>
                    <a:pt x="16215" y="6682"/>
                  </a:lnTo>
                  <a:lnTo>
                    <a:pt x="15975" y="7075"/>
                  </a:lnTo>
                  <a:lnTo>
                    <a:pt x="15617" y="7232"/>
                  </a:lnTo>
                  <a:lnTo>
                    <a:pt x="15198" y="6289"/>
                  </a:lnTo>
                  <a:lnTo>
                    <a:pt x="14779" y="4717"/>
                  </a:lnTo>
                  <a:lnTo>
                    <a:pt x="14121" y="4402"/>
                  </a:lnTo>
                  <a:lnTo>
                    <a:pt x="13403" y="4088"/>
                  </a:lnTo>
                  <a:lnTo>
                    <a:pt x="13044" y="3695"/>
                  </a:lnTo>
                  <a:lnTo>
                    <a:pt x="12864" y="2359"/>
                  </a:lnTo>
                  <a:lnTo>
                    <a:pt x="12685" y="1494"/>
                  </a:lnTo>
                  <a:lnTo>
                    <a:pt x="12565" y="629"/>
                  </a:lnTo>
                  <a:lnTo>
                    <a:pt x="11428" y="0"/>
                  </a:lnTo>
                  <a:cubicBezTo>
                    <a:pt x="11428" y="0"/>
                    <a:pt x="0" y="1651"/>
                    <a:pt x="0" y="165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53" name="Shape 1219">
              <a:extLst>
                <a:ext uri="{FF2B5EF4-FFF2-40B4-BE49-F238E27FC236}">
                  <a16:creationId xmlns:a16="http://schemas.microsoft.com/office/drawing/2014/main" id="{44EBC7C6-79E7-464E-9554-4D1D489B315F}"/>
                </a:ext>
              </a:extLst>
            </p:cNvPr>
            <p:cNvSpPr/>
            <p:nvPr/>
          </p:nvSpPr>
          <p:spPr>
            <a:xfrm rot="239813">
              <a:off x="17399382" y="5890063"/>
              <a:ext cx="1090016" cy="1082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99" y="870"/>
                  </a:moveTo>
                  <a:lnTo>
                    <a:pt x="1492" y="2532"/>
                  </a:lnTo>
                  <a:lnTo>
                    <a:pt x="1728" y="4589"/>
                  </a:lnTo>
                  <a:lnTo>
                    <a:pt x="0" y="6804"/>
                  </a:lnTo>
                  <a:lnTo>
                    <a:pt x="864" y="7912"/>
                  </a:lnTo>
                  <a:lnTo>
                    <a:pt x="1178" y="8703"/>
                  </a:lnTo>
                  <a:lnTo>
                    <a:pt x="707" y="9969"/>
                  </a:lnTo>
                  <a:lnTo>
                    <a:pt x="943" y="11710"/>
                  </a:lnTo>
                  <a:lnTo>
                    <a:pt x="1964" y="11789"/>
                  </a:lnTo>
                  <a:lnTo>
                    <a:pt x="2608" y="12293"/>
                  </a:lnTo>
                  <a:lnTo>
                    <a:pt x="3617" y="12751"/>
                  </a:lnTo>
                  <a:lnTo>
                    <a:pt x="4576" y="14113"/>
                  </a:lnTo>
                  <a:lnTo>
                    <a:pt x="5734" y="14084"/>
                  </a:lnTo>
                  <a:lnTo>
                    <a:pt x="6490" y="15341"/>
                  </a:lnTo>
                  <a:lnTo>
                    <a:pt x="7226" y="14796"/>
                  </a:lnTo>
                  <a:lnTo>
                    <a:pt x="7619" y="16220"/>
                  </a:lnTo>
                  <a:lnTo>
                    <a:pt x="7619" y="16695"/>
                  </a:lnTo>
                  <a:lnTo>
                    <a:pt x="7855" y="17486"/>
                  </a:lnTo>
                  <a:lnTo>
                    <a:pt x="7776" y="17881"/>
                  </a:lnTo>
                  <a:lnTo>
                    <a:pt x="7933" y="18277"/>
                  </a:lnTo>
                  <a:lnTo>
                    <a:pt x="7855" y="20017"/>
                  </a:lnTo>
                  <a:lnTo>
                    <a:pt x="8797" y="20809"/>
                  </a:lnTo>
                  <a:lnTo>
                    <a:pt x="9897" y="21204"/>
                  </a:lnTo>
                  <a:lnTo>
                    <a:pt x="10525" y="21600"/>
                  </a:lnTo>
                  <a:lnTo>
                    <a:pt x="12332" y="21204"/>
                  </a:lnTo>
                  <a:lnTo>
                    <a:pt x="20579" y="19701"/>
                  </a:lnTo>
                  <a:lnTo>
                    <a:pt x="20893" y="19701"/>
                  </a:lnTo>
                  <a:lnTo>
                    <a:pt x="20893" y="18040"/>
                  </a:lnTo>
                  <a:lnTo>
                    <a:pt x="19951" y="15191"/>
                  </a:lnTo>
                  <a:lnTo>
                    <a:pt x="20108" y="13688"/>
                  </a:lnTo>
                  <a:lnTo>
                    <a:pt x="19715" y="12422"/>
                  </a:lnTo>
                  <a:lnTo>
                    <a:pt x="20265" y="11631"/>
                  </a:lnTo>
                  <a:lnTo>
                    <a:pt x="20343" y="10681"/>
                  </a:lnTo>
                  <a:lnTo>
                    <a:pt x="20108" y="9257"/>
                  </a:lnTo>
                  <a:lnTo>
                    <a:pt x="21129" y="7675"/>
                  </a:lnTo>
                  <a:lnTo>
                    <a:pt x="21600" y="5934"/>
                  </a:lnTo>
                  <a:lnTo>
                    <a:pt x="21443" y="5776"/>
                  </a:lnTo>
                  <a:lnTo>
                    <a:pt x="20971" y="6172"/>
                  </a:lnTo>
                  <a:lnTo>
                    <a:pt x="20500" y="7121"/>
                  </a:lnTo>
                  <a:lnTo>
                    <a:pt x="20029" y="8070"/>
                  </a:lnTo>
                  <a:lnTo>
                    <a:pt x="19558" y="8308"/>
                  </a:lnTo>
                  <a:lnTo>
                    <a:pt x="19401" y="8941"/>
                  </a:lnTo>
                  <a:lnTo>
                    <a:pt x="18929" y="9494"/>
                  </a:lnTo>
                  <a:lnTo>
                    <a:pt x="18615" y="9732"/>
                  </a:lnTo>
                  <a:lnTo>
                    <a:pt x="18772" y="8308"/>
                  </a:lnTo>
                  <a:lnTo>
                    <a:pt x="18694" y="7912"/>
                  </a:lnTo>
                  <a:lnTo>
                    <a:pt x="19008" y="6963"/>
                  </a:lnTo>
                  <a:lnTo>
                    <a:pt x="18929" y="5934"/>
                  </a:lnTo>
                  <a:lnTo>
                    <a:pt x="18301" y="5064"/>
                  </a:lnTo>
                  <a:lnTo>
                    <a:pt x="18144" y="4668"/>
                  </a:lnTo>
                  <a:lnTo>
                    <a:pt x="18379" y="4272"/>
                  </a:lnTo>
                  <a:lnTo>
                    <a:pt x="18458" y="3877"/>
                  </a:lnTo>
                  <a:lnTo>
                    <a:pt x="17987" y="3877"/>
                  </a:lnTo>
                  <a:lnTo>
                    <a:pt x="17516" y="3877"/>
                  </a:lnTo>
                  <a:lnTo>
                    <a:pt x="17044" y="3086"/>
                  </a:lnTo>
                  <a:lnTo>
                    <a:pt x="16023" y="3086"/>
                  </a:lnTo>
                  <a:lnTo>
                    <a:pt x="14688" y="2928"/>
                  </a:lnTo>
                  <a:lnTo>
                    <a:pt x="12960" y="2611"/>
                  </a:lnTo>
                  <a:lnTo>
                    <a:pt x="11546" y="2611"/>
                  </a:lnTo>
                  <a:lnTo>
                    <a:pt x="10446" y="2453"/>
                  </a:lnTo>
                  <a:lnTo>
                    <a:pt x="9033" y="1899"/>
                  </a:lnTo>
                  <a:lnTo>
                    <a:pt x="8562" y="1266"/>
                  </a:lnTo>
                  <a:lnTo>
                    <a:pt x="6519" y="1345"/>
                  </a:lnTo>
                  <a:lnTo>
                    <a:pt x="6127" y="0"/>
                  </a:lnTo>
                  <a:lnTo>
                    <a:pt x="4399" y="791"/>
                  </a:lnTo>
                  <a:cubicBezTo>
                    <a:pt x="4399" y="791"/>
                    <a:pt x="2199" y="870"/>
                    <a:pt x="2199" y="87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54" name="Shape 1220">
              <a:extLst>
                <a:ext uri="{FF2B5EF4-FFF2-40B4-BE49-F238E27FC236}">
                  <a16:creationId xmlns:a16="http://schemas.microsoft.com/office/drawing/2014/main" id="{7AF14D27-9296-4BCE-91E8-77E3B7258D53}"/>
                </a:ext>
              </a:extLst>
            </p:cNvPr>
            <p:cNvSpPr/>
            <p:nvPr/>
          </p:nvSpPr>
          <p:spPr>
            <a:xfrm rot="239813">
              <a:off x="17399382" y="5890063"/>
              <a:ext cx="1090016" cy="108288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99" y="870"/>
                  </a:moveTo>
                  <a:lnTo>
                    <a:pt x="1492" y="2532"/>
                  </a:lnTo>
                  <a:lnTo>
                    <a:pt x="1728" y="4589"/>
                  </a:lnTo>
                  <a:lnTo>
                    <a:pt x="0" y="6804"/>
                  </a:lnTo>
                  <a:lnTo>
                    <a:pt x="864" y="7912"/>
                  </a:lnTo>
                  <a:lnTo>
                    <a:pt x="1178" y="8703"/>
                  </a:lnTo>
                  <a:lnTo>
                    <a:pt x="707" y="9969"/>
                  </a:lnTo>
                  <a:lnTo>
                    <a:pt x="943" y="11710"/>
                  </a:lnTo>
                  <a:lnTo>
                    <a:pt x="1964" y="11789"/>
                  </a:lnTo>
                  <a:lnTo>
                    <a:pt x="2608" y="12293"/>
                  </a:lnTo>
                  <a:lnTo>
                    <a:pt x="3617" y="12751"/>
                  </a:lnTo>
                  <a:lnTo>
                    <a:pt x="4576" y="14113"/>
                  </a:lnTo>
                  <a:lnTo>
                    <a:pt x="5734" y="14084"/>
                  </a:lnTo>
                  <a:lnTo>
                    <a:pt x="6490" y="15341"/>
                  </a:lnTo>
                  <a:lnTo>
                    <a:pt x="7226" y="14796"/>
                  </a:lnTo>
                  <a:lnTo>
                    <a:pt x="7619" y="16220"/>
                  </a:lnTo>
                  <a:lnTo>
                    <a:pt x="7619" y="16695"/>
                  </a:lnTo>
                  <a:lnTo>
                    <a:pt x="7854" y="17486"/>
                  </a:lnTo>
                  <a:lnTo>
                    <a:pt x="7776" y="17881"/>
                  </a:lnTo>
                  <a:lnTo>
                    <a:pt x="7933" y="18277"/>
                  </a:lnTo>
                  <a:lnTo>
                    <a:pt x="7854" y="20017"/>
                  </a:lnTo>
                  <a:lnTo>
                    <a:pt x="8797" y="20809"/>
                  </a:lnTo>
                  <a:lnTo>
                    <a:pt x="9897" y="21204"/>
                  </a:lnTo>
                  <a:lnTo>
                    <a:pt x="10525" y="21600"/>
                  </a:lnTo>
                  <a:lnTo>
                    <a:pt x="12332" y="21204"/>
                  </a:lnTo>
                  <a:lnTo>
                    <a:pt x="20579" y="19701"/>
                  </a:lnTo>
                  <a:lnTo>
                    <a:pt x="20893" y="19701"/>
                  </a:lnTo>
                  <a:lnTo>
                    <a:pt x="20893" y="18040"/>
                  </a:lnTo>
                  <a:lnTo>
                    <a:pt x="19951" y="15191"/>
                  </a:lnTo>
                  <a:lnTo>
                    <a:pt x="20108" y="13688"/>
                  </a:lnTo>
                  <a:lnTo>
                    <a:pt x="19715" y="12422"/>
                  </a:lnTo>
                  <a:lnTo>
                    <a:pt x="20265" y="11631"/>
                  </a:lnTo>
                  <a:lnTo>
                    <a:pt x="20343" y="10681"/>
                  </a:lnTo>
                  <a:lnTo>
                    <a:pt x="20108" y="9257"/>
                  </a:lnTo>
                  <a:lnTo>
                    <a:pt x="21129" y="7675"/>
                  </a:lnTo>
                  <a:lnTo>
                    <a:pt x="21600" y="5934"/>
                  </a:lnTo>
                  <a:lnTo>
                    <a:pt x="21443" y="5776"/>
                  </a:lnTo>
                  <a:lnTo>
                    <a:pt x="20971" y="6172"/>
                  </a:lnTo>
                  <a:lnTo>
                    <a:pt x="20500" y="7121"/>
                  </a:lnTo>
                  <a:lnTo>
                    <a:pt x="20029" y="8070"/>
                  </a:lnTo>
                  <a:lnTo>
                    <a:pt x="19558" y="8308"/>
                  </a:lnTo>
                  <a:lnTo>
                    <a:pt x="19401" y="8941"/>
                  </a:lnTo>
                  <a:lnTo>
                    <a:pt x="18929" y="9494"/>
                  </a:lnTo>
                  <a:lnTo>
                    <a:pt x="18615" y="9732"/>
                  </a:lnTo>
                  <a:lnTo>
                    <a:pt x="18772" y="8308"/>
                  </a:lnTo>
                  <a:lnTo>
                    <a:pt x="18694" y="7912"/>
                  </a:lnTo>
                  <a:lnTo>
                    <a:pt x="19008" y="6963"/>
                  </a:lnTo>
                  <a:lnTo>
                    <a:pt x="18929" y="5934"/>
                  </a:lnTo>
                  <a:lnTo>
                    <a:pt x="18301" y="5064"/>
                  </a:lnTo>
                  <a:lnTo>
                    <a:pt x="18144" y="4668"/>
                  </a:lnTo>
                  <a:lnTo>
                    <a:pt x="18379" y="4273"/>
                  </a:lnTo>
                  <a:lnTo>
                    <a:pt x="18458" y="3877"/>
                  </a:lnTo>
                  <a:lnTo>
                    <a:pt x="17987" y="3877"/>
                  </a:lnTo>
                  <a:lnTo>
                    <a:pt x="17516" y="3877"/>
                  </a:lnTo>
                  <a:lnTo>
                    <a:pt x="17044" y="3086"/>
                  </a:lnTo>
                  <a:lnTo>
                    <a:pt x="16023" y="3086"/>
                  </a:lnTo>
                  <a:lnTo>
                    <a:pt x="14688" y="2928"/>
                  </a:lnTo>
                  <a:lnTo>
                    <a:pt x="12960" y="2611"/>
                  </a:lnTo>
                  <a:lnTo>
                    <a:pt x="11546" y="2611"/>
                  </a:lnTo>
                  <a:lnTo>
                    <a:pt x="10446" y="2453"/>
                  </a:lnTo>
                  <a:lnTo>
                    <a:pt x="9033" y="1899"/>
                  </a:lnTo>
                  <a:lnTo>
                    <a:pt x="8562" y="1266"/>
                  </a:lnTo>
                  <a:lnTo>
                    <a:pt x="6519" y="1345"/>
                  </a:lnTo>
                  <a:lnTo>
                    <a:pt x="6127" y="0"/>
                  </a:lnTo>
                  <a:lnTo>
                    <a:pt x="4399" y="791"/>
                  </a:lnTo>
                  <a:cubicBezTo>
                    <a:pt x="4399" y="791"/>
                    <a:pt x="2199" y="870"/>
                    <a:pt x="2199" y="87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55" name="Shape 1221">
              <a:extLst>
                <a:ext uri="{FF2B5EF4-FFF2-40B4-BE49-F238E27FC236}">
                  <a16:creationId xmlns:a16="http://schemas.microsoft.com/office/drawing/2014/main" id="{0A3734A6-6EFA-4734-B0A0-B66956503927}"/>
                </a:ext>
              </a:extLst>
            </p:cNvPr>
            <p:cNvSpPr/>
            <p:nvPr/>
          </p:nvSpPr>
          <p:spPr>
            <a:xfrm rot="239813">
              <a:off x="17744648" y="6895838"/>
              <a:ext cx="810198" cy="1389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3" y="1605"/>
                  </a:moveTo>
                  <a:lnTo>
                    <a:pt x="5188" y="3271"/>
                  </a:lnTo>
                  <a:lnTo>
                    <a:pt x="5294" y="4135"/>
                  </a:lnTo>
                  <a:lnTo>
                    <a:pt x="3282" y="5740"/>
                  </a:lnTo>
                  <a:lnTo>
                    <a:pt x="953" y="5681"/>
                  </a:lnTo>
                  <a:lnTo>
                    <a:pt x="1906" y="7283"/>
                  </a:lnTo>
                  <a:lnTo>
                    <a:pt x="0" y="8825"/>
                  </a:lnTo>
                  <a:lnTo>
                    <a:pt x="1059" y="12696"/>
                  </a:lnTo>
                  <a:lnTo>
                    <a:pt x="3856" y="13265"/>
                  </a:lnTo>
                  <a:lnTo>
                    <a:pt x="5506" y="15120"/>
                  </a:lnTo>
                  <a:lnTo>
                    <a:pt x="6882" y="14873"/>
                  </a:lnTo>
                  <a:lnTo>
                    <a:pt x="7835" y="15552"/>
                  </a:lnTo>
                  <a:lnTo>
                    <a:pt x="7200" y="16231"/>
                  </a:lnTo>
                  <a:lnTo>
                    <a:pt x="6888" y="16650"/>
                  </a:lnTo>
                  <a:lnTo>
                    <a:pt x="8682" y="18452"/>
                  </a:lnTo>
                  <a:lnTo>
                    <a:pt x="11859" y="19316"/>
                  </a:lnTo>
                  <a:lnTo>
                    <a:pt x="12606" y="21336"/>
                  </a:lnTo>
                  <a:lnTo>
                    <a:pt x="15141" y="21600"/>
                  </a:lnTo>
                  <a:lnTo>
                    <a:pt x="15353" y="20859"/>
                  </a:lnTo>
                  <a:lnTo>
                    <a:pt x="16791" y="21187"/>
                  </a:lnTo>
                  <a:lnTo>
                    <a:pt x="18423" y="21106"/>
                  </a:lnTo>
                  <a:lnTo>
                    <a:pt x="18741" y="20798"/>
                  </a:lnTo>
                  <a:lnTo>
                    <a:pt x="18423" y="20119"/>
                  </a:lnTo>
                  <a:lnTo>
                    <a:pt x="20619" y="19780"/>
                  </a:lnTo>
                  <a:lnTo>
                    <a:pt x="20329" y="18823"/>
                  </a:lnTo>
                  <a:lnTo>
                    <a:pt x="20329" y="18267"/>
                  </a:lnTo>
                  <a:lnTo>
                    <a:pt x="20118" y="17712"/>
                  </a:lnTo>
                  <a:lnTo>
                    <a:pt x="20223" y="16910"/>
                  </a:lnTo>
                  <a:lnTo>
                    <a:pt x="20329" y="16416"/>
                  </a:lnTo>
                  <a:lnTo>
                    <a:pt x="20574" y="16094"/>
                  </a:lnTo>
                  <a:lnTo>
                    <a:pt x="21176" y="15305"/>
                  </a:lnTo>
                  <a:lnTo>
                    <a:pt x="21282" y="14626"/>
                  </a:lnTo>
                  <a:lnTo>
                    <a:pt x="21600" y="14379"/>
                  </a:lnTo>
                  <a:lnTo>
                    <a:pt x="21388" y="13762"/>
                  </a:lnTo>
                  <a:lnTo>
                    <a:pt x="20965" y="12775"/>
                  </a:lnTo>
                  <a:lnTo>
                    <a:pt x="20965" y="11911"/>
                  </a:lnTo>
                  <a:lnTo>
                    <a:pt x="21600" y="10615"/>
                  </a:lnTo>
                  <a:lnTo>
                    <a:pt x="20329" y="6850"/>
                  </a:lnTo>
                  <a:lnTo>
                    <a:pt x="20012" y="6295"/>
                  </a:lnTo>
                  <a:lnTo>
                    <a:pt x="19694" y="5122"/>
                  </a:lnTo>
                  <a:lnTo>
                    <a:pt x="19377" y="4135"/>
                  </a:lnTo>
                  <a:lnTo>
                    <a:pt x="18953" y="2901"/>
                  </a:lnTo>
                  <a:lnTo>
                    <a:pt x="18636" y="2592"/>
                  </a:lnTo>
                  <a:lnTo>
                    <a:pt x="17153" y="1296"/>
                  </a:lnTo>
                  <a:lnTo>
                    <a:pt x="16836" y="432"/>
                  </a:lnTo>
                  <a:lnTo>
                    <a:pt x="16624" y="0"/>
                  </a:lnTo>
                  <a:cubicBezTo>
                    <a:pt x="16624" y="0"/>
                    <a:pt x="2753" y="1605"/>
                    <a:pt x="2753" y="160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56" name="Shape 1222">
              <a:extLst>
                <a:ext uri="{FF2B5EF4-FFF2-40B4-BE49-F238E27FC236}">
                  <a16:creationId xmlns:a16="http://schemas.microsoft.com/office/drawing/2014/main" id="{10E0E5B7-0B79-44A2-BEB6-5074FEFFFF78}"/>
                </a:ext>
              </a:extLst>
            </p:cNvPr>
            <p:cNvSpPr/>
            <p:nvPr/>
          </p:nvSpPr>
          <p:spPr>
            <a:xfrm rot="239813">
              <a:off x="17744648" y="6895838"/>
              <a:ext cx="810198" cy="13896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53" y="1605"/>
                  </a:moveTo>
                  <a:lnTo>
                    <a:pt x="5188" y="3271"/>
                  </a:lnTo>
                  <a:lnTo>
                    <a:pt x="5294" y="4135"/>
                  </a:lnTo>
                  <a:lnTo>
                    <a:pt x="3282" y="5740"/>
                  </a:lnTo>
                  <a:lnTo>
                    <a:pt x="953" y="5681"/>
                  </a:lnTo>
                  <a:lnTo>
                    <a:pt x="1906" y="7283"/>
                  </a:lnTo>
                  <a:lnTo>
                    <a:pt x="0" y="8825"/>
                  </a:lnTo>
                  <a:lnTo>
                    <a:pt x="1059" y="12696"/>
                  </a:lnTo>
                  <a:lnTo>
                    <a:pt x="3856" y="13265"/>
                  </a:lnTo>
                  <a:lnTo>
                    <a:pt x="5506" y="15120"/>
                  </a:lnTo>
                  <a:lnTo>
                    <a:pt x="6882" y="14873"/>
                  </a:lnTo>
                  <a:lnTo>
                    <a:pt x="7835" y="15552"/>
                  </a:lnTo>
                  <a:lnTo>
                    <a:pt x="7200" y="16231"/>
                  </a:lnTo>
                  <a:lnTo>
                    <a:pt x="6888" y="16650"/>
                  </a:lnTo>
                  <a:lnTo>
                    <a:pt x="8682" y="18452"/>
                  </a:lnTo>
                  <a:lnTo>
                    <a:pt x="11859" y="19316"/>
                  </a:lnTo>
                  <a:lnTo>
                    <a:pt x="12606" y="21336"/>
                  </a:lnTo>
                  <a:lnTo>
                    <a:pt x="15141" y="21600"/>
                  </a:lnTo>
                  <a:lnTo>
                    <a:pt x="15353" y="20859"/>
                  </a:lnTo>
                  <a:lnTo>
                    <a:pt x="16791" y="21187"/>
                  </a:lnTo>
                  <a:lnTo>
                    <a:pt x="18423" y="21106"/>
                  </a:lnTo>
                  <a:lnTo>
                    <a:pt x="18741" y="20798"/>
                  </a:lnTo>
                  <a:lnTo>
                    <a:pt x="18423" y="20119"/>
                  </a:lnTo>
                  <a:lnTo>
                    <a:pt x="20619" y="19780"/>
                  </a:lnTo>
                  <a:lnTo>
                    <a:pt x="20329" y="18823"/>
                  </a:lnTo>
                  <a:lnTo>
                    <a:pt x="20329" y="18267"/>
                  </a:lnTo>
                  <a:lnTo>
                    <a:pt x="20118" y="17712"/>
                  </a:lnTo>
                  <a:lnTo>
                    <a:pt x="20223" y="16910"/>
                  </a:lnTo>
                  <a:lnTo>
                    <a:pt x="20329" y="16416"/>
                  </a:lnTo>
                  <a:lnTo>
                    <a:pt x="20574" y="16094"/>
                  </a:lnTo>
                  <a:lnTo>
                    <a:pt x="21176" y="15305"/>
                  </a:lnTo>
                  <a:lnTo>
                    <a:pt x="21282" y="14626"/>
                  </a:lnTo>
                  <a:lnTo>
                    <a:pt x="21600" y="14379"/>
                  </a:lnTo>
                  <a:lnTo>
                    <a:pt x="21388" y="13762"/>
                  </a:lnTo>
                  <a:lnTo>
                    <a:pt x="20965" y="12775"/>
                  </a:lnTo>
                  <a:lnTo>
                    <a:pt x="20965" y="11911"/>
                  </a:lnTo>
                  <a:lnTo>
                    <a:pt x="21600" y="10615"/>
                  </a:lnTo>
                  <a:lnTo>
                    <a:pt x="20329" y="6850"/>
                  </a:lnTo>
                  <a:lnTo>
                    <a:pt x="20012" y="6295"/>
                  </a:lnTo>
                  <a:lnTo>
                    <a:pt x="19694" y="5122"/>
                  </a:lnTo>
                  <a:lnTo>
                    <a:pt x="19377" y="4135"/>
                  </a:lnTo>
                  <a:lnTo>
                    <a:pt x="18953" y="2901"/>
                  </a:lnTo>
                  <a:lnTo>
                    <a:pt x="18636" y="2592"/>
                  </a:lnTo>
                  <a:lnTo>
                    <a:pt x="17153" y="1296"/>
                  </a:lnTo>
                  <a:lnTo>
                    <a:pt x="16835" y="432"/>
                  </a:lnTo>
                  <a:lnTo>
                    <a:pt x="16624" y="0"/>
                  </a:lnTo>
                  <a:cubicBezTo>
                    <a:pt x="16624" y="0"/>
                    <a:pt x="2753" y="1605"/>
                    <a:pt x="2753" y="160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57" name="Shape 1223">
              <a:extLst>
                <a:ext uri="{FF2B5EF4-FFF2-40B4-BE49-F238E27FC236}">
                  <a16:creationId xmlns:a16="http://schemas.microsoft.com/office/drawing/2014/main" id="{90DAE12D-7B13-4ACB-8501-3BC54D0C830C}"/>
                </a:ext>
              </a:extLst>
            </p:cNvPr>
            <p:cNvSpPr/>
            <p:nvPr/>
          </p:nvSpPr>
          <p:spPr>
            <a:xfrm rot="239813">
              <a:off x="18450427" y="8730270"/>
              <a:ext cx="783047" cy="1281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73"/>
                  </a:moveTo>
                  <a:lnTo>
                    <a:pt x="2522" y="21333"/>
                  </a:lnTo>
                  <a:lnTo>
                    <a:pt x="3180" y="21333"/>
                  </a:lnTo>
                  <a:lnTo>
                    <a:pt x="4057" y="21333"/>
                  </a:lnTo>
                  <a:lnTo>
                    <a:pt x="4824" y="20864"/>
                  </a:lnTo>
                  <a:lnTo>
                    <a:pt x="4715" y="19995"/>
                  </a:lnTo>
                  <a:lnTo>
                    <a:pt x="6688" y="21600"/>
                  </a:lnTo>
                  <a:lnTo>
                    <a:pt x="8004" y="21265"/>
                  </a:lnTo>
                  <a:lnTo>
                    <a:pt x="7894" y="20129"/>
                  </a:lnTo>
                  <a:lnTo>
                    <a:pt x="7785" y="19460"/>
                  </a:lnTo>
                  <a:lnTo>
                    <a:pt x="7017" y="18858"/>
                  </a:lnTo>
                  <a:lnTo>
                    <a:pt x="21381" y="16651"/>
                  </a:lnTo>
                  <a:lnTo>
                    <a:pt x="21490" y="15180"/>
                  </a:lnTo>
                  <a:lnTo>
                    <a:pt x="21162" y="14043"/>
                  </a:lnTo>
                  <a:lnTo>
                    <a:pt x="21381" y="12973"/>
                  </a:lnTo>
                  <a:lnTo>
                    <a:pt x="20723" y="11703"/>
                  </a:lnTo>
                  <a:lnTo>
                    <a:pt x="20942" y="11302"/>
                  </a:lnTo>
                  <a:lnTo>
                    <a:pt x="21600" y="10833"/>
                  </a:lnTo>
                  <a:lnTo>
                    <a:pt x="21381" y="10365"/>
                  </a:lnTo>
                  <a:lnTo>
                    <a:pt x="19736" y="9429"/>
                  </a:lnTo>
                  <a:lnTo>
                    <a:pt x="17105" y="3611"/>
                  </a:lnTo>
                  <a:lnTo>
                    <a:pt x="16337" y="2474"/>
                  </a:lnTo>
                  <a:lnTo>
                    <a:pt x="14912" y="0"/>
                  </a:lnTo>
                  <a:lnTo>
                    <a:pt x="7346" y="1137"/>
                  </a:lnTo>
                  <a:lnTo>
                    <a:pt x="4167" y="1471"/>
                  </a:lnTo>
                  <a:lnTo>
                    <a:pt x="3509" y="1137"/>
                  </a:lnTo>
                  <a:cubicBezTo>
                    <a:pt x="3509" y="1137"/>
                    <a:pt x="0" y="1873"/>
                    <a:pt x="0" y="187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58" name="Shape 1224">
              <a:extLst>
                <a:ext uri="{FF2B5EF4-FFF2-40B4-BE49-F238E27FC236}">
                  <a16:creationId xmlns:a16="http://schemas.microsoft.com/office/drawing/2014/main" id="{D759F1EA-CBE5-4EC3-AEBF-30BFABEBADC2}"/>
                </a:ext>
              </a:extLst>
            </p:cNvPr>
            <p:cNvSpPr/>
            <p:nvPr/>
          </p:nvSpPr>
          <p:spPr>
            <a:xfrm rot="239813">
              <a:off x="18450427" y="8730270"/>
              <a:ext cx="783047" cy="12811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873"/>
                  </a:moveTo>
                  <a:lnTo>
                    <a:pt x="2522" y="21333"/>
                  </a:lnTo>
                  <a:lnTo>
                    <a:pt x="3180" y="21333"/>
                  </a:lnTo>
                  <a:lnTo>
                    <a:pt x="4057" y="21333"/>
                  </a:lnTo>
                  <a:lnTo>
                    <a:pt x="4824" y="20864"/>
                  </a:lnTo>
                  <a:lnTo>
                    <a:pt x="4715" y="19995"/>
                  </a:lnTo>
                  <a:lnTo>
                    <a:pt x="6688" y="21600"/>
                  </a:lnTo>
                  <a:lnTo>
                    <a:pt x="8004" y="21265"/>
                  </a:lnTo>
                  <a:lnTo>
                    <a:pt x="7894" y="20129"/>
                  </a:lnTo>
                  <a:lnTo>
                    <a:pt x="7785" y="19460"/>
                  </a:lnTo>
                  <a:lnTo>
                    <a:pt x="7017" y="18858"/>
                  </a:lnTo>
                  <a:lnTo>
                    <a:pt x="21381" y="16651"/>
                  </a:lnTo>
                  <a:lnTo>
                    <a:pt x="21490" y="15180"/>
                  </a:lnTo>
                  <a:lnTo>
                    <a:pt x="21162" y="14043"/>
                  </a:lnTo>
                  <a:lnTo>
                    <a:pt x="21381" y="12973"/>
                  </a:lnTo>
                  <a:lnTo>
                    <a:pt x="20723" y="11703"/>
                  </a:lnTo>
                  <a:lnTo>
                    <a:pt x="20942" y="11302"/>
                  </a:lnTo>
                  <a:lnTo>
                    <a:pt x="21600" y="10833"/>
                  </a:lnTo>
                  <a:lnTo>
                    <a:pt x="21381" y="10365"/>
                  </a:lnTo>
                  <a:lnTo>
                    <a:pt x="19736" y="9429"/>
                  </a:lnTo>
                  <a:lnTo>
                    <a:pt x="17105" y="3611"/>
                  </a:lnTo>
                  <a:lnTo>
                    <a:pt x="16337" y="2474"/>
                  </a:lnTo>
                  <a:lnTo>
                    <a:pt x="14912" y="0"/>
                  </a:lnTo>
                  <a:lnTo>
                    <a:pt x="7346" y="1137"/>
                  </a:lnTo>
                  <a:lnTo>
                    <a:pt x="4167" y="1471"/>
                  </a:lnTo>
                  <a:lnTo>
                    <a:pt x="3509" y="1137"/>
                  </a:lnTo>
                  <a:cubicBezTo>
                    <a:pt x="3509" y="1137"/>
                    <a:pt x="0" y="1873"/>
                    <a:pt x="0" y="187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59" name="Shape 1225">
              <a:extLst>
                <a:ext uri="{FF2B5EF4-FFF2-40B4-BE49-F238E27FC236}">
                  <a16:creationId xmlns:a16="http://schemas.microsoft.com/office/drawing/2014/main" id="{BABA435F-8E3F-4337-8B40-E6EEF50747E8}"/>
                </a:ext>
              </a:extLst>
            </p:cNvPr>
            <p:cNvSpPr/>
            <p:nvPr/>
          </p:nvSpPr>
          <p:spPr>
            <a:xfrm rot="239813">
              <a:off x="18990760" y="8663274"/>
              <a:ext cx="1087920" cy="1145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7"/>
                  </a:moveTo>
                  <a:lnTo>
                    <a:pt x="1816" y="6503"/>
                  </a:lnTo>
                  <a:lnTo>
                    <a:pt x="3710" y="12631"/>
                  </a:lnTo>
                  <a:lnTo>
                    <a:pt x="4894" y="14275"/>
                  </a:lnTo>
                  <a:lnTo>
                    <a:pt x="4342" y="15322"/>
                  </a:lnTo>
                  <a:lnTo>
                    <a:pt x="4579" y="16667"/>
                  </a:lnTo>
                  <a:lnTo>
                    <a:pt x="4815" y="17041"/>
                  </a:lnTo>
                  <a:lnTo>
                    <a:pt x="4657" y="18162"/>
                  </a:lnTo>
                  <a:lnTo>
                    <a:pt x="4894" y="19358"/>
                  </a:lnTo>
                  <a:lnTo>
                    <a:pt x="4517" y="21026"/>
                  </a:lnTo>
                  <a:lnTo>
                    <a:pt x="6789" y="21600"/>
                  </a:lnTo>
                  <a:lnTo>
                    <a:pt x="10025" y="21376"/>
                  </a:lnTo>
                  <a:lnTo>
                    <a:pt x="17079" y="20833"/>
                  </a:lnTo>
                  <a:lnTo>
                    <a:pt x="18314" y="21077"/>
                  </a:lnTo>
                  <a:lnTo>
                    <a:pt x="18471" y="19133"/>
                  </a:lnTo>
                  <a:lnTo>
                    <a:pt x="18945" y="18610"/>
                  </a:lnTo>
                  <a:lnTo>
                    <a:pt x="20009" y="19220"/>
                  </a:lnTo>
                  <a:lnTo>
                    <a:pt x="21076" y="18760"/>
                  </a:lnTo>
                  <a:lnTo>
                    <a:pt x="20524" y="16144"/>
                  </a:lnTo>
                  <a:lnTo>
                    <a:pt x="20840" y="15920"/>
                  </a:lnTo>
                  <a:lnTo>
                    <a:pt x="20840" y="14499"/>
                  </a:lnTo>
                  <a:lnTo>
                    <a:pt x="21392" y="12855"/>
                  </a:lnTo>
                  <a:lnTo>
                    <a:pt x="21600" y="11628"/>
                  </a:lnTo>
                  <a:lnTo>
                    <a:pt x="21076" y="11435"/>
                  </a:lnTo>
                  <a:lnTo>
                    <a:pt x="20761" y="10688"/>
                  </a:lnTo>
                  <a:lnTo>
                    <a:pt x="18945" y="8894"/>
                  </a:lnTo>
                  <a:lnTo>
                    <a:pt x="18629" y="7623"/>
                  </a:lnTo>
                  <a:lnTo>
                    <a:pt x="16656" y="6727"/>
                  </a:lnTo>
                  <a:lnTo>
                    <a:pt x="14761" y="4858"/>
                  </a:lnTo>
                  <a:lnTo>
                    <a:pt x="13893" y="4335"/>
                  </a:lnTo>
                  <a:lnTo>
                    <a:pt x="12788" y="3886"/>
                  </a:lnTo>
                  <a:lnTo>
                    <a:pt x="12314" y="3737"/>
                  </a:lnTo>
                  <a:lnTo>
                    <a:pt x="11367" y="2466"/>
                  </a:lnTo>
                  <a:lnTo>
                    <a:pt x="9867" y="1569"/>
                  </a:lnTo>
                  <a:lnTo>
                    <a:pt x="9709" y="897"/>
                  </a:lnTo>
                  <a:lnTo>
                    <a:pt x="9709" y="0"/>
                  </a:lnTo>
                  <a:lnTo>
                    <a:pt x="5368" y="1121"/>
                  </a:lnTo>
                  <a:cubicBezTo>
                    <a:pt x="5368" y="1121"/>
                    <a:pt x="0" y="2167"/>
                    <a:pt x="0" y="2167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0" name="Shape 1226">
              <a:extLst>
                <a:ext uri="{FF2B5EF4-FFF2-40B4-BE49-F238E27FC236}">
                  <a16:creationId xmlns:a16="http://schemas.microsoft.com/office/drawing/2014/main" id="{03043BDD-661D-4399-B5D7-EA5C725ADCF8}"/>
                </a:ext>
              </a:extLst>
            </p:cNvPr>
            <p:cNvSpPr/>
            <p:nvPr/>
          </p:nvSpPr>
          <p:spPr>
            <a:xfrm rot="239813">
              <a:off x="18990760" y="8663274"/>
              <a:ext cx="1087920" cy="11454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7"/>
                  </a:moveTo>
                  <a:lnTo>
                    <a:pt x="1816" y="6502"/>
                  </a:lnTo>
                  <a:lnTo>
                    <a:pt x="3710" y="12631"/>
                  </a:lnTo>
                  <a:lnTo>
                    <a:pt x="4894" y="14275"/>
                  </a:lnTo>
                  <a:lnTo>
                    <a:pt x="4342" y="15322"/>
                  </a:lnTo>
                  <a:lnTo>
                    <a:pt x="4579" y="16667"/>
                  </a:lnTo>
                  <a:lnTo>
                    <a:pt x="4815" y="17041"/>
                  </a:lnTo>
                  <a:lnTo>
                    <a:pt x="4657" y="18162"/>
                  </a:lnTo>
                  <a:lnTo>
                    <a:pt x="4894" y="19358"/>
                  </a:lnTo>
                  <a:lnTo>
                    <a:pt x="4516" y="21026"/>
                  </a:lnTo>
                  <a:lnTo>
                    <a:pt x="6788" y="21600"/>
                  </a:lnTo>
                  <a:lnTo>
                    <a:pt x="10025" y="21376"/>
                  </a:lnTo>
                  <a:lnTo>
                    <a:pt x="17079" y="20833"/>
                  </a:lnTo>
                  <a:lnTo>
                    <a:pt x="18314" y="21077"/>
                  </a:lnTo>
                  <a:lnTo>
                    <a:pt x="18471" y="19133"/>
                  </a:lnTo>
                  <a:lnTo>
                    <a:pt x="18945" y="18610"/>
                  </a:lnTo>
                  <a:lnTo>
                    <a:pt x="20009" y="19220"/>
                  </a:lnTo>
                  <a:lnTo>
                    <a:pt x="21076" y="18760"/>
                  </a:lnTo>
                  <a:lnTo>
                    <a:pt x="20524" y="16144"/>
                  </a:lnTo>
                  <a:lnTo>
                    <a:pt x="20840" y="15920"/>
                  </a:lnTo>
                  <a:lnTo>
                    <a:pt x="20840" y="14499"/>
                  </a:lnTo>
                  <a:lnTo>
                    <a:pt x="21392" y="12855"/>
                  </a:lnTo>
                  <a:lnTo>
                    <a:pt x="21600" y="11628"/>
                  </a:lnTo>
                  <a:lnTo>
                    <a:pt x="21076" y="11435"/>
                  </a:lnTo>
                  <a:lnTo>
                    <a:pt x="20761" y="10688"/>
                  </a:lnTo>
                  <a:lnTo>
                    <a:pt x="18945" y="8894"/>
                  </a:lnTo>
                  <a:lnTo>
                    <a:pt x="18629" y="7623"/>
                  </a:lnTo>
                  <a:lnTo>
                    <a:pt x="16656" y="6727"/>
                  </a:lnTo>
                  <a:lnTo>
                    <a:pt x="14761" y="4858"/>
                  </a:lnTo>
                  <a:lnTo>
                    <a:pt x="13893" y="4335"/>
                  </a:lnTo>
                  <a:lnTo>
                    <a:pt x="12788" y="3886"/>
                  </a:lnTo>
                  <a:lnTo>
                    <a:pt x="12314" y="3737"/>
                  </a:lnTo>
                  <a:lnTo>
                    <a:pt x="11367" y="2466"/>
                  </a:lnTo>
                  <a:lnTo>
                    <a:pt x="9867" y="1569"/>
                  </a:lnTo>
                  <a:lnTo>
                    <a:pt x="9709" y="897"/>
                  </a:lnTo>
                  <a:lnTo>
                    <a:pt x="9709" y="0"/>
                  </a:lnTo>
                  <a:lnTo>
                    <a:pt x="5368" y="1121"/>
                  </a:lnTo>
                  <a:cubicBezTo>
                    <a:pt x="5368" y="1121"/>
                    <a:pt x="0" y="2167"/>
                    <a:pt x="0" y="2167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1" name="Shape 1227">
              <a:extLst>
                <a:ext uri="{FF2B5EF4-FFF2-40B4-BE49-F238E27FC236}">
                  <a16:creationId xmlns:a16="http://schemas.microsoft.com/office/drawing/2014/main" id="{4B3128BB-EE9A-4A78-92E8-9CE3277E6F25}"/>
                </a:ext>
              </a:extLst>
            </p:cNvPr>
            <p:cNvSpPr/>
            <p:nvPr/>
          </p:nvSpPr>
          <p:spPr>
            <a:xfrm rot="239813">
              <a:off x="19497326" y="8533810"/>
              <a:ext cx="1000233" cy="767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120"/>
                  </a:moveTo>
                  <a:cubicBezTo>
                    <a:pt x="18" y="5010"/>
                    <a:pt x="36" y="5901"/>
                    <a:pt x="54" y="6792"/>
                  </a:cubicBezTo>
                  <a:lnTo>
                    <a:pt x="1629" y="8017"/>
                  </a:lnTo>
                  <a:lnTo>
                    <a:pt x="2829" y="10243"/>
                  </a:lnTo>
                  <a:lnTo>
                    <a:pt x="5400" y="11357"/>
                  </a:lnTo>
                  <a:lnTo>
                    <a:pt x="7457" y="14585"/>
                  </a:lnTo>
                  <a:lnTo>
                    <a:pt x="9771" y="15588"/>
                  </a:lnTo>
                  <a:lnTo>
                    <a:pt x="10200" y="18148"/>
                  </a:lnTo>
                  <a:lnTo>
                    <a:pt x="12343" y="21266"/>
                  </a:lnTo>
                  <a:lnTo>
                    <a:pt x="12943" y="21600"/>
                  </a:lnTo>
                  <a:lnTo>
                    <a:pt x="13457" y="19930"/>
                  </a:lnTo>
                  <a:lnTo>
                    <a:pt x="13371" y="18483"/>
                  </a:lnTo>
                  <a:lnTo>
                    <a:pt x="14228" y="18928"/>
                  </a:lnTo>
                  <a:lnTo>
                    <a:pt x="14486" y="17480"/>
                  </a:lnTo>
                  <a:lnTo>
                    <a:pt x="15515" y="17369"/>
                  </a:lnTo>
                  <a:lnTo>
                    <a:pt x="16885" y="15699"/>
                  </a:lnTo>
                  <a:lnTo>
                    <a:pt x="17314" y="13807"/>
                  </a:lnTo>
                  <a:lnTo>
                    <a:pt x="18171" y="13361"/>
                  </a:lnTo>
                  <a:lnTo>
                    <a:pt x="18514" y="12247"/>
                  </a:lnTo>
                  <a:lnTo>
                    <a:pt x="19114" y="10020"/>
                  </a:lnTo>
                  <a:lnTo>
                    <a:pt x="20143" y="9464"/>
                  </a:lnTo>
                  <a:lnTo>
                    <a:pt x="20828" y="7125"/>
                  </a:lnTo>
                  <a:lnTo>
                    <a:pt x="21600" y="5010"/>
                  </a:lnTo>
                  <a:lnTo>
                    <a:pt x="16029" y="0"/>
                  </a:lnTo>
                  <a:lnTo>
                    <a:pt x="11829" y="1670"/>
                  </a:lnTo>
                  <a:lnTo>
                    <a:pt x="10971" y="1893"/>
                  </a:lnTo>
                  <a:lnTo>
                    <a:pt x="10714" y="1782"/>
                  </a:lnTo>
                  <a:lnTo>
                    <a:pt x="9857" y="890"/>
                  </a:lnTo>
                  <a:lnTo>
                    <a:pt x="9172" y="445"/>
                  </a:lnTo>
                  <a:lnTo>
                    <a:pt x="7971" y="668"/>
                  </a:lnTo>
                  <a:lnTo>
                    <a:pt x="6515" y="1002"/>
                  </a:lnTo>
                  <a:lnTo>
                    <a:pt x="5314" y="1002"/>
                  </a:lnTo>
                  <a:lnTo>
                    <a:pt x="4200" y="1670"/>
                  </a:lnTo>
                  <a:cubicBezTo>
                    <a:pt x="4200" y="1670"/>
                    <a:pt x="0" y="4120"/>
                    <a:pt x="0" y="412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2" name="Shape 1228">
              <a:extLst>
                <a:ext uri="{FF2B5EF4-FFF2-40B4-BE49-F238E27FC236}">
                  <a16:creationId xmlns:a16="http://schemas.microsoft.com/office/drawing/2014/main" id="{0142DD6B-6613-4EFD-ABB5-48F8CEEC467F}"/>
                </a:ext>
              </a:extLst>
            </p:cNvPr>
            <p:cNvSpPr/>
            <p:nvPr/>
          </p:nvSpPr>
          <p:spPr>
            <a:xfrm rot="239813">
              <a:off x="19497326" y="8533810"/>
              <a:ext cx="1000233" cy="7678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120"/>
                  </a:moveTo>
                  <a:cubicBezTo>
                    <a:pt x="18" y="5010"/>
                    <a:pt x="36" y="5901"/>
                    <a:pt x="54" y="6792"/>
                  </a:cubicBezTo>
                  <a:lnTo>
                    <a:pt x="1629" y="8017"/>
                  </a:lnTo>
                  <a:lnTo>
                    <a:pt x="2829" y="10243"/>
                  </a:lnTo>
                  <a:lnTo>
                    <a:pt x="5400" y="11357"/>
                  </a:lnTo>
                  <a:lnTo>
                    <a:pt x="7457" y="14585"/>
                  </a:lnTo>
                  <a:lnTo>
                    <a:pt x="9771" y="15588"/>
                  </a:lnTo>
                  <a:lnTo>
                    <a:pt x="10200" y="18148"/>
                  </a:lnTo>
                  <a:lnTo>
                    <a:pt x="12343" y="21266"/>
                  </a:lnTo>
                  <a:lnTo>
                    <a:pt x="12943" y="21600"/>
                  </a:lnTo>
                  <a:lnTo>
                    <a:pt x="13457" y="19930"/>
                  </a:lnTo>
                  <a:lnTo>
                    <a:pt x="13371" y="18483"/>
                  </a:lnTo>
                  <a:lnTo>
                    <a:pt x="14228" y="18928"/>
                  </a:lnTo>
                  <a:lnTo>
                    <a:pt x="14486" y="17480"/>
                  </a:lnTo>
                  <a:lnTo>
                    <a:pt x="15515" y="17369"/>
                  </a:lnTo>
                  <a:lnTo>
                    <a:pt x="16885" y="15699"/>
                  </a:lnTo>
                  <a:lnTo>
                    <a:pt x="17314" y="13807"/>
                  </a:lnTo>
                  <a:lnTo>
                    <a:pt x="18171" y="13361"/>
                  </a:lnTo>
                  <a:lnTo>
                    <a:pt x="18514" y="12247"/>
                  </a:lnTo>
                  <a:lnTo>
                    <a:pt x="19114" y="10020"/>
                  </a:lnTo>
                  <a:lnTo>
                    <a:pt x="20143" y="9464"/>
                  </a:lnTo>
                  <a:lnTo>
                    <a:pt x="20828" y="7125"/>
                  </a:lnTo>
                  <a:lnTo>
                    <a:pt x="21600" y="5010"/>
                  </a:lnTo>
                  <a:lnTo>
                    <a:pt x="16029" y="0"/>
                  </a:lnTo>
                  <a:lnTo>
                    <a:pt x="11829" y="1670"/>
                  </a:lnTo>
                  <a:lnTo>
                    <a:pt x="10971" y="1893"/>
                  </a:lnTo>
                  <a:lnTo>
                    <a:pt x="10714" y="1782"/>
                  </a:lnTo>
                  <a:lnTo>
                    <a:pt x="9857" y="890"/>
                  </a:lnTo>
                  <a:lnTo>
                    <a:pt x="9172" y="445"/>
                  </a:lnTo>
                  <a:lnTo>
                    <a:pt x="7971" y="668"/>
                  </a:lnTo>
                  <a:lnTo>
                    <a:pt x="6515" y="1002"/>
                  </a:lnTo>
                  <a:lnTo>
                    <a:pt x="5314" y="1002"/>
                  </a:lnTo>
                  <a:lnTo>
                    <a:pt x="4200" y="1670"/>
                  </a:lnTo>
                  <a:cubicBezTo>
                    <a:pt x="4200" y="1670"/>
                    <a:pt x="0" y="4120"/>
                    <a:pt x="0" y="412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3" name="Shape 1229">
              <a:extLst>
                <a:ext uri="{FF2B5EF4-FFF2-40B4-BE49-F238E27FC236}">
                  <a16:creationId xmlns:a16="http://schemas.microsoft.com/office/drawing/2014/main" id="{DB48434D-6F2F-4857-813C-F819DDF2C37F}"/>
                </a:ext>
              </a:extLst>
            </p:cNvPr>
            <p:cNvSpPr/>
            <p:nvPr/>
          </p:nvSpPr>
          <p:spPr>
            <a:xfrm rot="239813">
              <a:off x="18289272" y="7655250"/>
              <a:ext cx="1357306" cy="805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78" y="12343"/>
                  </a:moveTo>
                  <a:lnTo>
                    <a:pt x="2967" y="15003"/>
                  </a:lnTo>
                  <a:lnTo>
                    <a:pt x="1957" y="15960"/>
                  </a:lnTo>
                  <a:lnTo>
                    <a:pt x="1894" y="17237"/>
                  </a:lnTo>
                  <a:lnTo>
                    <a:pt x="1894" y="17769"/>
                  </a:lnTo>
                  <a:lnTo>
                    <a:pt x="0" y="17024"/>
                  </a:lnTo>
                  <a:lnTo>
                    <a:pt x="0" y="20111"/>
                  </a:lnTo>
                  <a:lnTo>
                    <a:pt x="316" y="21600"/>
                  </a:lnTo>
                  <a:lnTo>
                    <a:pt x="1578" y="21493"/>
                  </a:lnTo>
                  <a:lnTo>
                    <a:pt x="2841" y="21068"/>
                  </a:lnTo>
                  <a:lnTo>
                    <a:pt x="4356" y="19898"/>
                  </a:lnTo>
                  <a:lnTo>
                    <a:pt x="6502" y="19365"/>
                  </a:lnTo>
                  <a:lnTo>
                    <a:pt x="9406" y="18408"/>
                  </a:lnTo>
                  <a:lnTo>
                    <a:pt x="13067" y="17237"/>
                  </a:lnTo>
                  <a:lnTo>
                    <a:pt x="16350" y="16386"/>
                  </a:lnTo>
                  <a:lnTo>
                    <a:pt x="17613" y="15748"/>
                  </a:lnTo>
                  <a:lnTo>
                    <a:pt x="19231" y="14342"/>
                  </a:lnTo>
                  <a:lnTo>
                    <a:pt x="19896" y="12556"/>
                  </a:lnTo>
                  <a:lnTo>
                    <a:pt x="20288" y="10893"/>
                  </a:lnTo>
                  <a:lnTo>
                    <a:pt x="20906" y="9935"/>
                  </a:lnTo>
                  <a:lnTo>
                    <a:pt x="21600" y="9016"/>
                  </a:lnTo>
                  <a:lnTo>
                    <a:pt x="21298" y="6368"/>
                  </a:lnTo>
                  <a:lnTo>
                    <a:pt x="20075" y="5533"/>
                  </a:lnTo>
                  <a:lnTo>
                    <a:pt x="19507" y="2021"/>
                  </a:lnTo>
                  <a:lnTo>
                    <a:pt x="19191" y="1915"/>
                  </a:lnTo>
                  <a:lnTo>
                    <a:pt x="18812" y="1170"/>
                  </a:lnTo>
                  <a:lnTo>
                    <a:pt x="18370" y="958"/>
                  </a:lnTo>
                  <a:lnTo>
                    <a:pt x="17992" y="0"/>
                  </a:lnTo>
                  <a:lnTo>
                    <a:pt x="17108" y="745"/>
                  </a:lnTo>
                  <a:lnTo>
                    <a:pt x="15782" y="1064"/>
                  </a:lnTo>
                  <a:lnTo>
                    <a:pt x="14962" y="1064"/>
                  </a:lnTo>
                  <a:lnTo>
                    <a:pt x="13699" y="1277"/>
                  </a:lnTo>
                  <a:lnTo>
                    <a:pt x="12941" y="639"/>
                  </a:lnTo>
                  <a:lnTo>
                    <a:pt x="12184" y="213"/>
                  </a:lnTo>
                  <a:lnTo>
                    <a:pt x="11742" y="958"/>
                  </a:lnTo>
                  <a:lnTo>
                    <a:pt x="12061" y="2128"/>
                  </a:lnTo>
                  <a:lnTo>
                    <a:pt x="12124" y="2812"/>
                  </a:lnTo>
                  <a:lnTo>
                    <a:pt x="11426" y="3406"/>
                  </a:lnTo>
                  <a:lnTo>
                    <a:pt x="10732" y="3831"/>
                  </a:lnTo>
                  <a:lnTo>
                    <a:pt x="9612" y="3982"/>
                  </a:lnTo>
                  <a:lnTo>
                    <a:pt x="9712" y="6384"/>
                  </a:lnTo>
                  <a:lnTo>
                    <a:pt x="9154" y="7555"/>
                  </a:lnTo>
                  <a:lnTo>
                    <a:pt x="8712" y="8725"/>
                  </a:lnTo>
                  <a:lnTo>
                    <a:pt x="8207" y="9151"/>
                  </a:lnTo>
                  <a:lnTo>
                    <a:pt x="7389" y="7879"/>
                  </a:lnTo>
                  <a:lnTo>
                    <a:pt x="7449" y="10534"/>
                  </a:lnTo>
                  <a:lnTo>
                    <a:pt x="7007" y="10109"/>
                  </a:lnTo>
                  <a:lnTo>
                    <a:pt x="6628" y="10002"/>
                  </a:lnTo>
                  <a:lnTo>
                    <a:pt x="5808" y="10669"/>
                  </a:lnTo>
                  <a:lnTo>
                    <a:pt x="5492" y="11179"/>
                  </a:lnTo>
                  <a:lnTo>
                    <a:pt x="4798" y="11811"/>
                  </a:lnTo>
                  <a:lnTo>
                    <a:pt x="4419" y="11173"/>
                  </a:lnTo>
                  <a:lnTo>
                    <a:pt x="4103" y="10959"/>
                  </a:lnTo>
                  <a:cubicBezTo>
                    <a:pt x="4103" y="10959"/>
                    <a:pt x="2778" y="12343"/>
                    <a:pt x="2778" y="1234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4" name="Shape 1230">
              <a:extLst>
                <a:ext uri="{FF2B5EF4-FFF2-40B4-BE49-F238E27FC236}">
                  <a16:creationId xmlns:a16="http://schemas.microsoft.com/office/drawing/2014/main" id="{4824FAB6-4F13-419D-9074-12358B44DF62}"/>
                </a:ext>
              </a:extLst>
            </p:cNvPr>
            <p:cNvSpPr/>
            <p:nvPr/>
          </p:nvSpPr>
          <p:spPr>
            <a:xfrm rot="239813">
              <a:off x="18289272" y="7655250"/>
              <a:ext cx="1357306" cy="8053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78" y="12343"/>
                  </a:moveTo>
                  <a:lnTo>
                    <a:pt x="2967" y="15003"/>
                  </a:lnTo>
                  <a:lnTo>
                    <a:pt x="1957" y="15960"/>
                  </a:lnTo>
                  <a:lnTo>
                    <a:pt x="1894" y="17237"/>
                  </a:lnTo>
                  <a:lnTo>
                    <a:pt x="1894" y="17769"/>
                  </a:lnTo>
                  <a:lnTo>
                    <a:pt x="0" y="17024"/>
                  </a:lnTo>
                  <a:lnTo>
                    <a:pt x="0" y="20111"/>
                  </a:lnTo>
                  <a:lnTo>
                    <a:pt x="316" y="21600"/>
                  </a:lnTo>
                  <a:lnTo>
                    <a:pt x="1578" y="21493"/>
                  </a:lnTo>
                  <a:lnTo>
                    <a:pt x="2841" y="21068"/>
                  </a:lnTo>
                  <a:lnTo>
                    <a:pt x="4356" y="19898"/>
                  </a:lnTo>
                  <a:lnTo>
                    <a:pt x="6502" y="19365"/>
                  </a:lnTo>
                  <a:lnTo>
                    <a:pt x="9406" y="18408"/>
                  </a:lnTo>
                  <a:lnTo>
                    <a:pt x="13067" y="17237"/>
                  </a:lnTo>
                  <a:lnTo>
                    <a:pt x="16350" y="16386"/>
                  </a:lnTo>
                  <a:lnTo>
                    <a:pt x="17613" y="15748"/>
                  </a:lnTo>
                  <a:lnTo>
                    <a:pt x="19231" y="14342"/>
                  </a:lnTo>
                  <a:lnTo>
                    <a:pt x="19895" y="12556"/>
                  </a:lnTo>
                  <a:lnTo>
                    <a:pt x="20288" y="10893"/>
                  </a:lnTo>
                  <a:lnTo>
                    <a:pt x="20906" y="9935"/>
                  </a:lnTo>
                  <a:lnTo>
                    <a:pt x="21600" y="9016"/>
                  </a:lnTo>
                  <a:lnTo>
                    <a:pt x="21298" y="6368"/>
                  </a:lnTo>
                  <a:lnTo>
                    <a:pt x="20075" y="5533"/>
                  </a:lnTo>
                  <a:lnTo>
                    <a:pt x="19507" y="2021"/>
                  </a:lnTo>
                  <a:lnTo>
                    <a:pt x="19191" y="1915"/>
                  </a:lnTo>
                  <a:lnTo>
                    <a:pt x="18812" y="1170"/>
                  </a:lnTo>
                  <a:lnTo>
                    <a:pt x="18370" y="958"/>
                  </a:lnTo>
                  <a:lnTo>
                    <a:pt x="17992" y="0"/>
                  </a:lnTo>
                  <a:lnTo>
                    <a:pt x="17108" y="745"/>
                  </a:lnTo>
                  <a:lnTo>
                    <a:pt x="15782" y="1064"/>
                  </a:lnTo>
                  <a:lnTo>
                    <a:pt x="14962" y="1064"/>
                  </a:lnTo>
                  <a:lnTo>
                    <a:pt x="13699" y="1277"/>
                  </a:lnTo>
                  <a:lnTo>
                    <a:pt x="12941" y="639"/>
                  </a:lnTo>
                  <a:lnTo>
                    <a:pt x="12184" y="213"/>
                  </a:lnTo>
                  <a:lnTo>
                    <a:pt x="11742" y="958"/>
                  </a:lnTo>
                  <a:lnTo>
                    <a:pt x="12061" y="2128"/>
                  </a:lnTo>
                  <a:lnTo>
                    <a:pt x="12124" y="2812"/>
                  </a:lnTo>
                  <a:lnTo>
                    <a:pt x="11426" y="3406"/>
                  </a:lnTo>
                  <a:lnTo>
                    <a:pt x="10732" y="3831"/>
                  </a:lnTo>
                  <a:lnTo>
                    <a:pt x="9612" y="3982"/>
                  </a:lnTo>
                  <a:lnTo>
                    <a:pt x="9712" y="6384"/>
                  </a:lnTo>
                  <a:lnTo>
                    <a:pt x="9154" y="7555"/>
                  </a:lnTo>
                  <a:lnTo>
                    <a:pt x="8712" y="8725"/>
                  </a:lnTo>
                  <a:lnTo>
                    <a:pt x="8207" y="9151"/>
                  </a:lnTo>
                  <a:lnTo>
                    <a:pt x="7389" y="7879"/>
                  </a:lnTo>
                  <a:lnTo>
                    <a:pt x="7449" y="10534"/>
                  </a:lnTo>
                  <a:lnTo>
                    <a:pt x="7007" y="10109"/>
                  </a:lnTo>
                  <a:lnTo>
                    <a:pt x="6628" y="10002"/>
                  </a:lnTo>
                  <a:lnTo>
                    <a:pt x="5808" y="10669"/>
                  </a:lnTo>
                  <a:lnTo>
                    <a:pt x="5492" y="11179"/>
                  </a:lnTo>
                  <a:lnTo>
                    <a:pt x="4798" y="11811"/>
                  </a:lnTo>
                  <a:lnTo>
                    <a:pt x="4419" y="11173"/>
                  </a:lnTo>
                  <a:lnTo>
                    <a:pt x="4103" y="10959"/>
                  </a:lnTo>
                  <a:cubicBezTo>
                    <a:pt x="4103" y="10959"/>
                    <a:pt x="2778" y="12343"/>
                    <a:pt x="2778" y="1234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5" name="Shape 1231">
              <a:extLst>
                <a:ext uri="{FF2B5EF4-FFF2-40B4-BE49-F238E27FC236}">
                  <a16:creationId xmlns:a16="http://schemas.microsoft.com/office/drawing/2014/main" id="{1E8C6201-CA35-42E2-B0BD-5CB5D2964618}"/>
                </a:ext>
              </a:extLst>
            </p:cNvPr>
            <p:cNvSpPr/>
            <p:nvPr/>
          </p:nvSpPr>
          <p:spPr>
            <a:xfrm rot="239813">
              <a:off x="18085379" y="8103129"/>
              <a:ext cx="1720637" cy="805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" y="9438"/>
                  </a:moveTo>
                  <a:lnTo>
                    <a:pt x="1071" y="12470"/>
                  </a:lnTo>
                  <a:lnTo>
                    <a:pt x="1071" y="13774"/>
                  </a:lnTo>
                  <a:lnTo>
                    <a:pt x="561" y="16817"/>
                  </a:lnTo>
                  <a:lnTo>
                    <a:pt x="561" y="18121"/>
                  </a:lnTo>
                  <a:lnTo>
                    <a:pt x="102" y="19426"/>
                  </a:lnTo>
                  <a:lnTo>
                    <a:pt x="102" y="20513"/>
                  </a:lnTo>
                  <a:lnTo>
                    <a:pt x="0" y="21600"/>
                  </a:lnTo>
                  <a:lnTo>
                    <a:pt x="4792" y="19970"/>
                  </a:lnTo>
                  <a:lnTo>
                    <a:pt x="5557" y="20296"/>
                  </a:lnTo>
                  <a:lnTo>
                    <a:pt x="5659" y="19644"/>
                  </a:lnTo>
                  <a:lnTo>
                    <a:pt x="6169" y="19426"/>
                  </a:lnTo>
                  <a:lnTo>
                    <a:pt x="7010" y="18770"/>
                  </a:lnTo>
                  <a:lnTo>
                    <a:pt x="7488" y="19432"/>
                  </a:lnTo>
                  <a:lnTo>
                    <a:pt x="15753" y="15405"/>
                  </a:lnTo>
                  <a:lnTo>
                    <a:pt x="15294" y="13883"/>
                  </a:lnTo>
                  <a:lnTo>
                    <a:pt x="15906" y="12905"/>
                  </a:lnTo>
                  <a:lnTo>
                    <a:pt x="16161" y="11600"/>
                  </a:lnTo>
                  <a:lnTo>
                    <a:pt x="17180" y="9536"/>
                  </a:lnTo>
                  <a:lnTo>
                    <a:pt x="18047" y="8448"/>
                  </a:lnTo>
                  <a:lnTo>
                    <a:pt x="18568" y="6247"/>
                  </a:lnTo>
                  <a:lnTo>
                    <a:pt x="19279" y="6150"/>
                  </a:lnTo>
                  <a:lnTo>
                    <a:pt x="19887" y="4869"/>
                  </a:lnTo>
                  <a:lnTo>
                    <a:pt x="20137" y="4427"/>
                  </a:lnTo>
                  <a:lnTo>
                    <a:pt x="20471" y="4445"/>
                  </a:lnTo>
                  <a:lnTo>
                    <a:pt x="20953" y="3992"/>
                  </a:lnTo>
                  <a:lnTo>
                    <a:pt x="21463" y="2579"/>
                  </a:lnTo>
                  <a:lnTo>
                    <a:pt x="21600" y="0"/>
                  </a:lnTo>
                  <a:lnTo>
                    <a:pt x="16568" y="3340"/>
                  </a:lnTo>
                  <a:lnTo>
                    <a:pt x="5659" y="7688"/>
                  </a:lnTo>
                  <a:lnTo>
                    <a:pt x="4639" y="8992"/>
                  </a:lnTo>
                  <a:lnTo>
                    <a:pt x="3977" y="9101"/>
                  </a:lnTo>
                  <a:cubicBezTo>
                    <a:pt x="3977" y="9101"/>
                    <a:pt x="1670" y="9438"/>
                    <a:pt x="1670" y="943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6" name="Shape 1232">
              <a:extLst>
                <a:ext uri="{FF2B5EF4-FFF2-40B4-BE49-F238E27FC236}">
                  <a16:creationId xmlns:a16="http://schemas.microsoft.com/office/drawing/2014/main" id="{30572754-4AC2-4469-B59C-FB3FD4772413}"/>
                </a:ext>
              </a:extLst>
            </p:cNvPr>
            <p:cNvSpPr/>
            <p:nvPr/>
          </p:nvSpPr>
          <p:spPr>
            <a:xfrm rot="239813">
              <a:off x="18085379" y="8103129"/>
              <a:ext cx="1720637" cy="80537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70" y="9438"/>
                  </a:moveTo>
                  <a:lnTo>
                    <a:pt x="1071" y="12470"/>
                  </a:lnTo>
                  <a:lnTo>
                    <a:pt x="1071" y="13774"/>
                  </a:lnTo>
                  <a:lnTo>
                    <a:pt x="561" y="16817"/>
                  </a:lnTo>
                  <a:lnTo>
                    <a:pt x="561" y="18121"/>
                  </a:lnTo>
                  <a:lnTo>
                    <a:pt x="102" y="19426"/>
                  </a:lnTo>
                  <a:lnTo>
                    <a:pt x="102" y="20513"/>
                  </a:lnTo>
                  <a:lnTo>
                    <a:pt x="0" y="21600"/>
                  </a:lnTo>
                  <a:lnTo>
                    <a:pt x="4792" y="19970"/>
                  </a:lnTo>
                  <a:lnTo>
                    <a:pt x="5557" y="20296"/>
                  </a:lnTo>
                  <a:lnTo>
                    <a:pt x="5659" y="19644"/>
                  </a:lnTo>
                  <a:lnTo>
                    <a:pt x="6169" y="19426"/>
                  </a:lnTo>
                  <a:lnTo>
                    <a:pt x="7010" y="18770"/>
                  </a:lnTo>
                  <a:lnTo>
                    <a:pt x="7488" y="19432"/>
                  </a:lnTo>
                  <a:lnTo>
                    <a:pt x="15753" y="15405"/>
                  </a:lnTo>
                  <a:lnTo>
                    <a:pt x="15294" y="13883"/>
                  </a:lnTo>
                  <a:lnTo>
                    <a:pt x="15906" y="12905"/>
                  </a:lnTo>
                  <a:lnTo>
                    <a:pt x="16161" y="11600"/>
                  </a:lnTo>
                  <a:lnTo>
                    <a:pt x="17180" y="9536"/>
                  </a:lnTo>
                  <a:lnTo>
                    <a:pt x="18047" y="8448"/>
                  </a:lnTo>
                  <a:lnTo>
                    <a:pt x="18568" y="6247"/>
                  </a:lnTo>
                  <a:lnTo>
                    <a:pt x="19279" y="6150"/>
                  </a:lnTo>
                  <a:lnTo>
                    <a:pt x="19887" y="4869"/>
                  </a:lnTo>
                  <a:lnTo>
                    <a:pt x="20137" y="4427"/>
                  </a:lnTo>
                  <a:lnTo>
                    <a:pt x="20471" y="4445"/>
                  </a:lnTo>
                  <a:lnTo>
                    <a:pt x="20953" y="3992"/>
                  </a:lnTo>
                  <a:lnTo>
                    <a:pt x="21463" y="2579"/>
                  </a:lnTo>
                  <a:lnTo>
                    <a:pt x="21600" y="0"/>
                  </a:lnTo>
                  <a:lnTo>
                    <a:pt x="16568" y="3340"/>
                  </a:lnTo>
                  <a:lnTo>
                    <a:pt x="5659" y="7688"/>
                  </a:lnTo>
                  <a:lnTo>
                    <a:pt x="4639" y="8992"/>
                  </a:lnTo>
                  <a:lnTo>
                    <a:pt x="3977" y="9101"/>
                  </a:lnTo>
                  <a:cubicBezTo>
                    <a:pt x="3977" y="9101"/>
                    <a:pt x="1670" y="9438"/>
                    <a:pt x="1670" y="943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7" name="Shape 1233">
              <a:extLst>
                <a:ext uri="{FF2B5EF4-FFF2-40B4-BE49-F238E27FC236}">
                  <a16:creationId xmlns:a16="http://schemas.microsoft.com/office/drawing/2014/main" id="{0987EE37-2134-4034-B453-44127D1A40B5}"/>
                </a:ext>
              </a:extLst>
            </p:cNvPr>
            <p:cNvSpPr/>
            <p:nvPr/>
          </p:nvSpPr>
          <p:spPr>
            <a:xfrm rot="239813">
              <a:off x="18452000" y="6985528"/>
              <a:ext cx="653593" cy="1095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661"/>
                  </a:moveTo>
                  <a:lnTo>
                    <a:pt x="3666" y="12522"/>
                  </a:lnTo>
                  <a:lnTo>
                    <a:pt x="3403" y="13539"/>
                  </a:lnTo>
                  <a:lnTo>
                    <a:pt x="2880" y="14713"/>
                  </a:lnTo>
                  <a:lnTo>
                    <a:pt x="3355" y="16435"/>
                  </a:lnTo>
                  <a:lnTo>
                    <a:pt x="3797" y="17452"/>
                  </a:lnTo>
                  <a:lnTo>
                    <a:pt x="3486" y="17452"/>
                  </a:lnTo>
                  <a:lnTo>
                    <a:pt x="2755" y="18486"/>
                  </a:lnTo>
                  <a:lnTo>
                    <a:pt x="1833" y="19487"/>
                  </a:lnTo>
                  <a:lnTo>
                    <a:pt x="1997" y="20047"/>
                  </a:lnTo>
                  <a:cubicBezTo>
                    <a:pt x="2029" y="20564"/>
                    <a:pt x="2062" y="21082"/>
                    <a:pt x="2095" y="21600"/>
                  </a:cubicBezTo>
                  <a:lnTo>
                    <a:pt x="4712" y="20974"/>
                  </a:lnTo>
                  <a:lnTo>
                    <a:pt x="5891" y="21443"/>
                  </a:lnTo>
                  <a:lnTo>
                    <a:pt x="9295" y="20504"/>
                  </a:lnTo>
                  <a:lnTo>
                    <a:pt x="9949" y="20034"/>
                  </a:lnTo>
                  <a:lnTo>
                    <a:pt x="11389" y="20504"/>
                  </a:lnTo>
                  <a:lnTo>
                    <a:pt x="11389" y="19096"/>
                  </a:lnTo>
                  <a:lnTo>
                    <a:pt x="11520" y="18861"/>
                  </a:lnTo>
                  <a:lnTo>
                    <a:pt x="12960" y="19409"/>
                  </a:lnTo>
                  <a:lnTo>
                    <a:pt x="13484" y="19409"/>
                  </a:lnTo>
                  <a:lnTo>
                    <a:pt x="14007" y="19096"/>
                  </a:lnTo>
                  <a:lnTo>
                    <a:pt x="15971" y="17609"/>
                  </a:lnTo>
                  <a:lnTo>
                    <a:pt x="16364" y="15652"/>
                  </a:lnTo>
                  <a:cubicBezTo>
                    <a:pt x="16499" y="15646"/>
                    <a:pt x="16945" y="16072"/>
                    <a:pt x="17080" y="16066"/>
                  </a:cubicBezTo>
                  <a:lnTo>
                    <a:pt x="21600" y="14869"/>
                  </a:lnTo>
                  <a:lnTo>
                    <a:pt x="20683" y="13617"/>
                  </a:lnTo>
                  <a:lnTo>
                    <a:pt x="21469" y="12835"/>
                  </a:lnTo>
                  <a:lnTo>
                    <a:pt x="16494" y="313"/>
                  </a:lnTo>
                  <a:lnTo>
                    <a:pt x="15971" y="0"/>
                  </a:lnTo>
                  <a:lnTo>
                    <a:pt x="7986" y="1174"/>
                  </a:lnTo>
                  <a:lnTo>
                    <a:pt x="5498" y="1409"/>
                  </a:lnTo>
                  <a:lnTo>
                    <a:pt x="4582" y="1330"/>
                  </a:lnTo>
                  <a:lnTo>
                    <a:pt x="2488" y="2270"/>
                  </a:lnTo>
                  <a:cubicBezTo>
                    <a:pt x="2488" y="2270"/>
                    <a:pt x="0" y="2661"/>
                    <a:pt x="0" y="266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8" name="Shape 1234">
              <a:extLst>
                <a:ext uri="{FF2B5EF4-FFF2-40B4-BE49-F238E27FC236}">
                  <a16:creationId xmlns:a16="http://schemas.microsoft.com/office/drawing/2014/main" id="{014F61AB-7453-4851-9324-B45B95A2E6D3}"/>
                </a:ext>
              </a:extLst>
            </p:cNvPr>
            <p:cNvSpPr/>
            <p:nvPr/>
          </p:nvSpPr>
          <p:spPr>
            <a:xfrm rot="239813">
              <a:off x="18452000" y="6985528"/>
              <a:ext cx="653593" cy="10954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661"/>
                  </a:moveTo>
                  <a:lnTo>
                    <a:pt x="3666" y="12522"/>
                  </a:lnTo>
                  <a:lnTo>
                    <a:pt x="3403" y="13539"/>
                  </a:lnTo>
                  <a:lnTo>
                    <a:pt x="2880" y="14713"/>
                  </a:lnTo>
                  <a:lnTo>
                    <a:pt x="3355" y="16435"/>
                  </a:lnTo>
                  <a:lnTo>
                    <a:pt x="3797" y="17452"/>
                  </a:lnTo>
                  <a:lnTo>
                    <a:pt x="3486" y="17452"/>
                  </a:lnTo>
                  <a:lnTo>
                    <a:pt x="2755" y="18486"/>
                  </a:lnTo>
                  <a:lnTo>
                    <a:pt x="1833" y="19487"/>
                  </a:lnTo>
                  <a:lnTo>
                    <a:pt x="1997" y="20047"/>
                  </a:lnTo>
                  <a:cubicBezTo>
                    <a:pt x="2029" y="20564"/>
                    <a:pt x="2062" y="21082"/>
                    <a:pt x="2095" y="21600"/>
                  </a:cubicBezTo>
                  <a:lnTo>
                    <a:pt x="4712" y="20974"/>
                  </a:lnTo>
                  <a:lnTo>
                    <a:pt x="5891" y="21443"/>
                  </a:lnTo>
                  <a:lnTo>
                    <a:pt x="9295" y="20504"/>
                  </a:lnTo>
                  <a:lnTo>
                    <a:pt x="9949" y="20034"/>
                  </a:lnTo>
                  <a:lnTo>
                    <a:pt x="11389" y="20504"/>
                  </a:lnTo>
                  <a:lnTo>
                    <a:pt x="11389" y="19096"/>
                  </a:lnTo>
                  <a:lnTo>
                    <a:pt x="11520" y="18861"/>
                  </a:lnTo>
                  <a:lnTo>
                    <a:pt x="12960" y="19409"/>
                  </a:lnTo>
                  <a:lnTo>
                    <a:pt x="13484" y="19409"/>
                  </a:lnTo>
                  <a:lnTo>
                    <a:pt x="14007" y="19096"/>
                  </a:lnTo>
                  <a:lnTo>
                    <a:pt x="15971" y="17609"/>
                  </a:lnTo>
                  <a:lnTo>
                    <a:pt x="16364" y="15652"/>
                  </a:lnTo>
                  <a:cubicBezTo>
                    <a:pt x="16499" y="15646"/>
                    <a:pt x="16945" y="16072"/>
                    <a:pt x="17080" y="16066"/>
                  </a:cubicBezTo>
                  <a:lnTo>
                    <a:pt x="21600" y="14869"/>
                  </a:lnTo>
                  <a:lnTo>
                    <a:pt x="20683" y="13617"/>
                  </a:lnTo>
                  <a:lnTo>
                    <a:pt x="21469" y="12835"/>
                  </a:lnTo>
                  <a:lnTo>
                    <a:pt x="16494" y="313"/>
                  </a:lnTo>
                  <a:lnTo>
                    <a:pt x="15971" y="0"/>
                  </a:lnTo>
                  <a:lnTo>
                    <a:pt x="7986" y="1174"/>
                  </a:lnTo>
                  <a:lnTo>
                    <a:pt x="5498" y="1409"/>
                  </a:lnTo>
                  <a:lnTo>
                    <a:pt x="4582" y="1330"/>
                  </a:lnTo>
                  <a:lnTo>
                    <a:pt x="2488" y="2270"/>
                  </a:lnTo>
                  <a:cubicBezTo>
                    <a:pt x="2488" y="2270"/>
                    <a:pt x="0" y="2661"/>
                    <a:pt x="0" y="266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69" name="Shape 1235">
              <a:extLst>
                <a:ext uri="{FF2B5EF4-FFF2-40B4-BE49-F238E27FC236}">
                  <a16:creationId xmlns:a16="http://schemas.microsoft.com/office/drawing/2014/main" id="{39B0BEA8-D2FD-464C-9E5C-68DCCA503407}"/>
                </a:ext>
              </a:extLst>
            </p:cNvPr>
            <p:cNvSpPr/>
            <p:nvPr/>
          </p:nvSpPr>
          <p:spPr>
            <a:xfrm rot="239813">
              <a:off x="14510706" y="8494860"/>
              <a:ext cx="2864934" cy="2681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34" y="0"/>
                  </a:moveTo>
                  <a:cubicBezTo>
                    <a:pt x="6013" y="3053"/>
                    <a:pt x="5874" y="6182"/>
                    <a:pt x="5854" y="9235"/>
                  </a:cubicBezTo>
                  <a:lnTo>
                    <a:pt x="61" y="8909"/>
                  </a:lnTo>
                  <a:lnTo>
                    <a:pt x="0" y="9326"/>
                  </a:lnTo>
                  <a:lnTo>
                    <a:pt x="585" y="9758"/>
                  </a:lnTo>
                  <a:lnTo>
                    <a:pt x="1136" y="10478"/>
                  </a:lnTo>
                  <a:lnTo>
                    <a:pt x="1626" y="11263"/>
                  </a:lnTo>
                  <a:lnTo>
                    <a:pt x="2116" y="11394"/>
                  </a:lnTo>
                  <a:lnTo>
                    <a:pt x="2484" y="11917"/>
                  </a:lnTo>
                  <a:lnTo>
                    <a:pt x="2790" y="12441"/>
                  </a:lnTo>
                  <a:lnTo>
                    <a:pt x="3035" y="13029"/>
                  </a:lnTo>
                  <a:lnTo>
                    <a:pt x="3158" y="13815"/>
                  </a:lnTo>
                  <a:lnTo>
                    <a:pt x="3342" y="14076"/>
                  </a:lnTo>
                  <a:lnTo>
                    <a:pt x="4383" y="14927"/>
                  </a:lnTo>
                  <a:lnTo>
                    <a:pt x="4445" y="14665"/>
                  </a:lnTo>
                  <a:lnTo>
                    <a:pt x="5793" y="15385"/>
                  </a:lnTo>
                  <a:lnTo>
                    <a:pt x="6099" y="14796"/>
                  </a:lnTo>
                  <a:lnTo>
                    <a:pt x="6650" y="14076"/>
                  </a:lnTo>
                  <a:lnTo>
                    <a:pt x="7324" y="13880"/>
                  </a:lnTo>
                  <a:lnTo>
                    <a:pt x="8243" y="14011"/>
                  </a:lnTo>
                  <a:lnTo>
                    <a:pt x="9040" y="14665"/>
                  </a:lnTo>
                  <a:lnTo>
                    <a:pt x="9591" y="15516"/>
                  </a:lnTo>
                  <a:lnTo>
                    <a:pt x="10143" y="16366"/>
                  </a:lnTo>
                  <a:lnTo>
                    <a:pt x="10633" y="17282"/>
                  </a:lnTo>
                  <a:lnTo>
                    <a:pt x="11184" y="18002"/>
                  </a:lnTo>
                  <a:lnTo>
                    <a:pt x="11674" y="18394"/>
                  </a:lnTo>
                  <a:lnTo>
                    <a:pt x="11981" y="19245"/>
                  </a:lnTo>
                  <a:lnTo>
                    <a:pt x="12226" y="19899"/>
                  </a:lnTo>
                  <a:lnTo>
                    <a:pt x="12471" y="20553"/>
                  </a:lnTo>
                  <a:lnTo>
                    <a:pt x="12777" y="21011"/>
                  </a:lnTo>
                  <a:lnTo>
                    <a:pt x="13390" y="21273"/>
                  </a:lnTo>
                  <a:lnTo>
                    <a:pt x="14370" y="21469"/>
                  </a:lnTo>
                  <a:lnTo>
                    <a:pt x="15105" y="21600"/>
                  </a:lnTo>
                  <a:lnTo>
                    <a:pt x="16024" y="21600"/>
                  </a:lnTo>
                  <a:lnTo>
                    <a:pt x="15841" y="21469"/>
                  </a:lnTo>
                  <a:lnTo>
                    <a:pt x="15718" y="20749"/>
                  </a:lnTo>
                  <a:lnTo>
                    <a:pt x="15473" y="20422"/>
                  </a:lnTo>
                  <a:lnTo>
                    <a:pt x="15412" y="20030"/>
                  </a:lnTo>
                  <a:lnTo>
                    <a:pt x="15228" y="19572"/>
                  </a:lnTo>
                  <a:lnTo>
                    <a:pt x="15351" y="19245"/>
                  </a:lnTo>
                  <a:lnTo>
                    <a:pt x="15289" y="19049"/>
                  </a:lnTo>
                  <a:lnTo>
                    <a:pt x="14860" y="18787"/>
                  </a:lnTo>
                  <a:lnTo>
                    <a:pt x="15351" y="18460"/>
                  </a:lnTo>
                  <a:lnTo>
                    <a:pt x="15412" y="18329"/>
                  </a:lnTo>
                  <a:lnTo>
                    <a:pt x="15473" y="18002"/>
                  </a:lnTo>
                  <a:lnTo>
                    <a:pt x="15228" y="17675"/>
                  </a:lnTo>
                  <a:lnTo>
                    <a:pt x="15473" y="17675"/>
                  </a:lnTo>
                  <a:lnTo>
                    <a:pt x="15718" y="17478"/>
                  </a:lnTo>
                  <a:lnTo>
                    <a:pt x="15473" y="16889"/>
                  </a:lnTo>
                  <a:lnTo>
                    <a:pt x="16147" y="16889"/>
                  </a:lnTo>
                  <a:lnTo>
                    <a:pt x="16270" y="16759"/>
                  </a:lnTo>
                  <a:lnTo>
                    <a:pt x="16453" y="16235"/>
                  </a:lnTo>
                  <a:lnTo>
                    <a:pt x="16821" y="16235"/>
                  </a:lnTo>
                  <a:lnTo>
                    <a:pt x="17005" y="16235"/>
                  </a:lnTo>
                  <a:lnTo>
                    <a:pt x="17005" y="15908"/>
                  </a:lnTo>
                  <a:lnTo>
                    <a:pt x="16944" y="15712"/>
                  </a:lnTo>
                  <a:lnTo>
                    <a:pt x="17679" y="15777"/>
                  </a:lnTo>
                  <a:lnTo>
                    <a:pt x="18291" y="15646"/>
                  </a:lnTo>
                  <a:lnTo>
                    <a:pt x="18904" y="15058"/>
                  </a:lnTo>
                  <a:lnTo>
                    <a:pt x="18904" y="14600"/>
                  </a:lnTo>
                  <a:lnTo>
                    <a:pt x="19394" y="14273"/>
                  </a:lnTo>
                  <a:lnTo>
                    <a:pt x="19333" y="13618"/>
                  </a:lnTo>
                  <a:lnTo>
                    <a:pt x="19762" y="13422"/>
                  </a:lnTo>
                  <a:lnTo>
                    <a:pt x="20007" y="14076"/>
                  </a:lnTo>
                  <a:lnTo>
                    <a:pt x="21355" y="13291"/>
                  </a:lnTo>
                  <a:lnTo>
                    <a:pt x="21478" y="12375"/>
                  </a:lnTo>
                  <a:lnTo>
                    <a:pt x="21355" y="11983"/>
                  </a:lnTo>
                  <a:lnTo>
                    <a:pt x="21294" y="11590"/>
                  </a:lnTo>
                  <a:lnTo>
                    <a:pt x="21416" y="11132"/>
                  </a:lnTo>
                  <a:lnTo>
                    <a:pt x="21600" y="10740"/>
                  </a:lnTo>
                  <a:lnTo>
                    <a:pt x="21232" y="9562"/>
                  </a:lnTo>
                  <a:lnTo>
                    <a:pt x="20926" y="9235"/>
                  </a:lnTo>
                  <a:lnTo>
                    <a:pt x="20681" y="8384"/>
                  </a:lnTo>
                  <a:lnTo>
                    <a:pt x="20558" y="6553"/>
                  </a:lnTo>
                  <a:lnTo>
                    <a:pt x="20436" y="5506"/>
                  </a:lnTo>
                  <a:lnTo>
                    <a:pt x="20252" y="5309"/>
                  </a:lnTo>
                  <a:lnTo>
                    <a:pt x="19762" y="5571"/>
                  </a:lnTo>
                  <a:lnTo>
                    <a:pt x="18683" y="4804"/>
                  </a:lnTo>
                  <a:lnTo>
                    <a:pt x="18291" y="4982"/>
                  </a:lnTo>
                  <a:lnTo>
                    <a:pt x="17618" y="4917"/>
                  </a:lnTo>
                  <a:lnTo>
                    <a:pt x="16882" y="5506"/>
                  </a:lnTo>
                  <a:lnTo>
                    <a:pt x="16270" y="5179"/>
                  </a:lnTo>
                  <a:lnTo>
                    <a:pt x="15902" y="5309"/>
                  </a:lnTo>
                  <a:cubicBezTo>
                    <a:pt x="15902" y="5267"/>
                    <a:pt x="15902" y="5224"/>
                    <a:pt x="15903" y="5181"/>
                  </a:cubicBezTo>
                  <a:lnTo>
                    <a:pt x="15167" y="5244"/>
                  </a:lnTo>
                  <a:lnTo>
                    <a:pt x="14860" y="4982"/>
                  </a:lnTo>
                  <a:lnTo>
                    <a:pt x="14394" y="5101"/>
                  </a:lnTo>
                  <a:lnTo>
                    <a:pt x="13607" y="4593"/>
                  </a:lnTo>
                  <a:lnTo>
                    <a:pt x="12900" y="4786"/>
                  </a:lnTo>
                  <a:lnTo>
                    <a:pt x="12593" y="4655"/>
                  </a:lnTo>
                  <a:lnTo>
                    <a:pt x="12396" y="4578"/>
                  </a:lnTo>
                  <a:lnTo>
                    <a:pt x="12103" y="4197"/>
                  </a:lnTo>
                  <a:lnTo>
                    <a:pt x="11439" y="4135"/>
                  </a:lnTo>
                  <a:lnTo>
                    <a:pt x="11062" y="3936"/>
                  </a:lnTo>
                  <a:lnTo>
                    <a:pt x="10878" y="3936"/>
                  </a:lnTo>
                  <a:lnTo>
                    <a:pt x="10755" y="3805"/>
                  </a:lnTo>
                  <a:lnTo>
                    <a:pt x="10633" y="3739"/>
                  </a:lnTo>
                  <a:lnTo>
                    <a:pt x="10690" y="116"/>
                  </a:lnTo>
                  <a:cubicBezTo>
                    <a:pt x="10690" y="116"/>
                    <a:pt x="6034" y="0"/>
                    <a:pt x="6034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70" name="Shape 1236">
              <a:extLst>
                <a:ext uri="{FF2B5EF4-FFF2-40B4-BE49-F238E27FC236}">
                  <a16:creationId xmlns:a16="http://schemas.microsoft.com/office/drawing/2014/main" id="{7C5DA5D2-1146-425D-B2F3-0B3C7625F55D}"/>
                </a:ext>
              </a:extLst>
            </p:cNvPr>
            <p:cNvSpPr/>
            <p:nvPr/>
          </p:nvSpPr>
          <p:spPr>
            <a:xfrm rot="239813">
              <a:off x="14510706" y="8494860"/>
              <a:ext cx="2864934" cy="268111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34" y="0"/>
                  </a:moveTo>
                  <a:cubicBezTo>
                    <a:pt x="6013" y="3053"/>
                    <a:pt x="5874" y="6182"/>
                    <a:pt x="5854" y="9235"/>
                  </a:cubicBezTo>
                  <a:lnTo>
                    <a:pt x="61" y="8909"/>
                  </a:lnTo>
                  <a:lnTo>
                    <a:pt x="0" y="9326"/>
                  </a:lnTo>
                  <a:lnTo>
                    <a:pt x="585" y="9758"/>
                  </a:lnTo>
                  <a:lnTo>
                    <a:pt x="1136" y="10478"/>
                  </a:lnTo>
                  <a:lnTo>
                    <a:pt x="1626" y="11263"/>
                  </a:lnTo>
                  <a:lnTo>
                    <a:pt x="2116" y="11394"/>
                  </a:lnTo>
                  <a:lnTo>
                    <a:pt x="2484" y="11917"/>
                  </a:lnTo>
                  <a:lnTo>
                    <a:pt x="2790" y="12441"/>
                  </a:lnTo>
                  <a:lnTo>
                    <a:pt x="3035" y="13029"/>
                  </a:lnTo>
                  <a:lnTo>
                    <a:pt x="3158" y="13814"/>
                  </a:lnTo>
                  <a:lnTo>
                    <a:pt x="3342" y="14076"/>
                  </a:lnTo>
                  <a:lnTo>
                    <a:pt x="4383" y="14927"/>
                  </a:lnTo>
                  <a:lnTo>
                    <a:pt x="4445" y="14665"/>
                  </a:lnTo>
                  <a:lnTo>
                    <a:pt x="5792" y="15385"/>
                  </a:lnTo>
                  <a:lnTo>
                    <a:pt x="6099" y="14796"/>
                  </a:lnTo>
                  <a:lnTo>
                    <a:pt x="6650" y="14076"/>
                  </a:lnTo>
                  <a:lnTo>
                    <a:pt x="7324" y="13880"/>
                  </a:lnTo>
                  <a:lnTo>
                    <a:pt x="8243" y="14011"/>
                  </a:lnTo>
                  <a:lnTo>
                    <a:pt x="9040" y="14665"/>
                  </a:lnTo>
                  <a:lnTo>
                    <a:pt x="9591" y="15516"/>
                  </a:lnTo>
                  <a:lnTo>
                    <a:pt x="10143" y="16366"/>
                  </a:lnTo>
                  <a:lnTo>
                    <a:pt x="10633" y="17282"/>
                  </a:lnTo>
                  <a:lnTo>
                    <a:pt x="11184" y="18002"/>
                  </a:lnTo>
                  <a:lnTo>
                    <a:pt x="11674" y="18394"/>
                  </a:lnTo>
                  <a:lnTo>
                    <a:pt x="11981" y="19245"/>
                  </a:lnTo>
                  <a:lnTo>
                    <a:pt x="12226" y="19899"/>
                  </a:lnTo>
                  <a:lnTo>
                    <a:pt x="12471" y="20553"/>
                  </a:lnTo>
                  <a:lnTo>
                    <a:pt x="12777" y="21011"/>
                  </a:lnTo>
                  <a:lnTo>
                    <a:pt x="13390" y="21273"/>
                  </a:lnTo>
                  <a:lnTo>
                    <a:pt x="14370" y="21469"/>
                  </a:lnTo>
                  <a:lnTo>
                    <a:pt x="15105" y="21600"/>
                  </a:lnTo>
                  <a:lnTo>
                    <a:pt x="16024" y="21600"/>
                  </a:lnTo>
                  <a:lnTo>
                    <a:pt x="15841" y="21469"/>
                  </a:lnTo>
                  <a:lnTo>
                    <a:pt x="15718" y="20749"/>
                  </a:lnTo>
                  <a:lnTo>
                    <a:pt x="15473" y="20422"/>
                  </a:lnTo>
                  <a:lnTo>
                    <a:pt x="15412" y="20030"/>
                  </a:lnTo>
                  <a:lnTo>
                    <a:pt x="15228" y="19572"/>
                  </a:lnTo>
                  <a:lnTo>
                    <a:pt x="15351" y="19245"/>
                  </a:lnTo>
                  <a:lnTo>
                    <a:pt x="15289" y="19049"/>
                  </a:lnTo>
                  <a:lnTo>
                    <a:pt x="14860" y="18787"/>
                  </a:lnTo>
                  <a:lnTo>
                    <a:pt x="15351" y="18460"/>
                  </a:lnTo>
                  <a:lnTo>
                    <a:pt x="15412" y="18329"/>
                  </a:lnTo>
                  <a:lnTo>
                    <a:pt x="15473" y="18002"/>
                  </a:lnTo>
                  <a:lnTo>
                    <a:pt x="15228" y="17675"/>
                  </a:lnTo>
                  <a:lnTo>
                    <a:pt x="15473" y="17675"/>
                  </a:lnTo>
                  <a:lnTo>
                    <a:pt x="15718" y="17478"/>
                  </a:lnTo>
                  <a:lnTo>
                    <a:pt x="15473" y="16889"/>
                  </a:lnTo>
                  <a:lnTo>
                    <a:pt x="16147" y="16889"/>
                  </a:lnTo>
                  <a:lnTo>
                    <a:pt x="16270" y="16759"/>
                  </a:lnTo>
                  <a:lnTo>
                    <a:pt x="16453" y="16235"/>
                  </a:lnTo>
                  <a:lnTo>
                    <a:pt x="16821" y="16235"/>
                  </a:lnTo>
                  <a:lnTo>
                    <a:pt x="17005" y="16235"/>
                  </a:lnTo>
                  <a:lnTo>
                    <a:pt x="17005" y="15908"/>
                  </a:lnTo>
                  <a:lnTo>
                    <a:pt x="16944" y="15712"/>
                  </a:lnTo>
                  <a:lnTo>
                    <a:pt x="17679" y="15777"/>
                  </a:lnTo>
                  <a:lnTo>
                    <a:pt x="18291" y="15646"/>
                  </a:lnTo>
                  <a:lnTo>
                    <a:pt x="18904" y="15058"/>
                  </a:lnTo>
                  <a:lnTo>
                    <a:pt x="18904" y="14600"/>
                  </a:lnTo>
                  <a:lnTo>
                    <a:pt x="19394" y="14273"/>
                  </a:lnTo>
                  <a:lnTo>
                    <a:pt x="19333" y="13618"/>
                  </a:lnTo>
                  <a:lnTo>
                    <a:pt x="19762" y="13422"/>
                  </a:lnTo>
                  <a:lnTo>
                    <a:pt x="20007" y="14076"/>
                  </a:lnTo>
                  <a:lnTo>
                    <a:pt x="21355" y="13291"/>
                  </a:lnTo>
                  <a:lnTo>
                    <a:pt x="21478" y="12375"/>
                  </a:lnTo>
                  <a:lnTo>
                    <a:pt x="21355" y="11983"/>
                  </a:lnTo>
                  <a:lnTo>
                    <a:pt x="21294" y="11590"/>
                  </a:lnTo>
                  <a:lnTo>
                    <a:pt x="21416" y="11132"/>
                  </a:lnTo>
                  <a:lnTo>
                    <a:pt x="21600" y="10740"/>
                  </a:lnTo>
                  <a:lnTo>
                    <a:pt x="21232" y="9562"/>
                  </a:lnTo>
                  <a:lnTo>
                    <a:pt x="20926" y="9235"/>
                  </a:lnTo>
                  <a:lnTo>
                    <a:pt x="20681" y="8384"/>
                  </a:lnTo>
                  <a:lnTo>
                    <a:pt x="20558" y="6552"/>
                  </a:lnTo>
                  <a:lnTo>
                    <a:pt x="20436" y="5506"/>
                  </a:lnTo>
                  <a:lnTo>
                    <a:pt x="20252" y="5309"/>
                  </a:lnTo>
                  <a:lnTo>
                    <a:pt x="19762" y="5571"/>
                  </a:lnTo>
                  <a:lnTo>
                    <a:pt x="18683" y="4804"/>
                  </a:lnTo>
                  <a:lnTo>
                    <a:pt x="18291" y="4982"/>
                  </a:lnTo>
                  <a:lnTo>
                    <a:pt x="17618" y="4917"/>
                  </a:lnTo>
                  <a:lnTo>
                    <a:pt x="16882" y="5506"/>
                  </a:lnTo>
                  <a:lnTo>
                    <a:pt x="16270" y="5179"/>
                  </a:lnTo>
                  <a:lnTo>
                    <a:pt x="15902" y="5309"/>
                  </a:lnTo>
                  <a:cubicBezTo>
                    <a:pt x="15902" y="5267"/>
                    <a:pt x="15902" y="5224"/>
                    <a:pt x="15903" y="5181"/>
                  </a:cubicBezTo>
                  <a:lnTo>
                    <a:pt x="15167" y="5244"/>
                  </a:lnTo>
                  <a:lnTo>
                    <a:pt x="14860" y="4982"/>
                  </a:lnTo>
                  <a:lnTo>
                    <a:pt x="14394" y="5101"/>
                  </a:lnTo>
                  <a:lnTo>
                    <a:pt x="13607" y="4593"/>
                  </a:lnTo>
                  <a:lnTo>
                    <a:pt x="12900" y="4786"/>
                  </a:lnTo>
                  <a:lnTo>
                    <a:pt x="12593" y="4655"/>
                  </a:lnTo>
                  <a:lnTo>
                    <a:pt x="12396" y="4578"/>
                  </a:lnTo>
                  <a:lnTo>
                    <a:pt x="12103" y="4197"/>
                  </a:lnTo>
                  <a:lnTo>
                    <a:pt x="11439" y="4135"/>
                  </a:lnTo>
                  <a:lnTo>
                    <a:pt x="11062" y="3936"/>
                  </a:lnTo>
                  <a:lnTo>
                    <a:pt x="10878" y="3936"/>
                  </a:lnTo>
                  <a:lnTo>
                    <a:pt x="10755" y="3805"/>
                  </a:lnTo>
                  <a:lnTo>
                    <a:pt x="10633" y="3739"/>
                  </a:lnTo>
                  <a:lnTo>
                    <a:pt x="10690" y="116"/>
                  </a:lnTo>
                  <a:cubicBezTo>
                    <a:pt x="10690" y="116"/>
                    <a:pt x="6034" y="0"/>
                    <a:pt x="6034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71" name="Shape 1237">
              <a:extLst>
                <a:ext uri="{FF2B5EF4-FFF2-40B4-BE49-F238E27FC236}">
                  <a16:creationId xmlns:a16="http://schemas.microsoft.com/office/drawing/2014/main" id="{B54D6E2C-7F67-4D57-8A11-DDEC6ACF4D56}"/>
                </a:ext>
              </a:extLst>
            </p:cNvPr>
            <p:cNvSpPr/>
            <p:nvPr/>
          </p:nvSpPr>
          <p:spPr>
            <a:xfrm rot="239813">
              <a:off x="11358733" y="6161651"/>
              <a:ext cx="1754039" cy="2791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2" y="0"/>
                  </a:moveTo>
                  <a:lnTo>
                    <a:pt x="1346" y="223"/>
                  </a:lnTo>
                  <a:lnTo>
                    <a:pt x="1616" y="692"/>
                  </a:lnTo>
                  <a:lnTo>
                    <a:pt x="1527" y="1087"/>
                  </a:lnTo>
                  <a:lnTo>
                    <a:pt x="1167" y="1482"/>
                  </a:lnTo>
                  <a:lnTo>
                    <a:pt x="1347" y="2045"/>
                  </a:lnTo>
                  <a:lnTo>
                    <a:pt x="0" y="2665"/>
                  </a:lnTo>
                  <a:lnTo>
                    <a:pt x="0" y="3116"/>
                  </a:lnTo>
                  <a:lnTo>
                    <a:pt x="629" y="4017"/>
                  </a:lnTo>
                  <a:lnTo>
                    <a:pt x="629" y="4412"/>
                  </a:lnTo>
                  <a:lnTo>
                    <a:pt x="359" y="5933"/>
                  </a:lnTo>
                  <a:lnTo>
                    <a:pt x="808" y="6892"/>
                  </a:lnTo>
                  <a:lnTo>
                    <a:pt x="1257" y="7230"/>
                  </a:lnTo>
                  <a:lnTo>
                    <a:pt x="1347" y="7624"/>
                  </a:lnTo>
                  <a:lnTo>
                    <a:pt x="1167" y="8357"/>
                  </a:lnTo>
                  <a:lnTo>
                    <a:pt x="1976" y="8469"/>
                  </a:lnTo>
                  <a:lnTo>
                    <a:pt x="2335" y="8469"/>
                  </a:lnTo>
                  <a:lnTo>
                    <a:pt x="2694" y="8131"/>
                  </a:lnTo>
                  <a:lnTo>
                    <a:pt x="2963" y="8019"/>
                  </a:lnTo>
                  <a:lnTo>
                    <a:pt x="3143" y="8469"/>
                  </a:lnTo>
                  <a:lnTo>
                    <a:pt x="3053" y="8977"/>
                  </a:lnTo>
                  <a:lnTo>
                    <a:pt x="2963" y="9146"/>
                  </a:lnTo>
                  <a:lnTo>
                    <a:pt x="2425" y="9089"/>
                  </a:lnTo>
                  <a:lnTo>
                    <a:pt x="2155" y="9653"/>
                  </a:lnTo>
                  <a:lnTo>
                    <a:pt x="2335" y="10216"/>
                  </a:lnTo>
                  <a:lnTo>
                    <a:pt x="2784" y="10498"/>
                  </a:lnTo>
                  <a:lnTo>
                    <a:pt x="3323" y="10893"/>
                  </a:lnTo>
                  <a:lnTo>
                    <a:pt x="3323" y="11287"/>
                  </a:lnTo>
                  <a:lnTo>
                    <a:pt x="2963" y="11456"/>
                  </a:lnTo>
                  <a:lnTo>
                    <a:pt x="3861" y="12583"/>
                  </a:lnTo>
                  <a:lnTo>
                    <a:pt x="4041" y="13485"/>
                  </a:lnTo>
                  <a:lnTo>
                    <a:pt x="4580" y="13710"/>
                  </a:lnTo>
                  <a:lnTo>
                    <a:pt x="4939" y="14218"/>
                  </a:lnTo>
                  <a:lnTo>
                    <a:pt x="5208" y="14499"/>
                  </a:lnTo>
                  <a:lnTo>
                    <a:pt x="5298" y="14950"/>
                  </a:lnTo>
                  <a:lnTo>
                    <a:pt x="4849" y="15401"/>
                  </a:lnTo>
                  <a:lnTo>
                    <a:pt x="5119" y="15796"/>
                  </a:lnTo>
                  <a:lnTo>
                    <a:pt x="6645" y="16472"/>
                  </a:lnTo>
                  <a:lnTo>
                    <a:pt x="7453" y="16584"/>
                  </a:lnTo>
                  <a:lnTo>
                    <a:pt x="7543" y="16415"/>
                  </a:lnTo>
                  <a:lnTo>
                    <a:pt x="8800" y="17486"/>
                  </a:lnTo>
                  <a:lnTo>
                    <a:pt x="9788" y="17711"/>
                  </a:lnTo>
                  <a:lnTo>
                    <a:pt x="10417" y="18331"/>
                  </a:lnTo>
                  <a:lnTo>
                    <a:pt x="11405" y="18726"/>
                  </a:lnTo>
                  <a:lnTo>
                    <a:pt x="12572" y="19628"/>
                  </a:lnTo>
                  <a:lnTo>
                    <a:pt x="12751" y="20586"/>
                  </a:lnTo>
                  <a:lnTo>
                    <a:pt x="13021" y="20924"/>
                  </a:lnTo>
                  <a:lnTo>
                    <a:pt x="13111" y="21262"/>
                  </a:lnTo>
                  <a:lnTo>
                    <a:pt x="19397" y="21600"/>
                  </a:lnTo>
                  <a:lnTo>
                    <a:pt x="19935" y="21318"/>
                  </a:lnTo>
                  <a:lnTo>
                    <a:pt x="19666" y="20529"/>
                  </a:lnTo>
                  <a:lnTo>
                    <a:pt x="20483" y="19798"/>
                  </a:lnTo>
                  <a:lnTo>
                    <a:pt x="20833" y="19064"/>
                  </a:lnTo>
                  <a:lnTo>
                    <a:pt x="21600" y="18663"/>
                  </a:lnTo>
                  <a:lnTo>
                    <a:pt x="20458" y="16899"/>
                  </a:lnTo>
                  <a:lnTo>
                    <a:pt x="9339" y="7342"/>
                  </a:lnTo>
                  <a:lnTo>
                    <a:pt x="11289" y="1707"/>
                  </a:lnTo>
                  <a:lnTo>
                    <a:pt x="4162" y="441"/>
                  </a:lnTo>
                  <a:cubicBezTo>
                    <a:pt x="4162" y="441"/>
                    <a:pt x="1732" y="0"/>
                    <a:pt x="1732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72" name="Shape 1238">
              <a:extLst>
                <a:ext uri="{FF2B5EF4-FFF2-40B4-BE49-F238E27FC236}">
                  <a16:creationId xmlns:a16="http://schemas.microsoft.com/office/drawing/2014/main" id="{11162ABB-54F8-40D8-8707-D8F123D97815}"/>
                </a:ext>
              </a:extLst>
            </p:cNvPr>
            <p:cNvSpPr/>
            <p:nvPr/>
          </p:nvSpPr>
          <p:spPr>
            <a:xfrm rot="239813">
              <a:off x="11358733" y="6161651"/>
              <a:ext cx="1754039" cy="279170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732" y="0"/>
                  </a:moveTo>
                  <a:lnTo>
                    <a:pt x="1346" y="223"/>
                  </a:lnTo>
                  <a:lnTo>
                    <a:pt x="1616" y="692"/>
                  </a:lnTo>
                  <a:lnTo>
                    <a:pt x="1527" y="1087"/>
                  </a:lnTo>
                  <a:lnTo>
                    <a:pt x="1167" y="1482"/>
                  </a:lnTo>
                  <a:lnTo>
                    <a:pt x="1347" y="2045"/>
                  </a:lnTo>
                  <a:lnTo>
                    <a:pt x="0" y="2665"/>
                  </a:lnTo>
                  <a:lnTo>
                    <a:pt x="0" y="3116"/>
                  </a:lnTo>
                  <a:lnTo>
                    <a:pt x="629" y="4017"/>
                  </a:lnTo>
                  <a:lnTo>
                    <a:pt x="629" y="4412"/>
                  </a:lnTo>
                  <a:lnTo>
                    <a:pt x="359" y="5933"/>
                  </a:lnTo>
                  <a:lnTo>
                    <a:pt x="808" y="6892"/>
                  </a:lnTo>
                  <a:lnTo>
                    <a:pt x="1257" y="7230"/>
                  </a:lnTo>
                  <a:lnTo>
                    <a:pt x="1347" y="7624"/>
                  </a:lnTo>
                  <a:lnTo>
                    <a:pt x="1167" y="8357"/>
                  </a:lnTo>
                  <a:lnTo>
                    <a:pt x="1976" y="8469"/>
                  </a:lnTo>
                  <a:lnTo>
                    <a:pt x="2335" y="8469"/>
                  </a:lnTo>
                  <a:lnTo>
                    <a:pt x="2694" y="8131"/>
                  </a:lnTo>
                  <a:lnTo>
                    <a:pt x="2963" y="8019"/>
                  </a:lnTo>
                  <a:lnTo>
                    <a:pt x="3143" y="8469"/>
                  </a:lnTo>
                  <a:lnTo>
                    <a:pt x="3053" y="8977"/>
                  </a:lnTo>
                  <a:lnTo>
                    <a:pt x="2963" y="9146"/>
                  </a:lnTo>
                  <a:lnTo>
                    <a:pt x="2425" y="9089"/>
                  </a:lnTo>
                  <a:lnTo>
                    <a:pt x="2155" y="9653"/>
                  </a:lnTo>
                  <a:lnTo>
                    <a:pt x="2335" y="10216"/>
                  </a:lnTo>
                  <a:lnTo>
                    <a:pt x="2784" y="10498"/>
                  </a:lnTo>
                  <a:lnTo>
                    <a:pt x="3323" y="10893"/>
                  </a:lnTo>
                  <a:lnTo>
                    <a:pt x="3323" y="11287"/>
                  </a:lnTo>
                  <a:lnTo>
                    <a:pt x="2963" y="11456"/>
                  </a:lnTo>
                  <a:lnTo>
                    <a:pt x="3861" y="12583"/>
                  </a:lnTo>
                  <a:lnTo>
                    <a:pt x="4041" y="13485"/>
                  </a:lnTo>
                  <a:lnTo>
                    <a:pt x="4580" y="13710"/>
                  </a:lnTo>
                  <a:lnTo>
                    <a:pt x="4939" y="14218"/>
                  </a:lnTo>
                  <a:lnTo>
                    <a:pt x="5208" y="14499"/>
                  </a:lnTo>
                  <a:lnTo>
                    <a:pt x="5298" y="14950"/>
                  </a:lnTo>
                  <a:lnTo>
                    <a:pt x="4849" y="15401"/>
                  </a:lnTo>
                  <a:lnTo>
                    <a:pt x="5119" y="15796"/>
                  </a:lnTo>
                  <a:lnTo>
                    <a:pt x="6645" y="16472"/>
                  </a:lnTo>
                  <a:lnTo>
                    <a:pt x="7453" y="16584"/>
                  </a:lnTo>
                  <a:lnTo>
                    <a:pt x="7543" y="16415"/>
                  </a:lnTo>
                  <a:lnTo>
                    <a:pt x="8800" y="17486"/>
                  </a:lnTo>
                  <a:lnTo>
                    <a:pt x="9788" y="17711"/>
                  </a:lnTo>
                  <a:lnTo>
                    <a:pt x="10417" y="18331"/>
                  </a:lnTo>
                  <a:lnTo>
                    <a:pt x="11405" y="18726"/>
                  </a:lnTo>
                  <a:lnTo>
                    <a:pt x="12572" y="19628"/>
                  </a:lnTo>
                  <a:lnTo>
                    <a:pt x="12751" y="20586"/>
                  </a:lnTo>
                  <a:lnTo>
                    <a:pt x="13021" y="20924"/>
                  </a:lnTo>
                  <a:lnTo>
                    <a:pt x="13111" y="21262"/>
                  </a:lnTo>
                  <a:lnTo>
                    <a:pt x="19397" y="21600"/>
                  </a:lnTo>
                  <a:lnTo>
                    <a:pt x="19935" y="21318"/>
                  </a:lnTo>
                  <a:lnTo>
                    <a:pt x="19666" y="20529"/>
                  </a:lnTo>
                  <a:lnTo>
                    <a:pt x="20483" y="19798"/>
                  </a:lnTo>
                  <a:lnTo>
                    <a:pt x="20833" y="19064"/>
                  </a:lnTo>
                  <a:lnTo>
                    <a:pt x="21600" y="18663"/>
                  </a:lnTo>
                  <a:lnTo>
                    <a:pt x="20458" y="16899"/>
                  </a:lnTo>
                  <a:lnTo>
                    <a:pt x="9339" y="7342"/>
                  </a:lnTo>
                  <a:lnTo>
                    <a:pt x="11289" y="1707"/>
                  </a:lnTo>
                  <a:lnTo>
                    <a:pt x="4162" y="441"/>
                  </a:lnTo>
                  <a:cubicBezTo>
                    <a:pt x="4162" y="441"/>
                    <a:pt x="1732" y="0"/>
                    <a:pt x="1732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73" name="Shape 1239">
              <a:extLst>
                <a:ext uri="{FF2B5EF4-FFF2-40B4-BE49-F238E27FC236}">
                  <a16:creationId xmlns:a16="http://schemas.microsoft.com/office/drawing/2014/main" id="{7A812F31-7357-42E1-AC1C-0315C2EE1F4A}"/>
                </a:ext>
              </a:extLst>
            </p:cNvPr>
            <p:cNvSpPr/>
            <p:nvPr/>
          </p:nvSpPr>
          <p:spPr>
            <a:xfrm rot="239813">
              <a:off x="17239457" y="9361500"/>
              <a:ext cx="1161007" cy="1020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47"/>
                  </a:moveTo>
                  <a:lnTo>
                    <a:pt x="348" y="5241"/>
                  </a:lnTo>
                  <a:lnTo>
                    <a:pt x="418" y="7068"/>
                  </a:lnTo>
                  <a:lnTo>
                    <a:pt x="975" y="8735"/>
                  </a:lnTo>
                  <a:lnTo>
                    <a:pt x="1881" y="10085"/>
                  </a:lnTo>
                  <a:lnTo>
                    <a:pt x="2648" y="12547"/>
                  </a:lnTo>
                  <a:lnTo>
                    <a:pt x="1951" y="14691"/>
                  </a:lnTo>
                  <a:lnTo>
                    <a:pt x="2021" y="15644"/>
                  </a:lnTo>
                  <a:cubicBezTo>
                    <a:pt x="2028" y="16147"/>
                    <a:pt x="2035" y="16650"/>
                    <a:pt x="2042" y="17153"/>
                  </a:cubicBezTo>
                  <a:lnTo>
                    <a:pt x="2059" y="19436"/>
                  </a:lnTo>
                  <a:lnTo>
                    <a:pt x="3345" y="19138"/>
                  </a:lnTo>
                  <a:lnTo>
                    <a:pt x="4459" y="18662"/>
                  </a:lnTo>
                  <a:lnTo>
                    <a:pt x="5783" y="18900"/>
                  </a:lnTo>
                  <a:lnTo>
                    <a:pt x="7247" y="19615"/>
                  </a:lnTo>
                  <a:lnTo>
                    <a:pt x="8779" y="19615"/>
                  </a:lnTo>
                  <a:lnTo>
                    <a:pt x="8849" y="18424"/>
                  </a:lnTo>
                  <a:lnTo>
                    <a:pt x="9476" y="18027"/>
                  </a:lnTo>
                  <a:lnTo>
                    <a:pt x="10382" y="18106"/>
                  </a:lnTo>
                  <a:lnTo>
                    <a:pt x="10939" y="18344"/>
                  </a:lnTo>
                  <a:lnTo>
                    <a:pt x="12054" y="19297"/>
                  </a:lnTo>
                  <a:lnTo>
                    <a:pt x="12263" y="18106"/>
                  </a:lnTo>
                  <a:lnTo>
                    <a:pt x="11427" y="17073"/>
                  </a:lnTo>
                  <a:lnTo>
                    <a:pt x="11218" y="16597"/>
                  </a:lnTo>
                  <a:lnTo>
                    <a:pt x="11567" y="16438"/>
                  </a:lnTo>
                  <a:lnTo>
                    <a:pt x="12054" y="16518"/>
                  </a:lnTo>
                  <a:lnTo>
                    <a:pt x="13099" y="17947"/>
                  </a:lnTo>
                  <a:lnTo>
                    <a:pt x="12821" y="18821"/>
                  </a:lnTo>
                  <a:lnTo>
                    <a:pt x="12960" y="20806"/>
                  </a:lnTo>
                  <a:lnTo>
                    <a:pt x="14423" y="21600"/>
                  </a:lnTo>
                  <a:lnTo>
                    <a:pt x="15190" y="20409"/>
                  </a:lnTo>
                  <a:lnTo>
                    <a:pt x="16723" y="20806"/>
                  </a:lnTo>
                  <a:lnTo>
                    <a:pt x="17350" y="20012"/>
                  </a:lnTo>
                  <a:lnTo>
                    <a:pt x="17141" y="18503"/>
                  </a:lnTo>
                  <a:lnTo>
                    <a:pt x="16653" y="17868"/>
                  </a:lnTo>
                  <a:lnTo>
                    <a:pt x="16723" y="17233"/>
                  </a:lnTo>
                  <a:lnTo>
                    <a:pt x="17977" y="18027"/>
                  </a:lnTo>
                  <a:lnTo>
                    <a:pt x="18534" y="19059"/>
                  </a:lnTo>
                  <a:lnTo>
                    <a:pt x="19649" y="19377"/>
                  </a:lnTo>
                  <a:lnTo>
                    <a:pt x="20764" y="20488"/>
                  </a:lnTo>
                  <a:lnTo>
                    <a:pt x="21600" y="19933"/>
                  </a:lnTo>
                  <a:lnTo>
                    <a:pt x="21600" y="19218"/>
                  </a:lnTo>
                  <a:lnTo>
                    <a:pt x="20694" y="18027"/>
                  </a:lnTo>
                  <a:lnTo>
                    <a:pt x="19997" y="17629"/>
                  </a:lnTo>
                  <a:lnTo>
                    <a:pt x="19370" y="16994"/>
                  </a:lnTo>
                  <a:lnTo>
                    <a:pt x="19649" y="16359"/>
                  </a:lnTo>
                  <a:lnTo>
                    <a:pt x="19997" y="16279"/>
                  </a:lnTo>
                  <a:lnTo>
                    <a:pt x="20485" y="16279"/>
                  </a:lnTo>
                  <a:lnTo>
                    <a:pt x="20764" y="15485"/>
                  </a:lnTo>
                  <a:lnTo>
                    <a:pt x="20694" y="15088"/>
                  </a:lnTo>
                  <a:lnTo>
                    <a:pt x="19719" y="14771"/>
                  </a:lnTo>
                  <a:lnTo>
                    <a:pt x="18882" y="15485"/>
                  </a:lnTo>
                  <a:lnTo>
                    <a:pt x="18395" y="15168"/>
                  </a:lnTo>
                  <a:lnTo>
                    <a:pt x="18116" y="14373"/>
                  </a:lnTo>
                  <a:lnTo>
                    <a:pt x="17350" y="14453"/>
                  </a:lnTo>
                  <a:lnTo>
                    <a:pt x="17420" y="15247"/>
                  </a:lnTo>
                  <a:lnTo>
                    <a:pt x="16514" y="15803"/>
                  </a:lnTo>
                  <a:lnTo>
                    <a:pt x="16026" y="15803"/>
                  </a:lnTo>
                  <a:lnTo>
                    <a:pt x="15469" y="15565"/>
                  </a:lnTo>
                  <a:lnTo>
                    <a:pt x="15538" y="14771"/>
                  </a:lnTo>
                  <a:lnTo>
                    <a:pt x="14772" y="13897"/>
                  </a:lnTo>
                  <a:lnTo>
                    <a:pt x="15190" y="13580"/>
                  </a:lnTo>
                  <a:lnTo>
                    <a:pt x="16165" y="13738"/>
                  </a:lnTo>
                  <a:lnTo>
                    <a:pt x="16723" y="13183"/>
                  </a:lnTo>
                  <a:lnTo>
                    <a:pt x="17837" y="13580"/>
                  </a:lnTo>
                  <a:lnTo>
                    <a:pt x="18743" y="13818"/>
                  </a:lnTo>
                  <a:lnTo>
                    <a:pt x="18743" y="12706"/>
                  </a:lnTo>
                  <a:lnTo>
                    <a:pt x="17977" y="12388"/>
                  </a:lnTo>
                  <a:lnTo>
                    <a:pt x="17977" y="10562"/>
                  </a:lnTo>
                  <a:lnTo>
                    <a:pt x="17698" y="9926"/>
                  </a:lnTo>
                  <a:lnTo>
                    <a:pt x="10730" y="10641"/>
                  </a:lnTo>
                  <a:lnTo>
                    <a:pt x="10870" y="7623"/>
                  </a:lnTo>
                  <a:lnTo>
                    <a:pt x="12054" y="5638"/>
                  </a:lnTo>
                  <a:lnTo>
                    <a:pt x="11775" y="4209"/>
                  </a:lnTo>
                  <a:lnTo>
                    <a:pt x="12124" y="3335"/>
                  </a:lnTo>
                  <a:lnTo>
                    <a:pt x="11636" y="0"/>
                  </a:lnTo>
                  <a:cubicBezTo>
                    <a:pt x="11636" y="0"/>
                    <a:pt x="0" y="1747"/>
                    <a:pt x="0" y="1747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74" name="Shape 1240">
              <a:extLst>
                <a:ext uri="{FF2B5EF4-FFF2-40B4-BE49-F238E27FC236}">
                  <a16:creationId xmlns:a16="http://schemas.microsoft.com/office/drawing/2014/main" id="{A49899FB-2316-46A6-BCF5-1F818E6B897A}"/>
                </a:ext>
              </a:extLst>
            </p:cNvPr>
            <p:cNvSpPr/>
            <p:nvPr/>
          </p:nvSpPr>
          <p:spPr>
            <a:xfrm rot="239813">
              <a:off x="17239457" y="9361500"/>
              <a:ext cx="1161007" cy="102026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747"/>
                  </a:moveTo>
                  <a:lnTo>
                    <a:pt x="348" y="5241"/>
                  </a:lnTo>
                  <a:lnTo>
                    <a:pt x="418" y="7068"/>
                  </a:lnTo>
                  <a:lnTo>
                    <a:pt x="975" y="8735"/>
                  </a:lnTo>
                  <a:lnTo>
                    <a:pt x="1881" y="10085"/>
                  </a:lnTo>
                  <a:lnTo>
                    <a:pt x="2648" y="12547"/>
                  </a:lnTo>
                  <a:lnTo>
                    <a:pt x="1951" y="14691"/>
                  </a:lnTo>
                  <a:lnTo>
                    <a:pt x="2021" y="15644"/>
                  </a:lnTo>
                  <a:cubicBezTo>
                    <a:pt x="2028" y="16147"/>
                    <a:pt x="2035" y="16650"/>
                    <a:pt x="2042" y="17153"/>
                  </a:cubicBezTo>
                  <a:lnTo>
                    <a:pt x="2059" y="19436"/>
                  </a:lnTo>
                  <a:lnTo>
                    <a:pt x="3345" y="19138"/>
                  </a:lnTo>
                  <a:lnTo>
                    <a:pt x="4459" y="18662"/>
                  </a:lnTo>
                  <a:lnTo>
                    <a:pt x="5783" y="18900"/>
                  </a:lnTo>
                  <a:lnTo>
                    <a:pt x="7247" y="19615"/>
                  </a:lnTo>
                  <a:lnTo>
                    <a:pt x="8779" y="19615"/>
                  </a:lnTo>
                  <a:lnTo>
                    <a:pt x="8849" y="18424"/>
                  </a:lnTo>
                  <a:lnTo>
                    <a:pt x="9476" y="18027"/>
                  </a:lnTo>
                  <a:lnTo>
                    <a:pt x="10382" y="18106"/>
                  </a:lnTo>
                  <a:lnTo>
                    <a:pt x="10939" y="18344"/>
                  </a:lnTo>
                  <a:lnTo>
                    <a:pt x="12054" y="19297"/>
                  </a:lnTo>
                  <a:lnTo>
                    <a:pt x="12263" y="18106"/>
                  </a:lnTo>
                  <a:lnTo>
                    <a:pt x="11427" y="17073"/>
                  </a:lnTo>
                  <a:lnTo>
                    <a:pt x="11218" y="16597"/>
                  </a:lnTo>
                  <a:lnTo>
                    <a:pt x="11567" y="16438"/>
                  </a:lnTo>
                  <a:lnTo>
                    <a:pt x="12054" y="16518"/>
                  </a:lnTo>
                  <a:lnTo>
                    <a:pt x="13099" y="17947"/>
                  </a:lnTo>
                  <a:lnTo>
                    <a:pt x="12821" y="18821"/>
                  </a:lnTo>
                  <a:lnTo>
                    <a:pt x="12960" y="20806"/>
                  </a:lnTo>
                  <a:lnTo>
                    <a:pt x="14423" y="21600"/>
                  </a:lnTo>
                  <a:lnTo>
                    <a:pt x="15190" y="20409"/>
                  </a:lnTo>
                  <a:lnTo>
                    <a:pt x="16723" y="20806"/>
                  </a:lnTo>
                  <a:lnTo>
                    <a:pt x="17350" y="20012"/>
                  </a:lnTo>
                  <a:lnTo>
                    <a:pt x="17141" y="18503"/>
                  </a:lnTo>
                  <a:lnTo>
                    <a:pt x="16653" y="17868"/>
                  </a:lnTo>
                  <a:lnTo>
                    <a:pt x="16723" y="17232"/>
                  </a:lnTo>
                  <a:lnTo>
                    <a:pt x="17977" y="18027"/>
                  </a:lnTo>
                  <a:lnTo>
                    <a:pt x="18534" y="19059"/>
                  </a:lnTo>
                  <a:lnTo>
                    <a:pt x="19649" y="19377"/>
                  </a:lnTo>
                  <a:lnTo>
                    <a:pt x="20764" y="20488"/>
                  </a:lnTo>
                  <a:lnTo>
                    <a:pt x="21600" y="19933"/>
                  </a:lnTo>
                  <a:lnTo>
                    <a:pt x="21600" y="19218"/>
                  </a:lnTo>
                  <a:lnTo>
                    <a:pt x="20694" y="18027"/>
                  </a:lnTo>
                  <a:lnTo>
                    <a:pt x="19997" y="17629"/>
                  </a:lnTo>
                  <a:lnTo>
                    <a:pt x="19370" y="16994"/>
                  </a:lnTo>
                  <a:lnTo>
                    <a:pt x="19649" y="16359"/>
                  </a:lnTo>
                  <a:lnTo>
                    <a:pt x="19997" y="16279"/>
                  </a:lnTo>
                  <a:lnTo>
                    <a:pt x="20485" y="16279"/>
                  </a:lnTo>
                  <a:lnTo>
                    <a:pt x="20764" y="15485"/>
                  </a:lnTo>
                  <a:lnTo>
                    <a:pt x="20694" y="15088"/>
                  </a:lnTo>
                  <a:lnTo>
                    <a:pt x="19719" y="14771"/>
                  </a:lnTo>
                  <a:lnTo>
                    <a:pt x="18882" y="15485"/>
                  </a:lnTo>
                  <a:lnTo>
                    <a:pt x="18395" y="15168"/>
                  </a:lnTo>
                  <a:lnTo>
                    <a:pt x="18116" y="14373"/>
                  </a:lnTo>
                  <a:lnTo>
                    <a:pt x="17350" y="14453"/>
                  </a:lnTo>
                  <a:lnTo>
                    <a:pt x="17420" y="15247"/>
                  </a:lnTo>
                  <a:lnTo>
                    <a:pt x="16514" y="15803"/>
                  </a:lnTo>
                  <a:lnTo>
                    <a:pt x="16026" y="15803"/>
                  </a:lnTo>
                  <a:lnTo>
                    <a:pt x="15469" y="15565"/>
                  </a:lnTo>
                  <a:lnTo>
                    <a:pt x="15538" y="14771"/>
                  </a:lnTo>
                  <a:lnTo>
                    <a:pt x="14772" y="13897"/>
                  </a:lnTo>
                  <a:lnTo>
                    <a:pt x="15190" y="13580"/>
                  </a:lnTo>
                  <a:lnTo>
                    <a:pt x="16165" y="13738"/>
                  </a:lnTo>
                  <a:lnTo>
                    <a:pt x="16723" y="13183"/>
                  </a:lnTo>
                  <a:lnTo>
                    <a:pt x="17837" y="13580"/>
                  </a:lnTo>
                  <a:lnTo>
                    <a:pt x="18743" y="13817"/>
                  </a:lnTo>
                  <a:lnTo>
                    <a:pt x="18743" y="12706"/>
                  </a:lnTo>
                  <a:lnTo>
                    <a:pt x="17977" y="12388"/>
                  </a:lnTo>
                  <a:lnTo>
                    <a:pt x="17977" y="10562"/>
                  </a:lnTo>
                  <a:lnTo>
                    <a:pt x="17698" y="9926"/>
                  </a:lnTo>
                  <a:lnTo>
                    <a:pt x="10730" y="10641"/>
                  </a:lnTo>
                  <a:lnTo>
                    <a:pt x="10870" y="7623"/>
                  </a:lnTo>
                  <a:lnTo>
                    <a:pt x="12054" y="5638"/>
                  </a:lnTo>
                  <a:lnTo>
                    <a:pt x="11775" y="4209"/>
                  </a:lnTo>
                  <a:lnTo>
                    <a:pt x="12124" y="3335"/>
                  </a:lnTo>
                  <a:lnTo>
                    <a:pt x="11636" y="0"/>
                  </a:lnTo>
                  <a:cubicBezTo>
                    <a:pt x="11636" y="0"/>
                    <a:pt x="0" y="1747"/>
                    <a:pt x="0" y="1747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75" name="Shape 1241">
              <a:extLst>
                <a:ext uri="{FF2B5EF4-FFF2-40B4-BE49-F238E27FC236}">
                  <a16:creationId xmlns:a16="http://schemas.microsoft.com/office/drawing/2014/main" id="{6CABC68E-1631-46FD-867C-DE4957DDDAEA}"/>
                </a:ext>
              </a:extLst>
            </p:cNvPr>
            <p:cNvSpPr/>
            <p:nvPr/>
          </p:nvSpPr>
          <p:spPr>
            <a:xfrm rot="239813">
              <a:off x="18636964" y="9643791"/>
              <a:ext cx="1814598" cy="1410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13"/>
                  </a:moveTo>
                  <a:lnTo>
                    <a:pt x="424" y="6105"/>
                  </a:lnTo>
                  <a:lnTo>
                    <a:pt x="762" y="5942"/>
                  </a:lnTo>
                  <a:lnTo>
                    <a:pt x="1016" y="5616"/>
                  </a:lnTo>
                  <a:lnTo>
                    <a:pt x="1101" y="4963"/>
                  </a:lnTo>
                  <a:lnTo>
                    <a:pt x="1652" y="4963"/>
                  </a:lnTo>
                  <a:lnTo>
                    <a:pt x="2118" y="5344"/>
                  </a:lnTo>
                  <a:lnTo>
                    <a:pt x="3261" y="4800"/>
                  </a:lnTo>
                  <a:lnTo>
                    <a:pt x="4024" y="5181"/>
                  </a:lnTo>
                  <a:lnTo>
                    <a:pt x="4405" y="5181"/>
                  </a:lnTo>
                  <a:lnTo>
                    <a:pt x="5125" y="4909"/>
                  </a:lnTo>
                  <a:lnTo>
                    <a:pt x="5463" y="5398"/>
                  </a:lnTo>
                  <a:lnTo>
                    <a:pt x="5506" y="5887"/>
                  </a:lnTo>
                  <a:lnTo>
                    <a:pt x="5845" y="5996"/>
                  </a:lnTo>
                  <a:lnTo>
                    <a:pt x="6522" y="6812"/>
                  </a:lnTo>
                  <a:lnTo>
                    <a:pt x="6819" y="6431"/>
                  </a:lnTo>
                  <a:lnTo>
                    <a:pt x="7497" y="6485"/>
                  </a:lnTo>
                  <a:lnTo>
                    <a:pt x="8471" y="5616"/>
                  </a:lnTo>
                  <a:lnTo>
                    <a:pt x="8682" y="4963"/>
                  </a:lnTo>
                  <a:lnTo>
                    <a:pt x="9064" y="4583"/>
                  </a:lnTo>
                  <a:lnTo>
                    <a:pt x="10122" y="4800"/>
                  </a:lnTo>
                  <a:lnTo>
                    <a:pt x="10842" y="5344"/>
                  </a:lnTo>
                  <a:lnTo>
                    <a:pt x="11139" y="6540"/>
                  </a:lnTo>
                  <a:lnTo>
                    <a:pt x="12918" y="7573"/>
                  </a:lnTo>
                  <a:lnTo>
                    <a:pt x="13383" y="8769"/>
                  </a:lnTo>
                  <a:lnTo>
                    <a:pt x="13511" y="11433"/>
                  </a:lnTo>
                  <a:lnTo>
                    <a:pt x="13892" y="12303"/>
                  </a:lnTo>
                  <a:lnTo>
                    <a:pt x="14188" y="11922"/>
                  </a:lnTo>
                  <a:lnTo>
                    <a:pt x="14612" y="12575"/>
                  </a:lnTo>
                  <a:lnTo>
                    <a:pt x="14400" y="13336"/>
                  </a:lnTo>
                  <a:lnTo>
                    <a:pt x="14400" y="13771"/>
                  </a:lnTo>
                  <a:lnTo>
                    <a:pt x="15798" y="15565"/>
                  </a:lnTo>
                  <a:lnTo>
                    <a:pt x="16009" y="15185"/>
                  </a:lnTo>
                  <a:lnTo>
                    <a:pt x="16137" y="15185"/>
                  </a:lnTo>
                  <a:lnTo>
                    <a:pt x="16264" y="15837"/>
                  </a:lnTo>
                  <a:lnTo>
                    <a:pt x="16729" y="16489"/>
                  </a:lnTo>
                  <a:lnTo>
                    <a:pt x="16729" y="16979"/>
                  </a:lnTo>
                  <a:lnTo>
                    <a:pt x="17322" y="17740"/>
                  </a:lnTo>
                  <a:lnTo>
                    <a:pt x="17534" y="18555"/>
                  </a:lnTo>
                  <a:lnTo>
                    <a:pt x="18043" y="18990"/>
                  </a:lnTo>
                  <a:lnTo>
                    <a:pt x="18423" y="18936"/>
                  </a:lnTo>
                  <a:lnTo>
                    <a:pt x="18974" y="20078"/>
                  </a:lnTo>
                  <a:lnTo>
                    <a:pt x="19440" y="20404"/>
                  </a:lnTo>
                  <a:lnTo>
                    <a:pt x="19737" y="20730"/>
                  </a:lnTo>
                  <a:lnTo>
                    <a:pt x="19821" y="20893"/>
                  </a:lnTo>
                  <a:lnTo>
                    <a:pt x="19609" y="21056"/>
                  </a:lnTo>
                  <a:lnTo>
                    <a:pt x="19525" y="21220"/>
                  </a:lnTo>
                  <a:lnTo>
                    <a:pt x="19864" y="21600"/>
                  </a:lnTo>
                  <a:lnTo>
                    <a:pt x="20075" y="21491"/>
                  </a:lnTo>
                  <a:lnTo>
                    <a:pt x="20330" y="21165"/>
                  </a:lnTo>
                  <a:lnTo>
                    <a:pt x="20584" y="20785"/>
                  </a:lnTo>
                  <a:lnTo>
                    <a:pt x="21007" y="20893"/>
                  </a:lnTo>
                  <a:lnTo>
                    <a:pt x="21134" y="20404"/>
                  </a:lnTo>
                  <a:lnTo>
                    <a:pt x="21346" y="19697"/>
                  </a:lnTo>
                  <a:lnTo>
                    <a:pt x="21219" y="19099"/>
                  </a:lnTo>
                  <a:lnTo>
                    <a:pt x="21304" y="18610"/>
                  </a:lnTo>
                  <a:lnTo>
                    <a:pt x="21431" y="17903"/>
                  </a:lnTo>
                  <a:lnTo>
                    <a:pt x="21600" y="16707"/>
                  </a:lnTo>
                  <a:cubicBezTo>
                    <a:pt x="21586" y="16181"/>
                    <a:pt x="21572" y="15656"/>
                    <a:pt x="21558" y="15130"/>
                  </a:cubicBezTo>
                  <a:lnTo>
                    <a:pt x="21177" y="13553"/>
                  </a:lnTo>
                  <a:lnTo>
                    <a:pt x="20753" y="12357"/>
                  </a:lnTo>
                  <a:lnTo>
                    <a:pt x="20795" y="12140"/>
                  </a:lnTo>
                  <a:lnTo>
                    <a:pt x="20457" y="11270"/>
                  </a:lnTo>
                  <a:lnTo>
                    <a:pt x="19821" y="10237"/>
                  </a:lnTo>
                  <a:lnTo>
                    <a:pt x="18720" y="8117"/>
                  </a:lnTo>
                  <a:lnTo>
                    <a:pt x="18551" y="7627"/>
                  </a:lnTo>
                  <a:lnTo>
                    <a:pt x="18847" y="7518"/>
                  </a:lnTo>
                  <a:lnTo>
                    <a:pt x="19271" y="7899"/>
                  </a:lnTo>
                  <a:lnTo>
                    <a:pt x="19694" y="9476"/>
                  </a:lnTo>
                  <a:lnTo>
                    <a:pt x="19059" y="7301"/>
                  </a:lnTo>
                  <a:lnTo>
                    <a:pt x="17831" y="5779"/>
                  </a:lnTo>
                  <a:lnTo>
                    <a:pt x="17492" y="4528"/>
                  </a:lnTo>
                  <a:lnTo>
                    <a:pt x="16856" y="3550"/>
                  </a:lnTo>
                  <a:lnTo>
                    <a:pt x="16560" y="2625"/>
                  </a:lnTo>
                  <a:lnTo>
                    <a:pt x="16094" y="1375"/>
                  </a:lnTo>
                  <a:lnTo>
                    <a:pt x="15840" y="1647"/>
                  </a:lnTo>
                  <a:lnTo>
                    <a:pt x="15925" y="2408"/>
                  </a:lnTo>
                  <a:lnTo>
                    <a:pt x="16052" y="3006"/>
                  </a:lnTo>
                  <a:lnTo>
                    <a:pt x="16052" y="3332"/>
                  </a:lnTo>
                  <a:lnTo>
                    <a:pt x="15586" y="2897"/>
                  </a:lnTo>
                  <a:lnTo>
                    <a:pt x="15501" y="2245"/>
                  </a:lnTo>
                  <a:lnTo>
                    <a:pt x="15459" y="1701"/>
                  </a:lnTo>
                  <a:lnTo>
                    <a:pt x="15755" y="1103"/>
                  </a:lnTo>
                  <a:lnTo>
                    <a:pt x="16015" y="0"/>
                  </a:lnTo>
                  <a:lnTo>
                    <a:pt x="15162" y="287"/>
                  </a:lnTo>
                  <a:lnTo>
                    <a:pt x="14739" y="16"/>
                  </a:lnTo>
                  <a:lnTo>
                    <a:pt x="14358" y="396"/>
                  </a:lnTo>
                  <a:lnTo>
                    <a:pt x="14273" y="1973"/>
                  </a:lnTo>
                  <a:lnTo>
                    <a:pt x="13511" y="1647"/>
                  </a:lnTo>
                  <a:lnTo>
                    <a:pt x="7285" y="2408"/>
                  </a:lnTo>
                  <a:lnTo>
                    <a:pt x="6141" y="1864"/>
                  </a:lnTo>
                  <a:cubicBezTo>
                    <a:pt x="6141" y="1864"/>
                    <a:pt x="0" y="3713"/>
                    <a:pt x="0" y="371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76" name="Shape 1242">
              <a:extLst>
                <a:ext uri="{FF2B5EF4-FFF2-40B4-BE49-F238E27FC236}">
                  <a16:creationId xmlns:a16="http://schemas.microsoft.com/office/drawing/2014/main" id="{95409197-F622-4A93-89BD-5040D5224020}"/>
                </a:ext>
              </a:extLst>
            </p:cNvPr>
            <p:cNvSpPr/>
            <p:nvPr/>
          </p:nvSpPr>
          <p:spPr>
            <a:xfrm rot="239813">
              <a:off x="18636964" y="9643791"/>
              <a:ext cx="1814598" cy="141045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3713"/>
                  </a:moveTo>
                  <a:lnTo>
                    <a:pt x="424" y="6105"/>
                  </a:lnTo>
                  <a:lnTo>
                    <a:pt x="762" y="5942"/>
                  </a:lnTo>
                  <a:lnTo>
                    <a:pt x="1016" y="5616"/>
                  </a:lnTo>
                  <a:lnTo>
                    <a:pt x="1101" y="4963"/>
                  </a:lnTo>
                  <a:lnTo>
                    <a:pt x="1652" y="4963"/>
                  </a:lnTo>
                  <a:lnTo>
                    <a:pt x="2118" y="5344"/>
                  </a:lnTo>
                  <a:lnTo>
                    <a:pt x="3261" y="4800"/>
                  </a:lnTo>
                  <a:lnTo>
                    <a:pt x="4024" y="5181"/>
                  </a:lnTo>
                  <a:lnTo>
                    <a:pt x="4405" y="5181"/>
                  </a:lnTo>
                  <a:lnTo>
                    <a:pt x="5125" y="4909"/>
                  </a:lnTo>
                  <a:lnTo>
                    <a:pt x="5463" y="5398"/>
                  </a:lnTo>
                  <a:lnTo>
                    <a:pt x="5506" y="5887"/>
                  </a:lnTo>
                  <a:lnTo>
                    <a:pt x="5845" y="5996"/>
                  </a:lnTo>
                  <a:lnTo>
                    <a:pt x="6522" y="6812"/>
                  </a:lnTo>
                  <a:lnTo>
                    <a:pt x="6819" y="6431"/>
                  </a:lnTo>
                  <a:lnTo>
                    <a:pt x="7497" y="6485"/>
                  </a:lnTo>
                  <a:lnTo>
                    <a:pt x="8471" y="5616"/>
                  </a:lnTo>
                  <a:lnTo>
                    <a:pt x="8682" y="4963"/>
                  </a:lnTo>
                  <a:lnTo>
                    <a:pt x="9064" y="4583"/>
                  </a:lnTo>
                  <a:lnTo>
                    <a:pt x="10122" y="4800"/>
                  </a:lnTo>
                  <a:lnTo>
                    <a:pt x="10842" y="5344"/>
                  </a:lnTo>
                  <a:lnTo>
                    <a:pt x="11139" y="6540"/>
                  </a:lnTo>
                  <a:lnTo>
                    <a:pt x="12918" y="7573"/>
                  </a:lnTo>
                  <a:lnTo>
                    <a:pt x="13383" y="8769"/>
                  </a:lnTo>
                  <a:lnTo>
                    <a:pt x="13511" y="11433"/>
                  </a:lnTo>
                  <a:lnTo>
                    <a:pt x="13892" y="12303"/>
                  </a:lnTo>
                  <a:lnTo>
                    <a:pt x="14188" y="11922"/>
                  </a:lnTo>
                  <a:lnTo>
                    <a:pt x="14612" y="12575"/>
                  </a:lnTo>
                  <a:lnTo>
                    <a:pt x="14400" y="13336"/>
                  </a:lnTo>
                  <a:lnTo>
                    <a:pt x="14400" y="13771"/>
                  </a:lnTo>
                  <a:lnTo>
                    <a:pt x="15798" y="15565"/>
                  </a:lnTo>
                  <a:lnTo>
                    <a:pt x="16009" y="15185"/>
                  </a:lnTo>
                  <a:lnTo>
                    <a:pt x="16137" y="15185"/>
                  </a:lnTo>
                  <a:lnTo>
                    <a:pt x="16264" y="15837"/>
                  </a:lnTo>
                  <a:lnTo>
                    <a:pt x="16729" y="16489"/>
                  </a:lnTo>
                  <a:lnTo>
                    <a:pt x="16729" y="16979"/>
                  </a:lnTo>
                  <a:lnTo>
                    <a:pt x="17322" y="17740"/>
                  </a:lnTo>
                  <a:lnTo>
                    <a:pt x="17534" y="18555"/>
                  </a:lnTo>
                  <a:lnTo>
                    <a:pt x="18043" y="18990"/>
                  </a:lnTo>
                  <a:lnTo>
                    <a:pt x="18423" y="18936"/>
                  </a:lnTo>
                  <a:lnTo>
                    <a:pt x="18974" y="20078"/>
                  </a:lnTo>
                  <a:lnTo>
                    <a:pt x="19440" y="20404"/>
                  </a:lnTo>
                  <a:lnTo>
                    <a:pt x="19737" y="20730"/>
                  </a:lnTo>
                  <a:lnTo>
                    <a:pt x="19821" y="20893"/>
                  </a:lnTo>
                  <a:lnTo>
                    <a:pt x="19609" y="21056"/>
                  </a:lnTo>
                  <a:lnTo>
                    <a:pt x="19525" y="21220"/>
                  </a:lnTo>
                  <a:lnTo>
                    <a:pt x="19864" y="21600"/>
                  </a:lnTo>
                  <a:lnTo>
                    <a:pt x="20075" y="21491"/>
                  </a:lnTo>
                  <a:lnTo>
                    <a:pt x="20330" y="21165"/>
                  </a:lnTo>
                  <a:lnTo>
                    <a:pt x="20584" y="20785"/>
                  </a:lnTo>
                  <a:lnTo>
                    <a:pt x="21007" y="20893"/>
                  </a:lnTo>
                  <a:lnTo>
                    <a:pt x="21134" y="20404"/>
                  </a:lnTo>
                  <a:lnTo>
                    <a:pt x="21346" y="19697"/>
                  </a:lnTo>
                  <a:lnTo>
                    <a:pt x="21219" y="19099"/>
                  </a:lnTo>
                  <a:lnTo>
                    <a:pt x="21304" y="18610"/>
                  </a:lnTo>
                  <a:lnTo>
                    <a:pt x="21431" y="17903"/>
                  </a:lnTo>
                  <a:lnTo>
                    <a:pt x="21600" y="16707"/>
                  </a:lnTo>
                  <a:cubicBezTo>
                    <a:pt x="21586" y="16181"/>
                    <a:pt x="21572" y="15656"/>
                    <a:pt x="21558" y="15130"/>
                  </a:cubicBezTo>
                  <a:lnTo>
                    <a:pt x="21177" y="13553"/>
                  </a:lnTo>
                  <a:lnTo>
                    <a:pt x="20753" y="12357"/>
                  </a:lnTo>
                  <a:lnTo>
                    <a:pt x="20795" y="12140"/>
                  </a:lnTo>
                  <a:lnTo>
                    <a:pt x="20457" y="11270"/>
                  </a:lnTo>
                  <a:lnTo>
                    <a:pt x="19821" y="10237"/>
                  </a:lnTo>
                  <a:lnTo>
                    <a:pt x="18720" y="8117"/>
                  </a:lnTo>
                  <a:lnTo>
                    <a:pt x="18551" y="7627"/>
                  </a:lnTo>
                  <a:lnTo>
                    <a:pt x="18847" y="7518"/>
                  </a:lnTo>
                  <a:lnTo>
                    <a:pt x="19271" y="7899"/>
                  </a:lnTo>
                  <a:lnTo>
                    <a:pt x="19694" y="9476"/>
                  </a:lnTo>
                  <a:lnTo>
                    <a:pt x="19059" y="7301"/>
                  </a:lnTo>
                  <a:lnTo>
                    <a:pt x="17831" y="5779"/>
                  </a:lnTo>
                  <a:lnTo>
                    <a:pt x="17492" y="4528"/>
                  </a:lnTo>
                  <a:lnTo>
                    <a:pt x="16856" y="3550"/>
                  </a:lnTo>
                  <a:lnTo>
                    <a:pt x="16560" y="2625"/>
                  </a:lnTo>
                  <a:lnTo>
                    <a:pt x="16094" y="1375"/>
                  </a:lnTo>
                  <a:lnTo>
                    <a:pt x="15840" y="1647"/>
                  </a:lnTo>
                  <a:lnTo>
                    <a:pt x="15925" y="2408"/>
                  </a:lnTo>
                  <a:lnTo>
                    <a:pt x="16052" y="3006"/>
                  </a:lnTo>
                  <a:lnTo>
                    <a:pt x="16052" y="3332"/>
                  </a:lnTo>
                  <a:lnTo>
                    <a:pt x="15586" y="2897"/>
                  </a:lnTo>
                  <a:lnTo>
                    <a:pt x="15501" y="2245"/>
                  </a:lnTo>
                  <a:lnTo>
                    <a:pt x="15459" y="1701"/>
                  </a:lnTo>
                  <a:lnTo>
                    <a:pt x="15755" y="1103"/>
                  </a:lnTo>
                  <a:lnTo>
                    <a:pt x="16014" y="0"/>
                  </a:lnTo>
                  <a:lnTo>
                    <a:pt x="15162" y="287"/>
                  </a:lnTo>
                  <a:lnTo>
                    <a:pt x="14739" y="16"/>
                  </a:lnTo>
                  <a:lnTo>
                    <a:pt x="14358" y="396"/>
                  </a:lnTo>
                  <a:lnTo>
                    <a:pt x="14273" y="1973"/>
                  </a:lnTo>
                  <a:lnTo>
                    <a:pt x="13511" y="1647"/>
                  </a:lnTo>
                  <a:lnTo>
                    <a:pt x="7285" y="2408"/>
                  </a:lnTo>
                  <a:lnTo>
                    <a:pt x="6141" y="1864"/>
                  </a:lnTo>
                  <a:cubicBezTo>
                    <a:pt x="6141" y="1864"/>
                    <a:pt x="0" y="3713"/>
                    <a:pt x="0" y="371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77" name="Shape 1243">
              <a:extLst>
                <a:ext uri="{FF2B5EF4-FFF2-40B4-BE49-F238E27FC236}">
                  <a16:creationId xmlns:a16="http://schemas.microsoft.com/office/drawing/2014/main" id="{FBA924AA-17C5-4D0C-A268-64E65E13A8AD}"/>
                </a:ext>
              </a:extLst>
            </p:cNvPr>
            <p:cNvSpPr/>
            <p:nvPr/>
          </p:nvSpPr>
          <p:spPr>
            <a:xfrm rot="239813">
              <a:off x="19288442" y="7830743"/>
              <a:ext cx="1739434" cy="918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82" y="8645"/>
                  </a:moveTo>
                  <a:lnTo>
                    <a:pt x="6082" y="10999"/>
                  </a:lnTo>
                  <a:lnTo>
                    <a:pt x="5493" y="11797"/>
                  </a:lnTo>
                  <a:lnTo>
                    <a:pt x="4862" y="11797"/>
                  </a:lnTo>
                  <a:lnTo>
                    <a:pt x="4400" y="13470"/>
                  </a:lnTo>
                  <a:lnTo>
                    <a:pt x="3433" y="13470"/>
                  </a:lnTo>
                  <a:lnTo>
                    <a:pt x="3180" y="15144"/>
                  </a:lnTo>
                  <a:lnTo>
                    <a:pt x="2718" y="15941"/>
                  </a:lnTo>
                  <a:lnTo>
                    <a:pt x="1876" y="16818"/>
                  </a:lnTo>
                  <a:lnTo>
                    <a:pt x="909" y="18332"/>
                  </a:lnTo>
                  <a:lnTo>
                    <a:pt x="699" y="19767"/>
                  </a:lnTo>
                  <a:lnTo>
                    <a:pt x="0" y="20564"/>
                  </a:lnTo>
                  <a:lnTo>
                    <a:pt x="447" y="21600"/>
                  </a:lnTo>
                  <a:lnTo>
                    <a:pt x="3222" y="20564"/>
                  </a:lnTo>
                  <a:lnTo>
                    <a:pt x="6250" y="17615"/>
                  </a:lnTo>
                  <a:lnTo>
                    <a:pt x="8437" y="17296"/>
                  </a:lnTo>
                  <a:lnTo>
                    <a:pt x="9825" y="18572"/>
                  </a:lnTo>
                  <a:lnTo>
                    <a:pt x="12432" y="16898"/>
                  </a:lnTo>
                  <a:lnTo>
                    <a:pt x="15628" y="20963"/>
                  </a:lnTo>
                  <a:lnTo>
                    <a:pt x="16133" y="20165"/>
                  </a:lnTo>
                  <a:lnTo>
                    <a:pt x="16679" y="19528"/>
                  </a:lnTo>
                  <a:lnTo>
                    <a:pt x="17352" y="18014"/>
                  </a:lnTo>
                  <a:lnTo>
                    <a:pt x="17689" y="16420"/>
                  </a:lnTo>
                  <a:lnTo>
                    <a:pt x="18404" y="14347"/>
                  </a:lnTo>
                  <a:lnTo>
                    <a:pt x="18993" y="13072"/>
                  </a:lnTo>
                  <a:lnTo>
                    <a:pt x="19623" y="12753"/>
                  </a:lnTo>
                  <a:lnTo>
                    <a:pt x="20296" y="11797"/>
                  </a:lnTo>
                  <a:lnTo>
                    <a:pt x="20422" y="10521"/>
                  </a:lnTo>
                  <a:lnTo>
                    <a:pt x="20170" y="10442"/>
                  </a:lnTo>
                  <a:lnTo>
                    <a:pt x="19749" y="10920"/>
                  </a:lnTo>
                  <a:lnTo>
                    <a:pt x="19539" y="11478"/>
                  </a:lnTo>
                  <a:lnTo>
                    <a:pt x="19119" y="11717"/>
                  </a:lnTo>
                  <a:lnTo>
                    <a:pt x="18783" y="11478"/>
                  </a:lnTo>
                  <a:lnTo>
                    <a:pt x="18698" y="11079"/>
                  </a:lnTo>
                  <a:lnTo>
                    <a:pt x="18908" y="10840"/>
                  </a:lnTo>
                  <a:lnTo>
                    <a:pt x="19203" y="10920"/>
                  </a:lnTo>
                  <a:lnTo>
                    <a:pt x="19413" y="10920"/>
                  </a:lnTo>
                  <a:lnTo>
                    <a:pt x="19539" y="10282"/>
                  </a:lnTo>
                  <a:lnTo>
                    <a:pt x="19581" y="9485"/>
                  </a:lnTo>
                  <a:lnTo>
                    <a:pt x="19287" y="9405"/>
                  </a:lnTo>
                  <a:lnTo>
                    <a:pt x="18783" y="9326"/>
                  </a:lnTo>
                  <a:lnTo>
                    <a:pt x="18530" y="9086"/>
                  </a:lnTo>
                  <a:lnTo>
                    <a:pt x="18740" y="8449"/>
                  </a:lnTo>
                  <a:lnTo>
                    <a:pt x="19077" y="8449"/>
                  </a:lnTo>
                  <a:lnTo>
                    <a:pt x="19329" y="8050"/>
                  </a:lnTo>
                  <a:lnTo>
                    <a:pt x="19707" y="7572"/>
                  </a:lnTo>
                  <a:lnTo>
                    <a:pt x="20128" y="8130"/>
                  </a:lnTo>
                  <a:lnTo>
                    <a:pt x="20633" y="7812"/>
                  </a:lnTo>
                  <a:lnTo>
                    <a:pt x="20927" y="7014"/>
                  </a:lnTo>
                  <a:lnTo>
                    <a:pt x="21306" y="5898"/>
                  </a:lnTo>
                  <a:lnTo>
                    <a:pt x="21095" y="4225"/>
                  </a:lnTo>
                  <a:lnTo>
                    <a:pt x="20717" y="3826"/>
                  </a:lnTo>
                  <a:lnTo>
                    <a:pt x="20549" y="4623"/>
                  </a:lnTo>
                  <a:lnTo>
                    <a:pt x="20464" y="5181"/>
                  </a:lnTo>
                  <a:lnTo>
                    <a:pt x="19792" y="4782"/>
                  </a:lnTo>
                  <a:lnTo>
                    <a:pt x="19161" y="5022"/>
                  </a:lnTo>
                  <a:lnTo>
                    <a:pt x="18783" y="5500"/>
                  </a:lnTo>
                  <a:lnTo>
                    <a:pt x="18614" y="4703"/>
                  </a:lnTo>
                  <a:lnTo>
                    <a:pt x="18320" y="3826"/>
                  </a:lnTo>
                  <a:lnTo>
                    <a:pt x="18656" y="3427"/>
                  </a:lnTo>
                  <a:lnTo>
                    <a:pt x="19119" y="4065"/>
                  </a:lnTo>
                  <a:lnTo>
                    <a:pt x="19455" y="3747"/>
                  </a:lnTo>
                  <a:lnTo>
                    <a:pt x="19707" y="3667"/>
                  </a:lnTo>
                  <a:lnTo>
                    <a:pt x="20128" y="2950"/>
                  </a:lnTo>
                  <a:lnTo>
                    <a:pt x="20338" y="2950"/>
                  </a:lnTo>
                  <a:lnTo>
                    <a:pt x="20296" y="2312"/>
                  </a:lnTo>
                  <a:lnTo>
                    <a:pt x="20044" y="877"/>
                  </a:lnTo>
                  <a:lnTo>
                    <a:pt x="20170" y="797"/>
                  </a:lnTo>
                  <a:lnTo>
                    <a:pt x="21474" y="3747"/>
                  </a:lnTo>
                  <a:lnTo>
                    <a:pt x="21600" y="3587"/>
                  </a:lnTo>
                  <a:lnTo>
                    <a:pt x="19960" y="0"/>
                  </a:lnTo>
                  <a:lnTo>
                    <a:pt x="15461" y="2730"/>
                  </a:lnTo>
                  <a:cubicBezTo>
                    <a:pt x="15461" y="2730"/>
                    <a:pt x="6082" y="8645"/>
                    <a:pt x="6082" y="864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78" name="Shape 1244">
              <a:extLst>
                <a:ext uri="{FF2B5EF4-FFF2-40B4-BE49-F238E27FC236}">
                  <a16:creationId xmlns:a16="http://schemas.microsoft.com/office/drawing/2014/main" id="{4E4C52DA-5E7D-4B3B-B224-D305098F3EB5}"/>
                </a:ext>
              </a:extLst>
            </p:cNvPr>
            <p:cNvSpPr/>
            <p:nvPr/>
          </p:nvSpPr>
          <p:spPr>
            <a:xfrm rot="239813">
              <a:off x="19288442" y="7830743"/>
              <a:ext cx="1739434" cy="91805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82" y="8645"/>
                  </a:moveTo>
                  <a:lnTo>
                    <a:pt x="6082" y="10999"/>
                  </a:lnTo>
                  <a:lnTo>
                    <a:pt x="5493" y="11797"/>
                  </a:lnTo>
                  <a:lnTo>
                    <a:pt x="4862" y="11797"/>
                  </a:lnTo>
                  <a:lnTo>
                    <a:pt x="4400" y="13470"/>
                  </a:lnTo>
                  <a:lnTo>
                    <a:pt x="3433" y="13470"/>
                  </a:lnTo>
                  <a:lnTo>
                    <a:pt x="3180" y="15144"/>
                  </a:lnTo>
                  <a:lnTo>
                    <a:pt x="2718" y="15941"/>
                  </a:lnTo>
                  <a:lnTo>
                    <a:pt x="1876" y="16818"/>
                  </a:lnTo>
                  <a:lnTo>
                    <a:pt x="909" y="18332"/>
                  </a:lnTo>
                  <a:lnTo>
                    <a:pt x="699" y="19767"/>
                  </a:lnTo>
                  <a:lnTo>
                    <a:pt x="0" y="20564"/>
                  </a:lnTo>
                  <a:lnTo>
                    <a:pt x="447" y="21600"/>
                  </a:lnTo>
                  <a:lnTo>
                    <a:pt x="3222" y="20564"/>
                  </a:lnTo>
                  <a:lnTo>
                    <a:pt x="6250" y="17615"/>
                  </a:lnTo>
                  <a:lnTo>
                    <a:pt x="8437" y="17296"/>
                  </a:lnTo>
                  <a:lnTo>
                    <a:pt x="9825" y="18572"/>
                  </a:lnTo>
                  <a:lnTo>
                    <a:pt x="12432" y="16898"/>
                  </a:lnTo>
                  <a:lnTo>
                    <a:pt x="15628" y="20963"/>
                  </a:lnTo>
                  <a:lnTo>
                    <a:pt x="16133" y="20165"/>
                  </a:lnTo>
                  <a:lnTo>
                    <a:pt x="16679" y="19528"/>
                  </a:lnTo>
                  <a:lnTo>
                    <a:pt x="17352" y="18014"/>
                  </a:lnTo>
                  <a:lnTo>
                    <a:pt x="17689" y="16420"/>
                  </a:lnTo>
                  <a:lnTo>
                    <a:pt x="18404" y="14347"/>
                  </a:lnTo>
                  <a:lnTo>
                    <a:pt x="18993" y="13072"/>
                  </a:lnTo>
                  <a:lnTo>
                    <a:pt x="19623" y="12753"/>
                  </a:lnTo>
                  <a:lnTo>
                    <a:pt x="20296" y="11797"/>
                  </a:lnTo>
                  <a:lnTo>
                    <a:pt x="20422" y="10521"/>
                  </a:lnTo>
                  <a:lnTo>
                    <a:pt x="20170" y="10442"/>
                  </a:lnTo>
                  <a:lnTo>
                    <a:pt x="19749" y="10920"/>
                  </a:lnTo>
                  <a:lnTo>
                    <a:pt x="19539" y="11478"/>
                  </a:lnTo>
                  <a:lnTo>
                    <a:pt x="19119" y="11717"/>
                  </a:lnTo>
                  <a:lnTo>
                    <a:pt x="18783" y="11478"/>
                  </a:lnTo>
                  <a:lnTo>
                    <a:pt x="18698" y="11079"/>
                  </a:lnTo>
                  <a:lnTo>
                    <a:pt x="18908" y="10840"/>
                  </a:lnTo>
                  <a:lnTo>
                    <a:pt x="19203" y="10920"/>
                  </a:lnTo>
                  <a:lnTo>
                    <a:pt x="19413" y="10920"/>
                  </a:lnTo>
                  <a:lnTo>
                    <a:pt x="19539" y="10282"/>
                  </a:lnTo>
                  <a:lnTo>
                    <a:pt x="19581" y="9485"/>
                  </a:lnTo>
                  <a:lnTo>
                    <a:pt x="19287" y="9405"/>
                  </a:lnTo>
                  <a:lnTo>
                    <a:pt x="18783" y="9326"/>
                  </a:lnTo>
                  <a:lnTo>
                    <a:pt x="18530" y="9086"/>
                  </a:lnTo>
                  <a:lnTo>
                    <a:pt x="18740" y="8449"/>
                  </a:lnTo>
                  <a:lnTo>
                    <a:pt x="19077" y="8449"/>
                  </a:lnTo>
                  <a:lnTo>
                    <a:pt x="19329" y="8050"/>
                  </a:lnTo>
                  <a:lnTo>
                    <a:pt x="19707" y="7572"/>
                  </a:lnTo>
                  <a:lnTo>
                    <a:pt x="20128" y="8130"/>
                  </a:lnTo>
                  <a:lnTo>
                    <a:pt x="20633" y="7812"/>
                  </a:lnTo>
                  <a:lnTo>
                    <a:pt x="20927" y="7014"/>
                  </a:lnTo>
                  <a:lnTo>
                    <a:pt x="21306" y="5898"/>
                  </a:lnTo>
                  <a:lnTo>
                    <a:pt x="21095" y="4225"/>
                  </a:lnTo>
                  <a:lnTo>
                    <a:pt x="20717" y="3826"/>
                  </a:lnTo>
                  <a:lnTo>
                    <a:pt x="20549" y="4623"/>
                  </a:lnTo>
                  <a:lnTo>
                    <a:pt x="20464" y="5181"/>
                  </a:lnTo>
                  <a:lnTo>
                    <a:pt x="19792" y="4782"/>
                  </a:lnTo>
                  <a:lnTo>
                    <a:pt x="19161" y="5022"/>
                  </a:lnTo>
                  <a:lnTo>
                    <a:pt x="18783" y="5500"/>
                  </a:lnTo>
                  <a:lnTo>
                    <a:pt x="18614" y="4703"/>
                  </a:lnTo>
                  <a:lnTo>
                    <a:pt x="18320" y="3826"/>
                  </a:lnTo>
                  <a:lnTo>
                    <a:pt x="18656" y="3427"/>
                  </a:lnTo>
                  <a:lnTo>
                    <a:pt x="19119" y="4065"/>
                  </a:lnTo>
                  <a:lnTo>
                    <a:pt x="19455" y="3747"/>
                  </a:lnTo>
                  <a:lnTo>
                    <a:pt x="19707" y="3667"/>
                  </a:lnTo>
                  <a:lnTo>
                    <a:pt x="20128" y="2950"/>
                  </a:lnTo>
                  <a:lnTo>
                    <a:pt x="20338" y="2950"/>
                  </a:lnTo>
                  <a:lnTo>
                    <a:pt x="20296" y="2312"/>
                  </a:lnTo>
                  <a:lnTo>
                    <a:pt x="20044" y="877"/>
                  </a:lnTo>
                  <a:lnTo>
                    <a:pt x="20170" y="797"/>
                  </a:lnTo>
                  <a:lnTo>
                    <a:pt x="21474" y="3747"/>
                  </a:lnTo>
                  <a:lnTo>
                    <a:pt x="21600" y="3587"/>
                  </a:lnTo>
                  <a:lnTo>
                    <a:pt x="19960" y="0"/>
                  </a:lnTo>
                  <a:lnTo>
                    <a:pt x="15461" y="2730"/>
                  </a:lnTo>
                  <a:cubicBezTo>
                    <a:pt x="15461" y="2730"/>
                    <a:pt x="6082" y="8645"/>
                    <a:pt x="6082" y="8645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79" name="Shape 1245">
              <a:extLst>
                <a:ext uri="{FF2B5EF4-FFF2-40B4-BE49-F238E27FC236}">
                  <a16:creationId xmlns:a16="http://schemas.microsoft.com/office/drawing/2014/main" id="{9CA0D463-86FD-4E9E-AEEF-AFE71C268EF4}"/>
                </a:ext>
              </a:extLst>
            </p:cNvPr>
            <p:cNvSpPr/>
            <p:nvPr/>
          </p:nvSpPr>
          <p:spPr>
            <a:xfrm rot="239813">
              <a:off x="21270069" y="4937796"/>
              <a:ext cx="724583" cy="1124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634" y="1011"/>
                  </a:moveTo>
                  <a:lnTo>
                    <a:pt x="2143" y="3158"/>
                  </a:lnTo>
                  <a:lnTo>
                    <a:pt x="1356" y="4926"/>
                  </a:lnTo>
                  <a:lnTo>
                    <a:pt x="1651" y="6442"/>
                  </a:lnTo>
                  <a:lnTo>
                    <a:pt x="1749" y="8400"/>
                  </a:lnTo>
                  <a:lnTo>
                    <a:pt x="1847" y="9916"/>
                  </a:lnTo>
                  <a:lnTo>
                    <a:pt x="963" y="10800"/>
                  </a:lnTo>
                  <a:lnTo>
                    <a:pt x="1455" y="11621"/>
                  </a:lnTo>
                  <a:lnTo>
                    <a:pt x="0" y="12878"/>
                  </a:lnTo>
                  <a:lnTo>
                    <a:pt x="5680" y="20400"/>
                  </a:lnTo>
                  <a:lnTo>
                    <a:pt x="6663" y="21284"/>
                  </a:lnTo>
                  <a:lnTo>
                    <a:pt x="7547" y="21600"/>
                  </a:lnTo>
                  <a:lnTo>
                    <a:pt x="8334" y="20021"/>
                  </a:lnTo>
                  <a:lnTo>
                    <a:pt x="8530" y="19200"/>
                  </a:lnTo>
                  <a:lnTo>
                    <a:pt x="9709" y="18189"/>
                  </a:lnTo>
                  <a:lnTo>
                    <a:pt x="9217" y="17684"/>
                  </a:lnTo>
                  <a:lnTo>
                    <a:pt x="10496" y="16990"/>
                  </a:lnTo>
                  <a:lnTo>
                    <a:pt x="11674" y="16800"/>
                  </a:lnTo>
                  <a:lnTo>
                    <a:pt x="11871" y="15852"/>
                  </a:lnTo>
                  <a:lnTo>
                    <a:pt x="13051" y="15284"/>
                  </a:lnTo>
                  <a:lnTo>
                    <a:pt x="13640" y="14211"/>
                  </a:lnTo>
                  <a:lnTo>
                    <a:pt x="13248" y="12947"/>
                  </a:lnTo>
                  <a:lnTo>
                    <a:pt x="13837" y="12568"/>
                  </a:lnTo>
                  <a:lnTo>
                    <a:pt x="14721" y="13326"/>
                  </a:lnTo>
                  <a:lnTo>
                    <a:pt x="15508" y="13705"/>
                  </a:lnTo>
                  <a:lnTo>
                    <a:pt x="15606" y="12442"/>
                  </a:lnTo>
                  <a:lnTo>
                    <a:pt x="16883" y="11811"/>
                  </a:lnTo>
                  <a:lnTo>
                    <a:pt x="17276" y="11747"/>
                  </a:lnTo>
                  <a:lnTo>
                    <a:pt x="20913" y="9284"/>
                  </a:lnTo>
                  <a:lnTo>
                    <a:pt x="21011" y="8779"/>
                  </a:lnTo>
                  <a:lnTo>
                    <a:pt x="21600" y="8337"/>
                  </a:lnTo>
                  <a:lnTo>
                    <a:pt x="19733" y="7200"/>
                  </a:lnTo>
                  <a:lnTo>
                    <a:pt x="18456" y="7010"/>
                  </a:lnTo>
                  <a:lnTo>
                    <a:pt x="17768" y="6947"/>
                  </a:lnTo>
                  <a:lnTo>
                    <a:pt x="16883" y="6695"/>
                  </a:lnTo>
                  <a:lnTo>
                    <a:pt x="16294" y="6000"/>
                  </a:lnTo>
                  <a:lnTo>
                    <a:pt x="15802" y="5810"/>
                  </a:lnTo>
                  <a:lnTo>
                    <a:pt x="14721" y="6000"/>
                  </a:lnTo>
                  <a:lnTo>
                    <a:pt x="14229" y="5621"/>
                  </a:lnTo>
                  <a:lnTo>
                    <a:pt x="12756" y="2968"/>
                  </a:lnTo>
                  <a:lnTo>
                    <a:pt x="11871" y="2211"/>
                  </a:lnTo>
                  <a:lnTo>
                    <a:pt x="10889" y="884"/>
                  </a:lnTo>
                  <a:lnTo>
                    <a:pt x="10103" y="63"/>
                  </a:lnTo>
                  <a:lnTo>
                    <a:pt x="8039" y="0"/>
                  </a:lnTo>
                  <a:lnTo>
                    <a:pt x="6859" y="505"/>
                  </a:lnTo>
                  <a:lnTo>
                    <a:pt x="6171" y="1073"/>
                  </a:lnTo>
                  <a:lnTo>
                    <a:pt x="5091" y="1579"/>
                  </a:lnTo>
                  <a:lnTo>
                    <a:pt x="4599" y="1768"/>
                  </a:lnTo>
                  <a:cubicBezTo>
                    <a:pt x="4599" y="1768"/>
                    <a:pt x="2634" y="1011"/>
                    <a:pt x="2634" y="101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80" name="Shape 1246">
              <a:extLst>
                <a:ext uri="{FF2B5EF4-FFF2-40B4-BE49-F238E27FC236}">
                  <a16:creationId xmlns:a16="http://schemas.microsoft.com/office/drawing/2014/main" id="{12C27A05-5320-4A65-ADCB-EB12FE8EB1F8}"/>
                </a:ext>
              </a:extLst>
            </p:cNvPr>
            <p:cNvSpPr/>
            <p:nvPr/>
          </p:nvSpPr>
          <p:spPr>
            <a:xfrm rot="239813">
              <a:off x="21270069" y="4937796"/>
              <a:ext cx="724583" cy="11246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634" y="1011"/>
                  </a:moveTo>
                  <a:lnTo>
                    <a:pt x="2143" y="3158"/>
                  </a:lnTo>
                  <a:lnTo>
                    <a:pt x="1356" y="4926"/>
                  </a:lnTo>
                  <a:lnTo>
                    <a:pt x="1651" y="6442"/>
                  </a:lnTo>
                  <a:lnTo>
                    <a:pt x="1749" y="8400"/>
                  </a:lnTo>
                  <a:lnTo>
                    <a:pt x="1847" y="9916"/>
                  </a:lnTo>
                  <a:lnTo>
                    <a:pt x="963" y="10800"/>
                  </a:lnTo>
                  <a:lnTo>
                    <a:pt x="1455" y="11621"/>
                  </a:lnTo>
                  <a:lnTo>
                    <a:pt x="0" y="12878"/>
                  </a:lnTo>
                  <a:lnTo>
                    <a:pt x="5680" y="20400"/>
                  </a:lnTo>
                  <a:lnTo>
                    <a:pt x="6663" y="21284"/>
                  </a:lnTo>
                  <a:lnTo>
                    <a:pt x="7547" y="21600"/>
                  </a:lnTo>
                  <a:lnTo>
                    <a:pt x="8334" y="20021"/>
                  </a:lnTo>
                  <a:lnTo>
                    <a:pt x="8530" y="19200"/>
                  </a:lnTo>
                  <a:lnTo>
                    <a:pt x="9709" y="18189"/>
                  </a:lnTo>
                  <a:lnTo>
                    <a:pt x="9217" y="17684"/>
                  </a:lnTo>
                  <a:lnTo>
                    <a:pt x="10496" y="16990"/>
                  </a:lnTo>
                  <a:lnTo>
                    <a:pt x="11674" y="16800"/>
                  </a:lnTo>
                  <a:lnTo>
                    <a:pt x="11871" y="15852"/>
                  </a:lnTo>
                  <a:lnTo>
                    <a:pt x="13051" y="15284"/>
                  </a:lnTo>
                  <a:lnTo>
                    <a:pt x="13640" y="14210"/>
                  </a:lnTo>
                  <a:lnTo>
                    <a:pt x="13248" y="12947"/>
                  </a:lnTo>
                  <a:lnTo>
                    <a:pt x="13837" y="12568"/>
                  </a:lnTo>
                  <a:lnTo>
                    <a:pt x="14721" y="13326"/>
                  </a:lnTo>
                  <a:lnTo>
                    <a:pt x="15508" y="13705"/>
                  </a:lnTo>
                  <a:lnTo>
                    <a:pt x="15606" y="12442"/>
                  </a:lnTo>
                  <a:lnTo>
                    <a:pt x="16883" y="11811"/>
                  </a:lnTo>
                  <a:lnTo>
                    <a:pt x="17276" y="11747"/>
                  </a:lnTo>
                  <a:lnTo>
                    <a:pt x="20913" y="9284"/>
                  </a:lnTo>
                  <a:lnTo>
                    <a:pt x="21011" y="8779"/>
                  </a:lnTo>
                  <a:lnTo>
                    <a:pt x="21600" y="8337"/>
                  </a:lnTo>
                  <a:lnTo>
                    <a:pt x="19733" y="7200"/>
                  </a:lnTo>
                  <a:lnTo>
                    <a:pt x="18456" y="7010"/>
                  </a:lnTo>
                  <a:lnTo>
                    <a:pt x="17768" y="6947"/>
                  </a:lnTo>
                  <a:lnTo>
                    <a:pt x="16883" y="6695"/>
                  </a:lnTo>
                  <a:lnTo>
                    <a:pt x="16294" y="6000"/>
                  </a:lnTo>
                  <a:lnTo>
                    <a:pt x="15802" y="5810"/>
                  </a:lnTo>
                  <a:lnTo>
                    <a:pt x="14721" y="6000"/>
                  </a:lnTo>
                  <a:lnTo>
                    <a:pt x="14229" y="5621"/>
                  </a:lnTo>
                  <a:lnTo>
                    <a:pt x="12756" y="2968"/>
                  </a:lnTo>
                  <a:lnTo>
                    <a:pt x="11871" y="2211"/>
                  </a:lnTo>
                  <a:lnTo>
                    <a:pt x="10889" y="884"/>
                  </a:lnTo>
                  <a:lnTo>
                    <a:pt x="10103" y="63"/>
                  </a:lnTo>
                  <a:lnTo>
                    <a:pt x="8039" y="0"/>
                  </a:lnTo>
                  <a:lnTo>
                    <a:pt x="6859" y="505"/>
                  </a:lnTo>
                  <a:lnTo>
                    <a:pt x="6171" y="1073"/>
                  </a:lnTo>
                  <a:lnTo>
                    <a:pt x="5091" y="1579"/>
                  </a:lnTo>
                  <a:lnTo>
                    <a:pt x="4599" y="1768"/>
                  </a:lnTo>
                  <a:cubicBezTo>
                    <a:pt x="4599" y="1768"/>
                    <a:pt x="2634" y="1011"/>
                    <a:pt x="2634" y="101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81" name="Shape 1247">
              <a:extLst>
                <a:ext uri="{FF2B5EF4-FFF2-40B4-BE49-F238E27FC236}">
                  <a16:creationId xmlns:a16="http://schemas.microsoft.com/office/drawing/2014/main" id="{D2DC9DA0-9B85-450D-BE33-41D7717409BC}"/>
                </a:ext>
              </a:extLst>
            </p:cNvPr>
            <p:cNvSpPr/>
            <p:nvPr/>
          </p:nvSpPr>
          <p:spPr>
            <a:xfrm rot="239813">
              <a:off x="21159399" y="5583965"/>
              <a:ext cx="325761" cy="673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55" y="0"/>
                  </a:moveTo>
                  <a:lnTo>
                    <a:pt x="2152" y="1055"/>
                  </a:lnTo>
                  <a:lnTo>
                    <a:pt x="3025" y="4010"/>
                  </a:lnTo>
                  <a:lnTo>
                    <a:pt x="4555" y="5065"/>
                  </a:lnTo>
                  <a:lnTo>
                    <a:pt x="4773" y="5487"/>
                  </a:lnTo>
                  <a:lnTo>
                    <a:pt x="4773" y="6014"/>
                  </a:lnTo>
                  <a:lnTo>
                    <a:pt x="2152" y="7914"/>
                  </a:lnTo>
                  <a:lnTo>
                    <a:pt x="2152" y="8441"/>
                  </a:lnTo>
                  <a:lnTo>
                    <a:pt x="2370" y="9180"/>
                  </a:lnTo>
                  <a:lnTo>
                    <a:pt x="1058" y="10763"/>
                  </a:lnTo>
                  <a:lnTo>
                    <a:pt x="2370" y="11818"/>
                  </a:lnTo>
                  <a:lnTo>
                    <a:pt x="1058" y="12978"/>
                  </a:lnTo>
                  <a:lnTo>
                    <a:pt x="0" y="14345"/>
                  </a:lnTo>
                  <a:lnTo>
                    <a:pt x="2186" y="17411"/>
                  </a:lnTo>
                  <a:lnTo>
                    <a:pt x="3244" y="19837"/>
                  </a:lnTo>
                  <a:lnTo>
                    <a:pt x="4773" y="21600"/>
                  </a:lnTo>
                  <a:lnTo>
                    <a:pt x="15920" y="19098"/>
                  </a:lnTo>
                  <a:lnTo>
                    <a:pt x="18978" y="18255"/>
                  </a:lnTo>
                  <a:lnTo>
                    <a:pt x="21600" y="16355"/>
                  </a:lnTo>
                  <a:lnTo>
                    <a:pt x="20944" y="14667"/>
                  </a:lnTo>
                  <a:lnTo>
                    <a:pt x="17885" y="13084"/>
                  </a:lnTo>
                  <a:lnTo>
                    <a:pt x="17011" y="11818"/>
                  </a:lnTo>
                  <a:cubicBezTo>
                    <a:pt x="17011" y="11818"/>
                    <a:pt x="4555" y="0"/>
                    <a:pt x="4555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82" name="Shape 1248">
              <a:extLst>
                <a:ext uri="{FF2B5EF4-FFF2-40B4-BE49-F238E27FC236}">
                  <a16:creationId xmlns:a16="http://schemas.microsoft.com/office/drawing/2014/main" id="{EA9B763E-E521-4F30-A461-FC3F9A395D7F}"/>
                </a:ext>
              </a:extLst>
            </p:cNvPr>
            <p:cNvSpPr/>
            <p:nvPr/>
          </p:nvSpPr>
          <p:spPr>
            <a:xfrm rot="239813">
              <a:off x="21159399" y="5583965"/>
              <a:ext cx="325761" cy="6739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4555" y="0"/>
                  </a:moveTo>
                  <a:lnTo>
                    <a:pt x="2152" y="1055"/>
                  </a:lnTo>
                  <a:lnTo>
                    <a:pt x="3025" y="4010"/>
                  </a:lnTo>
                  <a:lnTo>
                    <a:pt x="4555" y="5065"/>
                  </a:lnTo>
                  <a:lnTo>
                    <a:pt x="4773" y="5487"/>
                  </a:lnTo>
                  <a:lnTo>
                    <a:pt x="4773" y="6014"/>
                  </a:lnTo>
                  <a:lnTo>
                    <a:pt x="2152" y="7914"/>
                  </a:lnTo>
                  <a:lnTo>
                    <a:pt x="2152" y="8441"/>
                  </a:lnTo>
                  <a:lnTo>
                    <a:pt x="2370" y="9180"/>
                  </a:lnTo>
                  <a:lnTo>
                    <a:pt x="1058" y="10763"/>
                  </a:lnTo>
                  <a:lnTo>
                    <a:pt x="2370" y="11818"/>
                  </a:lnTo>
                  <a:lnTo>
                    <a:pt x="1058" y="12978"/>
                  </a:lnTo>
                  <a:lnTo>
                    <a:pt x="0" y="14345"/>
                  </a:lnTo>
                  <a:lnTo>
                    <a:pt x="2186" y="17411"/>
                  </a:lnTo>
                  <a:lnTo>
                    <a:pt x="3244" y="19837"/>
                  </a:lnTo>
                  <a:lnTo>
                    <a:pt x="4773" y="21600"/>
                  </a:lnTo>
                  <a:lnTo>
                    <a:pt x="15920" y="19098"/>
                  </a:lnTo>
                  <a:lnTo>
                    <a:pt x="18978" y="18255"/>
                  </a:lnTo>
                  <a:lnTo>
                    <a:pt x="21600" y="16355"/>
                  </a:lnTo>
                  <a:lnTo>
                    <a:pt x="20944" y="14667"/>
                  </a:lnTo>
                  <a:lnTo>
                    <a:pt x="17885" y="13084"/>
                  </a:lnTo>
                  <a:lnTo>
                    <a:pt x="17011" y="11818"/>
                  </a:lnTo>
                  <a:cubicBezTo>
                    <a:pt x="17011" y="11818"/>
                    <a:pt x="4555" y="0"/>
                    <a:pt x="4555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83" name="Shape 1249">
              <a:extLst>
                <a:ext uri="{FF2B5EF4-FFF2-40B4-BE49-F238E27FC236}">
                  <a16:creationId xmlns:a16="http://schemas.microsoft.com/office/drawing/2014/main" id="{D0337A69-DD10-4A3A-BAE4-101255E9BA9D}"/>
                </a:ext>
              </a:extLst>
            </p:cNvPr>
            <p:cNvSpPr/>
            <p:nvPr/>
          </p:nvSpPr>
          <p:spPr>
            <a:xfrm rot="239813">
              <a:off x="20880913" y="5623257"/>
              <a:ext cx="359152" cy="6447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077"/>
                  </a:moveTo>
                  <a:lnTo>
                    <a:pt x="3964" y="9477"/>
                  </a:lnTo>
                  <a:lnTo>
                    <a:pt x="5193" y="11797"/>
                  </a:lnTo>
                  <a:lnTo>
                    <a:pt x="8126" y="13335"/>
                  </a:lnTo>
                  <a:lnTo>
                    <a:pt x="10106" y="16421"/>
                  </a:lnTo>
                  <a:lnTo>
                    <a:pt x="12485" y="21600"/>
                  </a:lnTo>
                  <a:lnTo>
                    <a:pt x="21403" y="20498"/>
                  </a:lnTo>
                  <a:lnTo>
                    <a:pt x="20213" y="18845"/>
                  </a:lnTo>
                  <a:lnTo>
                    <a:pt x="19619" y="17192"/>
                  </a:lnTo>
                  <a:lnTo>
                    <a:pt x="17240" y="12894"/>
                  </a:lnTo>
                  <a:lnTo>
                    <a:pt x="19420" y="10249"/>
                  </a:lnTo>
                  <a:lnTo>
                    <a:pt x="18232" y="9477"/>
                  </a:lnTo>
                  <a:lnTo>
                    <a:pt x="19420" y="8045"/>
                  </a:lnTo>
                  <a:lnTo>
                    <a:pt x="19420" y="6061"/>
                  </a:lnTo>
                  <a:lnTo>
                    <a:pt x="21600" y="4298"/>
                  </a:lnTo>
                  <a:lnTo>
                    <a:pt x="20213" y="2645"/>
                  </a:lnTo>
                  <a:lnTo>
                    <a:pt x="19420" y="0"/>
                  </a:lnTo>
                  <a:lnTo>
                    <a:pt x="16250" y="771"/>
                  </a:lnTo>
                  <a:cubicBezTo>
                    <a:pt x="16250" y="771"/>
                    <a:pt x="0" y="4077"/>
                    <a:pt x="0" y="4077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84" name="Shape 1250">
              <a:extLst>
                <a:ext uri="{FF2B5EF4-FFF2-40B4-BE49-F238E27FC236}">
                  <a16:creationId xmlns:a16="http://schemas.microsoft.com/office/drawing/2014/main" id="{9372B8E5-52AC-4A50-B416-619C5F41BDB0}"/>
                </a:ext>
              </a:extLst>
            </p:cNvPr>
            <p:cNvSpPr/>
            <p:nvPr/>
          </p:nvSpPr>
          <p:spPr>
            <a:xfrm rot="239813">
              <a:off x="20880913" y="5623257"/>
              <a:ext cx="359152" cy="6447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077"/>
                  </a:moveTo>
                  <a:lnTo>
                    <a:pt x="3964" y="9477"/>
                  </a:lnTo>
                  <a:lnTo>
                    <a:pt x="5193" y="11797"/>
                  </a:lnTo>
                  <a:lnTo>
                    <a:pt x="8125" y="13335"/>
                  </a:lnTo>
                  <a:lnTo>
                    <a:pt x="10106" y="16421"/>
                  </a:lnTo>
                  <a:lnTo>
                    <a:pt x="12485" y="21600"/>
                  </a:lnTo>
                  <a:lnTo>
                    <a:pt x="21403" y="20498"/>
                  </a:lnTo>
                  <a:lnTo>
                    <a:pt x="20213" y="18845"/>
                  </a:lnTo>
                  <a:lnTo>
                    <a:pt x="19619" y="17192"/>
                  </a:lnTo>
                  <a:lnTo>
                    <a:pt x="17240" y="12894"/>
                  </a:lnTo>
                  <a:lnTo>
                    <a:pt x="19420" y="10249"/>
                  </a:lnTo>
                  <a:lnTo>
                    <a:pt x="18232" y="9477"/>
                  </a:lnTo>
                  <a:lnTo>
                    <a:pt x="19420" y="8045"/>
                  </a:lnTo>
                  <a:lnTo>
                    <a:pt x="19420" y="6061"/>
                  </a:lnTo>
                  <a:lnTo>
                    <a:pt x="21600" y="4298"/>
                  </a:lnTo>
                  <a:lnTo>
                    <a:pt x="20213" y="2645"/>
                  </a:lnTo>
                  <a:lnTo>
                    <a:pt x="19420" y="0"/>
                  </a:lnTo>
                  <a:lnTo>
                    <a:pt x="16250" y="772"/>
                  </a:lnTo>
                  <a:cubicBezTo>
                    <a:pt x="16250" y="772"/>
                    <a:pt x="0" y="4077"/>
                    <a:pt x="0" y="4077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85" name="Shape 1251">
              <a:extLst>
                <a:ext uri="{FF2B5EF4-FFF2-40B4-BE49-F238E27FC236}">
                  <a16:creationId xmlns:a16="http://schemas.microsoft.com/office/drawing/2014/main" id="{1CE0076F-6670-43E1-86D6-855AC81C3B12}"/>
                </a:ext>
              </a:extLst>
            </p:cNvPr>
            <p:cNvSpPr/>
            <p:nvPr/>
          </p:nvSpPr>
          <p:spPr>
            <a:xfrm rot="239813">
              <a:off x="21064179" y="6108150"/>
              <a:ext cx="687013" cy="381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241"/>
                  </a:moveTo>
                  <a:lnTo>
                    <a:pt x="207" y="16200"/>
                  </a:lnTo>
                  <a:lnTo>
                    <a:pt x="723" y="18621"/>
                  </a:lnTo>
                  <a:lnTo>
                    <a:pt x="827" y="21600"/>
                  </a:lnTo>
                  <a:lnTo>
                    <a:pt x="12505" y="12662"/>
                  </a:lnTo>
                  <a:lnTo>
                    <a:pt x="14882" y="17690"/>
                  </a:lnTo>
                  <a:lnTo>
                    <a:pt x="15812" y="18807"/>
                  </a:lnTo>
                  <a:lnTo>
                    <a:pt x="16639" y="15641"/>
                  </a:lnTo>
                  <a:lnTo>
                    <a:pt x="16846" y="14152"/>
                  </a:lnTo>
                  <a:lnTo>
                    <a:pt x="17673" y="14525"/>
                  </a:lnTo>
                  <a:lnTo>
                    <a:pt x="18810" y="15082"/>
                  </a:lnTo>
                  <a:lnTo>
                    <a:pt x="19429" y="14152"/>
                  </a:lnTo>
                  <a:lnTo>
                    <a:pt x="19740" y="13221"/>
                  </a:lnTo>
                  <a:lnTo>
                    <a:pt x="21600" y="10428"/>
                  </a:lnTo>
                  <a:lnTo>
                    <a:pt x="21600" y="8566"/>
                  </a:lnTo>
                  <a:lnTo>
                    <a:pt x="20773" y="7262"/>
                  </a:lnTo>
                  <a:lnTo>
                    <a:pt x="19740" y="6518"/>
                  </a:lnTo>
                  <a:lnTo>
                    <a:pt x="18810" y="6518"/>
                  </a:lnTo>
                  <a:lnTo>
                    <a:pt x="19223" y="7635"/>
                  </a:lnTo>
                  <a:lnTo>
                    <a:pt x="19843" y="8939"/>
                  </a:lnTo>
                  <a:lnTo>
                    <a:pt x="20153" y="9683"/>
                  </a:lnTo>
                  <a:lnTo>
                    <a:pt x="19740" y="12104"/>
                  </a:lnTo>
                  <a:lnTo>
                    <a:pt x="18396" y="12662"/>
                  </a:lnTo>
                  <a:lnTo>
                    <a:pt x="17569" y="11918"/>
                  </a:lnTo>
                  <a:lnTo>
                    <a:pt x="16846" y="10241"/>
                  </a:lnTo>
                  <a:lnTo>
                    <a:pt x="16329" y="8752"/>
                  </a:lnTo>
                  <a:lnTo>
                    <a:pt x="14055" y="5586"/>
                  </a:lnTo>
                  <a:lnTo>
                    <a:pt x="14158" y="3352"/>
                  </a:lnTo>
                  <a:lnTo>
                    <a:pt x="13849" y="1676"/>
                  </a:lnTo>
                  <a:lnTo>
                    <a:pt x="12505" y="0"/>
                  </a:lnTo>
                  <a:lnTo>
                    <a:pt x="11162" y="2793"/>
                  </a:lnTo>
                  <a:lnTo>
                    <a:pt x="4754" y="8193"/>
                  </a:lnTo>
                  <a:lnTo>
                    <a:pt x="4065" y="8770"/>
                  </a:lnTo>
                  <a:cubicBezTo>
                    <a:pt x="4065" y="8770"/>
                    <a:pt x="0" y="10241"/>
                    <a:pt x="0" y="1024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86" name="Shape 1252">
              <a:extLst>
                <a:ext uri="{FF2B5EF4-FFF2-40B4-BE49-F238E27FC236}">
                  <a16:creationId xmlns:a16="http://schemas.microsoft.com/office/drawing/2014/main" id="{BC513B2C-4E3E-4227-9376-F2331770BF95}"/>
                </a:ext>
              </a:extLst>
            </p:cNvPr>
            <p:cNvSpPr/>
            <p:nvPr/>
          </p:nvSpPr>
          <p:spPr>
            <a:xfrm rot="239813">
              <a:off x="21064179" y="6108150"/>
              <a:ext cx="687013" cy="3818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0241"/>
                  </a:moveTo>
                  <a:lnTo>
                    <a:pt x="207" y="16200"/>
                  </a:lnTo>
                  <a:lnTo>
                    <a:pt x="723" y="18621"/>
                  </a:lnTo>
                  <a:lnTo>
                    <a:pt x="827" y="21600"/>
                  </a:lnTo>
                  <a:lnTo>
                    <a:pt x="12505" y="12662"/>
                  </a:lnTo>
                  <a:lnTo>
                    <a:pt x="14882" y="17690"/>
                  </a:lnTo>
                  <a:lnTo>
                    <a:pt x="15812" y="18807"/>
                  </a:lnTo>
                  <a:lnTo>
                    <a:pt x="16639" y="15641"/>
                  </a:lnTo>
                  <a:lnTo>
                    <a:pt x="16846" y="14152"/>
                  </a:lnTo>
                  <a:lnTo>
                    <a:pt x="17673" y="14525"/>
                  </a:lnTo>
                  <a:lnTo>
                    <a:pt x="18810" y="15082"/>
                  </a:lnTo>
                  <a:lnTo>
                    <a:pt x="19429" y="14152"/>
                  </a:lnTo>
                  <a:lnTo>
                    <a:pt x="19740" y="13221"/>
                  </a:lnTo>
                  <a:lnTo>
                    <a:pt x="21600" y="10428"/>
                  </a:lnTo>
                  <a:lnTo>
                    <a:pt x="21600" y="8566"/>
                  </a:lnTo>
                  <a:lnTo>
                    <a:pt x="20773" y="7262"/>
                  </a:lnTo>
                  <a:lnTo>
                    <a:pt x="19740" y="6518"/>
                  </a:lnTo>
                  <a:lnTo>
                    <a:pt x="18810" y="6518"/>
                  </a:lnTo>
                  <a:lnTo>
                    <a:pt x="19223" y="7635"/>
                  </a:lnTo>
                  <a:lnTo>
                    <a:pt x="19843" y="8939"/>
                  </a:lnTo>
                  <a:lnTo>
                    <a:pt x="20153" y="9683"/>
                  </a:lnTo>
                  <a:lnTo>
                    <a:pt x="19740" y="12104"/>
                  </a:lnTo>
                  <a:lnTo>
                    <a:pt x="18396" y="12662"/>
                  </a:lnTo>
                  <a:lnTo>
                    <a:pt x="17569" y="11918"/>
                  </a:lnTo>
                  <a:lnTo>
                    <a:pt x="16846" y="10241"/>
                  </a:lnTo>
                  <a:lnTo>
                    <a:pt x="16329" y="8752"/>
                  </a:lnTo>
                  <a:lnTo>
                    <a:pt x="14055" y="5586"/>
                  </a:lnTo>
                  <a:lnTo>
                    <a:pt x="14158" y="3352"/>
                  </a:lnTo>
                  <a:lnTo>
                    <a:pt x="13849" y="1676"/>
                  </a:lnTo>
                  <a:lnTo>
                    <a:pt x="12505" y="0"/>
                  </a:lnTo>
                  <a:lnTo>
                    <a:pt x="11162" y="2793"/>
                  </a:lnTo>
                  <a:lnTo>
                    <a:pt x="4754" y="8193"/>
                  </a:lnTo>
                  <a:lnTo>
                    <a:pt x="4065" y="8770"/>
                  </a:lnTo>
                  <a:cubicBezTo>
                    <a:pt x="4065" y="8770"/>
                    <a:pt x="0" y="10241"/>
                    <a:pt x="0" y="1024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87" name="Shape 1253">
              <a:extLst>
                <a:ext uri="{FF2B5EF4-FFF2-40B4-BE49-F238E27FC236}">
                  <a16:creationId xmlns:a16="http://schemas.microsoft.com/office/drawing/2014/main" id="{97072C53-CF42-4A4F-B8AB-FE92DC91A6C1}"/>
                </a:ext>
              </a:extLst>
            </p:cNvPr>
            <p:cNvSpPr/>
            <p:nvPr/>
          </p:nvSpPr>
          <p:spPr>
            <a:xfrm rot="239813">
              <a:off x="21389759" y="6329317"/>
              <a:ext cx="106513" cy="173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20"/>
                  </a:moveTo>
                  <a:lnTo>
                    <a:pt x="9533" y="12566"/>
                  </a:lnTo>
                  <a:lnTo>
                    <a:pt x="8893" y="16887"/>
                  </a:lnTo>
                  <a:lnTo>
                    <a:pt x="13976" y="21600"/>
                  </a:lnTo>
                  <a:lnTo>
                    <a:pt x="20331" y="17671"/>
                  </a:lnTo>
                  <a:lnTo>
                    <a:pt x="21600" y="13745"/>
                  </a:lnTo>
                  <a:lnTo>
                    <a:pt x="20331" y="10603"/>
                  </a:lnTo>
                  <a:lnTo>
                    <a:pt x="21600" y="7461"/>
                  </a:lnTo>
                  <a:lnTo>
                    <a:pt x="13976" y="0"/>
                  </a:lnTo>
                  <a:cubicBezTo>
                    <a:pt x="13976" y="0"/>
                    <a:pt x="0" y="4320"/>
                    <a:pt x="0" y="432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88" name="Shape 1254">
              <a:extLst>
                <a:ext uri="{FF2B5EF4-FFF2-40B4-BE49-F238E27FC236}">
                  <a16:creationId xmlns:a16="http://schemas.microsoft.com/office/drawing/2014/main" id="{E8CDD909-162F-43AC-81B2-798522EACC59}"/>
                </a:ext>
              </a:extLst>
            </p:cNvPr>
            <p:cNvSpPr/>
            <p:nvPr/>
          </p:nvSpPr>
          <p:spPr>
            <a:xfrm rot="239813">
              <a:off x="21389759" y="6329317"/>
              <a:ext cx="106513" cy="17318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4320"/>
                  </a:moveTo>
                  <a:lnTo>
                    <a:pt x="9533" y="12566"/>
                  </a:lnTo>
                  <a:lnTo>
                    <a:pt x="8893" y="16887"/>
                  </a:lnTo>
                  <a:lnTo>
                    <a:pt x="13976" y="21600"/>
                  </a:lnTo>
                  <a:lnTo>
                    <a:pt x="20331" y="17671"/>
                  </a:lnTo>
                  <a:lnTo>
                    <a:pt x="21600" y="13745"/>
                  </a:lnTo>
                  <a:lnTo>
                    <a:pt x="20331" y="10603"/>
                  </a:lnTo>
                  <a:lnTo>
                    <a:pt x="21600" y="7461"/>
                  </a:lnTo>
                  <a:lnTo>
                    <a:pt x="13976" y="0"/>
                  </a:lnTo>
                  <a:cubicBezTo>
                    <a:pt x="13976" y="0"/>
                    <a:pt x="0" y="4320"/>
                    <a:pt x="0" y="432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89" name="Shape 1255">
              <a:extLst>
                <a:ext uri="{FF2B5EF4-FFF2-40B4-BE49-F238E27FC236}">
                  <a16:creationId xmlns:a16="http://schemas.microsoft.com/office/drawing/2014/main" id="{4E8507A0-F9F3-40E0-A2D2-51250C8825CC}"/>
                </a:ext>
              </a:extLst>
            </p:cNvPr>
            <p:cNvSpPr/>
            <p:nvPr/>
          </p:nvSpPr>
          <p:spPr>
            <a:xfrm rot="239813">
              <a:off x="21083607" y="6351573"/>
              <a:ext cx="361242" cy="317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260"/>
                  </a:moveTo>
                  <a:lnTo>
                    <a:pt x="190" y="13342"/>
                  </a:lnTo>
                  <a:lnTo>
                    <a:pt x="5071" y="21600"/>
                  </a:lnTo>
                  <a:lnTo>
                    <a:pt x="8641" y="19695"/>
                  </a:lnTo>
                  <a:lnTo>
                    <a:pt x="9579" y="17789"/>
                  </a:lnTo>
                  <a:lnTo>
                    <a:pt x="11458" y="15248"/>
                  </a:lnTo>
                  <a:lnTo>
                    <a:pt x="14840" y="15037"/>
                  </a:lnTo>
                  <a:lnTo>
                    <a:pt x="16341" y="14189"/>
                  </a:lnTo>
                  <a:lnTo>
                    <a:pt x="17092" y="11860"/>
                  </a:lnTo>
                  <a:lnTo>
                    <a:pt x="21224" y="10589"/>
                  </a:lnTo>
                  <a:lnTo>
                    <a:pt x="21600" y="9742"/>
                  </a:lnTo>
                  <a:lnTo>
                    <a:pt x="20474" y="6778"/>
                  </a:lnTo>
                  <a:lnTo>
                    <a:pt x="20474" y="3391"/>
                  </a:lnTo>
                  <a:lnTo>
                    <a:pt x="17281" y="0"/>
                  </a:lnTo>
                  <a:cubicBezTo>
                    <a:pt x="17281" y="0"/>
                    <a:pt x="0" y="8260"/>
                    <a:pt x="0" y="826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90" name="Shape 1256">
              <a:extLst>
                <a:ext uri="{FF2B5EF4-FFF2-40B4-BE49-F238E27FC236}">
                  <a16:creationId xmlns:a16="http://schemas.microsoft.com/office/drawing/2014/main" id="{D2EEB060-872F-48DC-BB58-9F9AD5371958}"/>
                </a:ext>
              </a:extLst>
            </p:cNvPr>
            <p:cNvSpPr/>
            <p:nvPr/>
          </p:nvSpPr>
          <p:spPr>
            <a:xfrm rot="239813">
              <a:off x="21083607" y="6351573"/>
              <a:ext cx="361242" cy="3171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260"/>
                  </a:moveTo>
                  <a:lnTo>
                    <a:pt x="190" y="13342"/>
                  </a:lnTo>
                  <a:lnTo>
                    <a:pt x="5071" y="21600"/>
                  </a:lnTo>
                  <a:lnTo>
                    <a:pt x="8641" y="19695"/>
                  </a:lnTo>
                  <a:lnTo>
                    <a:pt x="9579" y="17789"/>
                  </a:lnTo>
                  <a:lnTo>
                    <a:pt x="11458" y="15248"/>
                  </a:lnTo>
                  <a:lnTo>
                    <a:pt x="14840" y="15037"/>
                  </a:lnTo>
                  <a:lnTo>
                    <a:pt x="16341" y="14189"/>
                  </a:lnTo>
                  <a:lnTo>
                    <a:pt x="17092" y="11860"/>
                  </a:lnTo>
                  <a:lnTo>
                    <a:pt x="21224" y="10589"/>
                  </a:lnTo>
                  <a:lnTo>
                    <a:pt x="21600" y="9742"/>
                  </a:lnTo>
                  <a:lnTo>
                    <a:pt x="20473" y="6778"/>
                  </a:lnTo>
                  <a:lnTo>
                    <a:pt x="20473" y="3391"/>
                  </a:lnTo>
                  <a:lnTo>
                    <a:pt x="17281" y="0"/>
                  </a:lnTo>
                  <a:cubicBezTo>
                    <a:pt x="17281" y="0"/>
                    <a:pt x="0" y="8260"/>
                    <a:pt x="0" y="826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91" name="Shape 1257">
              <a:extLst>
                <a:ext uri="{FF2B5EF4-FFF2-40B4-BE49-F238E27FC236}">
                  <a16:creationId xmlns:a16="http://schemas.microsoft.com/office/drawing/2014/main" id="{78575DFB-AB29-4BE3-B055-04F9B8952838}"/>
                </a:ext>
              </a:extLst>
            </p:cNvPr>
            <p:cNvSpPr/>
            <p:nvPr/>
          </p:nvSpPr>
          <p:spPr>
            <a:xfrm rot="239813">
              <a:off x="20819374" y="6688143"/>
              <a:ext cx="288167" cy="600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" y="0"/>
                  </a:moveTo>
                  <a:lnTo>
                    <a:pt x="704" y="3037"/>
                  </a:lnTo>
                  <a:lnTo>
                    <a:pt x="0" y="4612"/>
                  </a:lnTo>
                  <a:lnTo>
                    <a:pt x="1408" y="6525"/>
                  </a:lnTo>
                  <a:lnTo>
                    <a:pt x="1644" y="8325"/>
                  </a:lnTo>
                  <a:lnTo>
                    <a:pt x="4460" y="8775"/>
                  </a:lnTo>
                  <a:lnTo>
                    <a:pt x="8686" y="9450"/>
                  </a:lnTo>
                  <a:lnTo>
                    <a:pt x="8922" y="11475"/>
                  </a:lnTo>
                  <a:lnTo>
                    <a:pt x="5165" y="14287"/>
                  </a:lnTo>
                  <a:lnTo>
                    <a:pt x="3052" y="16538"/>
                  </a:lnTo>
                  <a:lnTo>
                    <a:pt x="4227" y="18113"/>
                  </a:lnTo>
                  <a:lnTo>
                    <a:pt x="8217" y="18900"/>
                  </a:lnTo>
                  <a:lnTo>
                    <a:pt x="12443" y="19237"/>
                  </a:lnTo>
                  <a:lnTo>
                    <a:pt x="12913" y="20588"/>
                  </a:lnTo>
                  <a:lnTo>
                    <a:pt x="14790" y="21600"/>
                  </a:lnTo>
                  <a:lnTo>
                    <a:pt x="15965" y="20700"/>
                  </a:lnTo>
                  <a:lnTo>
                    <a:pt x="16435" y="18787"/>
                  </a:lnTo>
                  <a:lnTo>
                    <a:pt x="16904" y="18113"/>
                  </a:lnTo>
                  <a:lnTo>
                    <a:pt x="18078" y="16763"/>
                  </a:lnTo>
                  <a:lnTo>
                    <a:pt x="18312" y="14737"/>
                  </a:lnTo>
                  <a:lnTo>
                    <a:pt x="19956" y="13387"/>
                  </a:lnTo>
                  <a:lnTo>
                    <a:pt x="19722" y="12488"/>
                  </a:lnTo>
                  <a:lnTo>
                    <a:pt x="21366" y="9787"/>
                  </a:lnTo>
                  <a:lnTo>
                    <a:pt x="21600" y="7987"/>
                  </a:lnTo>
                  <a:lnTo>
                    <a:pt x="19017" y="6862"/>
                  </a:lnTo>
                  <a:lnTo>
                    <a:pt x="16904" y="6975"/>
                  </a:lnTo>
                  <a:lnTo>
                    <a:pt x="16435" y="6525"/>
                  </a:lnTo>
                  <a:lnTo>
                    <a:pt x="15730" y="5625"/>
                  </a:lnTo>
                  <a:lnTo>
                    <a:pt x="16904" y="3487"/>
                  </a:lnTo>
                  <a:lnTo>
                    <a:pt x="19017" y="1800"/>
                  </a:lnTo>
                  <a:lnTo>
                    <a:pt x="16200" y="788"/>
                  </a:lnTo>
                  <a:lnTo>
                    <a:pt x="11035" y="1012"/>
                  </a:lnTo>
                  <a:cubicBezTo>
                    <a:pt x="11035" y="1012"/>
                    <a:pt x="1175" y="0"/>
                    <a:pt x="1175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92" name="Shape 1258">
              <a:extLst>
                <a:ext uri="{FF2B5EF4-FFF2-40B4-BE49-F238E27FC236}">
                  <a16:creationId xmlns:a16="http://schemas.microsoft.com/office/drawing/2014/main" id="{86D708B0-0836-4B93-AC9F-D66FC5F9DF15}"/>
                </a:ext>
              </a:extLst>
            </p:cNvPr>
            <p:cNvSpPr/>
            <p:nvPr/>
          </p:nvSpPr>
          <p:spPr>
            <a:xfrm rot="239813">
              <a:off x="20819374" y="6688143"/>
              <a:ext cx="288167" cy="6009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5" y="0"/>
                  </a:moveTo>
                  <a:lnTo>
                    <a:pt x="704" y="3037"/>
                  </a:lnTo>
                  <a:lnTo>
                    <a:pt x="0" y="4612"/>
                  </a:lnTo>
                  <a:lnTo>
                    <a:pt x="1408" y="6525"/>
                  </a:lnTo>
                  <a:lnTo>
                    <a:pt x="1644" y="8325"/>
                  </a:lnTo>
                  <a:lnTo>
                    <a:pt x="4460" y="8775"/>
                  </a:lnTo>
                  <a:lnTo>
                    <a:pt x="8686" y="9450"/>
                  </a:lnTo>
                  <a:lnTo>
                    <a:pt x="8922" y="11475"/>
                  </a:lnTo>
                  <a:lnTo>
                    <a:pt x="5165" y="14287"/>
                  </a:lnTo>
                  <a:lnTo>
                    <a:pt x="3052" y="16538"/>
                  </a:lnTo>
                  <a:lnTo>
                    <a:pt x="4227" y="18113"/>
                  </a:lnTo>
                  <a:lnTo>
                    <a:pt x="8217" y="18900"/>
                  </a:lnTo>
                  <a:lnTo>
                    <a:pt x="12443" y="19237"/>
                  </a:lnTo>
                  <a:lnTo>
                    <a:pt x="12913" y="20588"/>
                  </a:lnTo>
                  <a:lnTo>
                    <a:pt x="14790" y="21600"/>
                  </a:lnTo>
                  <a:lnTo>
                    <a:pt x="15965" y="20700"/>
                  </a:lnTo>
                  <a:lnTo>
                    <a:pt x="16435" y="18787"/>
                  </a:lnTo>
                  <a:lnTo>
                    <a:pt x="16904" y="18113"/>
                  </a:lnTo>
                  <a:lnTo>
                    <a:pt x="18078" y="16763"/>
                  </a:lnTo>
                  <a:lnTo>
                    <a:pt x="18312" y="14737"/>
                  </a:lnTo>
                  <a:lnTo>
                    <a:pt x="19956" y="13387"/>
                  </a:lnTo>
                  <a:lnTo>
                    <a:pt x="19722" y="12488"/>
                  </a:lnTo>
                  <a:lnTo>
                    <a:pt x="21366" y="9787"/>
                  </a:lnTo>
                  <a:lnTo>
                    <a:pt x="21600" y="7987"/>
                  </a:lnTo>
                  <a:lnTo>
                    <a:pt x="19017" y="6862"/>
                  </a:lnTo>
                  <a:lnTo>
                    <a:pt x="16904" y="6975"/>
                  </a:lnTo>
                  <a:lnTo>
                    <a:pt x="16435" y="6525"/>
                  </a:lnTo>
                  <a:lnTo>
                    <a:pt x="15730" y="5625"/>
                  </a:lnTo>
                  <a:lnTo>
                    <a:pt x="16904" y="3487"/>
                  </a:lnTo>
                  <a:lnTo>
                    <a:pt x="19017" y="1800"/>
                  </a:lnTo>
                  <a:lnTo>
                    <a:pt x="16200" y="788"/>
                  </a:lnTo>
                  <a:lnTo>
                    <a:pt x="11035" y="1012"/>
                  </a:lnTo>
                  <a:cubicBezTo>
                    <a:pt x="11035" y="1012"/>
                    <a:pt x="1175" y="0"/>
                    <a:pt x="1175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93" name="Shape 1259">
              <a:extLst>
                <a:ext uri="{FF2B5EF4-FFF2-40B4-BE49-F238E27FC236}">
                  <a16:creationId xmlns:a16="http://schemas.microsoft.com/office/drawing/2014/main" id="{67DCC920-C145-4187-9986-D718FF3FAF82}"/>
                </a:ext>
              </a:extLst>
            </p:cNvPr>
            <p:cNvSpPr/>
            <p:nvPr/>
          </p:nvSpPr>
          <p:spPr>
            <a:xfrm rot="239813">
              <a:off x="20786171" y="7131932"/>
              <a:ext cx="202553" cy="329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34"/>
                  </a:moveTo>
                  <a:lnTo>
                    <a:pt x="4319" y="6995"/>
                  </a:lnTo>
                  <a:lnTo>
                    <a:pt x="3987" y="8640"/>
                  </a:lnTo>
                  <a:lnTo>
                    <a:pt x="7310" y="12137"/>
                  </a:lnTo>
                  <a:lnTo>
                    <a:pt x="6645" y="13577"/>
                  </a:lnTo>
                  <a:lnTo>
                    <a:pt x="9304" y="17075"/>
                  </a:lnTo>
                  <a:lnTo>
                    <a:pt x="9635" y="19132"/>
                  </a:lnTo>
                  <a:lnTo>
                    <a:pt x="10965" y="21600"/>
                  </a:lnTo>
                  <a:lnTo>
                    <a:pt x="12958" y="20366"/>
                  </a:lnTo>
                  <a:lnTo>
                    <a:pt x="15950" y="19749"/>
                  </a:lnTo>
                  <a:lnTo>
                    <a:pt x="16283" y="20980"/>
                  </a:lnTo>
                  <a:lnTo>
                    <a:pt x="21600" y="19948"/>
                  </a:lnTo>
                  <a:cubicBezTo>
                    <a:pt x="21600" y="18305"/>
                    <a:pt x="21600" y="16662"/>
                    <a:pt x="21599" y="15018"/>
                  </a:cubicBezTo>
                  <a:lnTo>
                    <a:pt x="20601" y="12959"/>
                  </a:lnTo>
                  <a:lnTo>
                    <a:pt x="17943" y="11520"/>
                  </a:lnTo>
                  <a:lnTo>
                    <a:pt x="16945" y="12137"/>
                  </a:lnTo>
                  <a:lnTo>
                    <a:pt x="14288" y="11315"/>
                  </a:lnTo>
                  <a:lnTo>
                    <a:pt x="11630" y="9463"/>
                  </a:lnTo>
                  <a:lnTo>
                    <a:pt x="9967" y="7817"/>
                  </a:lnTo>
                  <a:lnTo>
                    <a:pt x="4319" y="0"/>
                  </a:lnTo>
                  <a:cubicBezTo>
                    <a:pt x="4319" y="0"/>
                    <a:pt x="0" y="1234"/>
                    <a:pt x="0" y="1234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94" name="Shape 1260">
              <a:extLst>
                <a:ext uri="{FF2B5EF4-FFF2-40B4-BE49-F238E27FC236}">
                  <a16:creationId xmlns:a16="http://schemas.microsoft.com/office/drawing/2014/main" id="{A8FB5E59-9A04-4669-B3E6-0594ABF7422A}"/>
                </a:ext>
              </a:extLst>
            </p:cNvPr>
            <p:cNvSpPr/>
            <p:nvPr/>
          </p:nvSpPr>
          <p:spPr>
            <a:xfrm rot="239813">
              <a:off x="20786171" y="7131932"/>
              <a:ext cx="202553" cy="3296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34"/>
                  </a:moveTo>
                  <a:lnTo>
                    <a:pt x="4319" y="6995"/>
                  </a:lnTo>
                  <a:lnTo>
                    <a:pt x="3987" y="8640"/>
                  </a:lnTo>
                  <a:lnTo>
                    <a:pt x="7310" y="12137"/>
                  </a:lnTo>
                  <a:lnTo>
                    <a:pt x="6645" y="13577"/>
                  </a:lnTo>
                  <a:lnTo>
                    <a:pt x="9304" y="17075"/>
                  </a:lnTo>
                  <a:lnTo>
                    <a:pt x="9635" y="19132"/>
                  </a:lnTo>
                  <a:lnTo>
                    <a:pt x="10965" y="21600"/>
                  </a:lnTo>
                  <a:lnTo>
                    <a:pt x="12958" y="20366"/>
                  </a:lnTo>
                  <a:lnTo>
                    <a:pt x="15950" y="19749"/>
                  </a:lnTo>
                  <a:lnTo>
                    <a:pt x="16283" y="20980"/>
                  </a:lnTo>
                  <a:lnTo>
                    <a:pt x="21600" y="19948"/>
                  </a:lnTo>
                  <a:cubicBezTo>
                    <a:pt x="21600" y="18305"/>
                    <a:pt x="21600" y="16662"/>
                    <a:pt x="21599" y="15018"/>
                  </a:cubicBezTo>
                  <a:lnTo>
                    <a:pt x="20601" y="12959"/>
                  </a:lnTo>
                  <a:lnTo>
                    <a:pt x="17943" y="11520"/>
                  </a:lnTo>
                  <a:lnTo>
                    <a:pt x="16945" y="12137"/>
                  </a:lnTo>
                  <a:lnTo>
                    <a:pt x="14288" y="11315"/>
                  </a:lnTo>
                  <a:lnTo>
                    <a:pt x="11630" y="9463"/>
                  </a:lnTo>
                  <a:lnTo>
                    <a:pt x="9967" y="7817"/>
                  </a:lnTo>
                  <a:lnTo>
                    <a:pt x="4319" y="0"/>
                  </a:lnTo>
                  <a:cubicBezTo>
                    <a:pt x="4319" y="0"/>
                    <a:pt x="0" y="1234"/>
                    <a:pt x="0" y="1234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95" name="Shape 1261">
              <a:extLst>
                <a:ext uri="{FF2B5EF4-FFF2-40B4-BE49-F238E27FC236}">
                  <a16:creationId xmlns:a16="http://schemas.microsoft.com/office/drawing/2014/main" id="{69CC25BE-F406-4210-8D2E-F3510627AC57}"/>
                </a:ext>
              </a:extLst>
            </p:cNvPr>
            <p:cNvSpPr/>
            <p:nvPr/>
          </p:nvSpPr>
          <p:spPr>
            <a:xfrm rot="239813">
              <a:off x="19553598" y="7139206"/>
              <a:ext cx="874941" cy="955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94" y="141"/>
                  </a:moveTo>
                  <a:lnTo>
                    <a:pt x="6348" y="2329"/>
                  </a:lnTo>
                  <a:lnTo>
                    <a:pt x="6348" y="5435"/>
                  </a:lnTo>
                  <a:lnTo>
                    <a:pt x="4800" y="7976"/>
                  </a:lnTo>
                  <a:lnTo>
                    <a:pt x="3639" y="8611"/>
                  </a:lnTo>
                  <a:lnTo>
                    <a:pt x="3019" y="8964"/>
                  </a:lnTo>
                  <a:lnTo>
                    <a:pt x="2942" y="9811"/>
                  </a:lnTo>
                  <a:lnTo>
                    <a:pt x="3329" y="9952"/>
                  </a:lnTo>
                  <a:lnTo>
                    <a:pt x="3252" y="10658"/>
                  </a:lnTo>
                  <a:lnTo>
                    <a:pt x="3406" y="11082"/>
                  </a:lnTo>
                  <a:lnTo>
                    <a:pt x="2710" y="11646"/>
                  </a:lnTo>
                  <a:lnTo>
                    <a:pt x="2477" y="10870"/>
                  </a:lnTo>
                  <a:lnTo>
                    <a:pt x="1471" y="11434"/>
                  </a:lnTo>
                  <a:lnTo>
                    <a:pt x="1471" y="12634"/>
                  </a:lnTo>
                  <a:lnTo>
                    <a:pt x="1703" y="13128"/>
                  </a:lnTo>
                  <a:lnTo>
                    <a:pt x="0" y="15034"/>
                  </a:lnTo>
                  <a:lnTo>
                    <a:pt x="1084" y="18140"/>
                  </a:lnTo>
                  <a:lnTo>
                    <a:pt x="2864" y="19198"/>
                  </a:lnTo>
                  <a:lnTo>
                    <a:pt x="3406" y="19057"/>
                  </a:lnTo>
                  <a:lnTo>
                    <a:pt x="4955" y="20469"/>
                  </a:lnTo>
                  <a:lnTo>
                    <a:pt x="6967" y="21600"/>
                  </a:lnTo>
                  <a:lnTo>
                    <a:pt x="7510" y="19905"/>
                  </a:lnTo>
                  <a:lnTo>
                    <a:pt x="9290" y="19269"/>
                  </a:lnTo>
                  <a:lnTo>
                    <a:pt x="11535" y="18635"/>
                  </a:lnTo>
                  <a:lnTo>
                    <a:pt x="12000" y="17857"/>
                  </a:lnTo>
                  <a:lnTo>
                    <a:pt x="11923" y="16728"/>
                  </a:lnTo>
                  <a:lnTo>
                    <a:pt x="12000" y="15811"/>
                  </a:lnTo>
                  <a:lnTo>
                    <a:pt x="12155" y="14893"/>
                  </a:lnTo>
                  <a:lnTo>
                    <a:pt x="12387" y="14187"/>
                  </a:lnTo>
                  <a:lnTo>
                    <a:pt x="13238" y="13058"/>
                  </a:lnTo>
                  <a:lnTo>
                    <a:pt x="13935" y="11576"/>
                  </a:lnTo>
                  <a:lnTo>
                    <a:pt x="15484" y="10658"/>
                  </a:lnTo>
                  <a:lnTo>
                    <a:pt x="16335" y="9952"/>
                  </a:lnTo>
                  <a:lnTo>
                    <a:pt x="16491" y="8823"/>
                  </a:lnTo>
                  <a:lnTo>
                    <a:pt x="18658" y="5717"/>
                  </a:lnTo>
                  <a:lnTo>
                    <a:pt x="18581" y="5153"/>
                  </a:lnTo>
                  <a:lnTo>
                    <a:pt x="18658" y="4870"/>
                  </a:lnTo>
                  <a:lnTo>
                    <a:pt x="19975" y="4588"/>
                  </a:lnTo>
                  <a:lnTo>
                    <a:pt x="20438" y="4870"/>
                  </a:lnTo>
                  <a:lnTo>
                    <a:pt x="21058" y="4941"/>
                  </a:lnTo>
                  <a:lnTo>
                    <a:pt x="21445" y="4094"/>
                  </a:lnTo>
                  <a:lnTo>
                    <a:pt x="21600" y="3670"/>
                  </a:lnTo>
                  <a:lnTo>
                    <a:pt x="20981" y="3247"/>
                  </a:lnTo>
                  <a:lnTo>
                    <a:pt x="20903" y="2894"/>
                  </a:lnTo>
                  <a:lnTo>
                    <a:pt x="20206" y="2611"/>
                  </a:lnTo>
                  <a:lnTo>
                    <a:pt x="19200" y="2753"/>
                  </a:lnTo>
                  <a:lnTo>
                    <a:pt x="18658" y="3247"/>
                  </a:lnTo>
                  <a:lnTo>
                    <a:pt x="18348" y="3600"/>
                  </a:lnTo>
                  <a:lnTo>
                    <a:pt x="17806" y="3882"/>
                  </a:lnTo>
                  <a:lnTo>
                    <a:pt x="17187" y="4094"/>
                  </a:lnTo>
                  <a:lnTo>
                    <a:pt x="16800" y="3952"/>
                  </a:lnTo>
                  <a:lnTo>
                    <a:pt x="16335" y="3952"/>
                  </a:lnTo>
                  <a:lnTo>
                    <a:pt x="16103" y="3741"/>
                  </a:lnTo>
                  <a:lnTo>
                    <a:pt x="15561" y="5011"/>
                  </a:lnTo>
                  <a:lnTo>
                    <a:pt x="15251" y="5294"/>
                  </a:lnTo>
                  <a:lnTo>
                    <a:pt x="14942" y="5294"/>
                  </a:lnTo>
                  <a:lnTo>
                    <a:pt x="14477" y="5717"/>
                  </a:lnTo>
                  <a:lnTo>
                    <a:pt x="14013" y="6070"/>
                  </a:lnTo>
                  <a:lnTo>
                    <a:pt x="13703" y="6282"/>
                  </a:lnTo>
                  <a:lnTo>
                    <a:pt x="13394" y="5647"/>
                  </a:lnTo>
                  <a:lnTo>
                    <a:pt x="12929" y="5011"/>
                  </a:lnTo>
                  <a:lnTo>
                    <a:pt x="12542" y="4447"/>
                  </a:lnTo>
                  <a:lnTo>
                    <a:pt x="8052" y="5505"/>
                  </a:lnTo>
                  <a:lnTo>
                    <a:pt x="6581" y="0"/>
                  </a:lnTo>
                  <a:cubicBezTo>
                    <a:pt x="6581" y="0"/>
                    <a:pt x="6194" y="141"/>
                    <a:pt x="6194" y="14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96" name="Shape 1262">
              <a:extLst>
                <a:ext uri="{FF2B5EF4-FFF2-40B4-BE49-F238E27FC236}">
                  <a16:creationId xmlns:a16="http://schemas.microsoft.com/office/drawing/2014/main" id="{B6386B25-4EBC-4987-A791-30215A3A11D8}"/>
                </a:ext>
              </a:extLst>
            </p:cNvPr>
            <p:cNvSpPr/>
            <p:nvPr/>
          </p:nvSpPr>
          <p:spPr>
            <a:xfrm rot="239813">
              <a:off x="19553598" y="7139206"/>
              <a:ext cx="874941" cy="9556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94" y="141"/>
                  </a:moveTo>
                  <a:lnTo>
                    <a:pt x="6348" y="2329"/>
                  </a:lnTo>
                  <a:lnTo>
                    <a:pt x="6348" y="5435"/>
                  </a:lnTo>
                  <a:lnTo>
                    <a:pt x="4800" y="7976"/>
                  </a:lnTo>
                  <a:lnTo>
                    <a:pt x="3639" y="8611"/>
                  </a:lnTo>
                  <a:lnTo>
                    <a:pt x="3019" y="8964"/>
                  </a:lnTo>
                  <a:lnTo>
                    <a:pt x="2942" y="9811"/>
                  </a:lnTo>
                  <a:lnTo>
                    <a:pt x="3329" y="9953"/>
                  </a:lnTo>
                  <a:lnTo>
                    <a:pt x="3252" y="10658"/>
                  </a:lnTo>
                  <a:lnTo>
                    <a:pt x="3406" y="11082"/>
                  </a:lnTo>
                  <a:lnTo>
                    <a:pt x="2710" y="11646"/>
                  </a:lnTo>
                  <a:lnTo>
                    <a:pt x="2477" y="10870"/>
                  </a:lnTo>
                  <a:lnTo>
                    <a:pt x="1471" y="11434"/>
                  </a:lnTo>
                  <a:lnTo>
                    <a:pt x="1471" y="12634"/>
                  </a:lnTo>
                  <a:lnTo>
                    <a:pt x="1703" y="13128"/>
                  </a:lnTo>
                  <a:lnTo>
                    <a:pt x="0" y="15034"/>
                  </a:lnTo>
                  <a:lnTo>
                    <a:pt x="1084" y="18140"/>
                  </a:lnTo>
                  <a:lnTo>
                    <a:pt x="2864" y="19198"/>
                  </a:lnTo>
                  <a:lnTo>
                    <a:pt x="3406" y="19057"/>
                  </a:lnTo>
                  <a:lnTo>
                    <a:pt x="4955" y="20469"/>
                  </a:lnTo>
                  <a:lnTo>
                    <a:pt x="6967" y="21600"/>
                  </a:lnTo>
                  <a:lnTo>
                    <a:pt x="7510" y="19905"/>
                  </a:lnTo>
                  <a:lnTo>
                    <a:pt x="9290" y="19269"/>
                  </a:lnTo>
                  <a:lnTo>
                    <a:pt x="11535" y="18635"/>
                  </a:lnTo>
                  <a:lnTo>
                    <a:pt x="12000" y="17857"/>
                  </a:lnTo>
                  <a:lnTo>
                    <a:pt x="11923" y="16728"/>
                  </a:lnTo>
                  <a:lnTo>
                    <a:pt x="12000" y="15811"/>
                  </a:lnTo>
                  <a:lnTo>
                    <a:pt x="12155" y="14893"/>
                  </a:lnTo>
                  <a:lnTo>
                    <a:pt x="12387" y="14187"/>
                  </a:lnTo>
                  <a:lnTo>
                    <a:pt x="13238" y="13058"/>
                  </a:lnTo>
                  <a:lnTo>
                    <a:pt x="13936" y="11576"/>
                  </a:lnTo>
                  <a:lnTo>
                    <a:pt x="15484" y="10658"/>
                  </a:lnTo>
                  <a:lnTo>
                    <a:pt x="16335" y="9953"/>
                  </a:lnTo>
                  <a:lnTo>
                    <a:pt x="16491" y="8823"/>
                  </a:lnTo>
                  <a:lnTo>
                    <a:pt x="18658" y="5717"/>
                  </a:lnTo>
                  <a:lnTo>
                    <a:pt x="18581" y="5153"/>
                  </a:lnTo>
                  <a:lnTo>
                    <a:pt x="18658" y="4870"/>
                  </a:lnTo>
                  <a:lnTo>
                    <a:pt x="19974" y="4588"/>
                  </a:lnTo>
                  <a:lnTo>
                    <a:pt x="20438" y="4870"/>
                  </a:lnTo>
                  <a:lnTo>
                    <a:pt x="21058" y="4941"/>
                  </a:lnTo>
                  <a:lnTo>
                    <a:pt x="21445" y="4094"/>
                  </a:lnTo>
                  <a:lnTo>
                    <a:pt x="21600" y="3670"/>
                  </a:lnTo>
                  <a:lnTo>
                    <a:pt x="20981" y="3247"/>
                  </a:lnTo>
                  <a:lnTo>
                    <a:pt x="20903" y="2894"/>
                  </a:lnTo>
                  <a:lnTo>
                    <a:pt x="20206" y="2611"/>
                  </a:lnTo>
                  <a:lnTo>
                    <a:pt x="19200" y="2753"/>
                  </a:lnTo>
                  <a:lnTo>
                    <a:pt x="18658" y="3247"/>
                  </a:lnTo>
                  <a:lnTo>
                    <a:pt x="18348" y="3600"/>
                  </a:lnTo>
                  <a:lnTo>
                    <a:pt x="17806" y="3882"/>
                  </a:lnTo>
                  <a:lnTo>
                    <a:pt x="17187" y="4094"/>
                  </a:lnTo>
                  <a:lnTo>
                    <a:pt x="16800" y="3952"/>
                  </a:lnTo>
                  <a:lnTo>
                    <a:pt x="16335" y="3952"/>
                  </a:lnTo>
                  <a:lnTo>
                    <a:pt x="16103" y="3741"/>
                  </a:lnTo>
                  <a:lnTo>
                    <a:pt x="15561" y="5011"/>
                  </a:lnTo>
                  <a:lnTo>
                    <a:pt x="15251" y="5294"/>
                  </a:lnTo>
                  <a:lnTo>
                    <a:pt x="14942" y="5294"/>
                  </a:lnTo>
                  <a:lnTo>
                    <a:pt x="14477" y="5717"/>
                  </a:lnTo>
                  <a:lnTo>
                    <a:pt x="14013" y="6070"/>
                  </a:lnTo>
                  <a:lnTo>
                    <a:pt x="13703" y="6282"/>
                  </a:lnTo>
                  <a:lnTo>
                    <a:pt x="13394" y="5647"/>
                  </a:lnTo>
                  <a:lnTo>
                    <a:pt x="12929" y="5011"/>
                  </a:lnTo>
                  <a:lnTo>
                    <a:pt x="12542" y="4447"/>
                  </a:lnTo>
                  <a:lnTo>
                    <a:pt x="8052" y="5506"/>
                  </a:lnTo>
                  <a:lnTo>
                    <a:pt x="6581" y="0"/>
                  </a:lnTo>
                  <a:cubicBezTo>
                    <a:pt x="6581" y="0"/>
                    <a:pt x="6194" y="141"/>
                    <a:pt x="6194" y="14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97" name="Shape 1263">
              <a:extLst>
                <a:ext uri="{FF2B5EF4-FFF2-40B4-BE49-F238E27FC236}">
                  <a16:creationId xmlns:a16="http://schemas.microsoft.com/office/drawing/2014/main" id="{755DD5C5-4BB0-4A8E-9045-39A23F0FA433}"/>
                </a:ext>
              </a:extLst>
            </p:cNvPr>
            <p:cNvSpPr/>
            <p:nvPr/>
          </p:nvSpPr>
          <p:spPr>
            <a:xfrm rot="239813">
              <a:off x="20079892" y="7130418"/>
              <a:ext cx="908349" cy="436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721"/>
                  </a:moveTo>
                  <a:lnTo>
                    <a:pt x="1266" y="15423"/>
                  </a:lnTo>
                  <a:lnTo>
                    <a:pt x="2383" y="13418"/>
                  </a:lnTo>
                  <a:lnTo>
                    <a:pt x="2905" y="13573"/>
                  </a:lnTo>
                  <a:lnTo>
                    <a:pt x="3277" y="10487"/>
                  </a:lnTo>
                  <a:lnTo>
                    <a:pt x="4544" y="10950"/>
                  </a:lnTo>
                  <a:lnTo>
                    <a:pt x="5362" y="10487"/>
                  </a:lnTo>
                  <a:lnTo>
                    <a:pt x="6033" y="9099"/>
                  </a:lnTo>
                  <a:lnTo>
                    <a:pt x="6778" y="7712"/>
                  </a:lnTo>
                  <a:lnTo>
                    <a:pt x="7448" y="7712"/>
                  </a:lnTo>
                  <a:lnTo>
                    <a:pt x="8118" y="8482"/>
                  </a:lnTo>
                  <a:lnTo>
                    <a:pt x="8268" y="9408"/>
                  </a:lnTo>
                  <a:lnTo>
                    <a:pt x="8864" y="10179"/>
                  </a:lnTo>
                  <a:lnTo>
                    <a:pt x="9534" y="10027"/>
                  </a:lnTo>
                  <a:lnTo>
                    <a:pt x="11321" y="12648"/>
                  </a:lnTo>
                  <a:lnTo>
                    <a:pt x="12438" y="13881"/>
                  </a:lnTo>
                  <a:lnTo>
                    <a:pt x="12588" y="15269"/>
                  </a:lnTo>
                  <a:lnTo>
                    <a:pt x="12513" y="17120"/>
                  </a:lnTo>
                  <a:lnTo>
                    <a:pt x="12141" y="18816"/>
                  </a:lnTo>
                  <a:lnTo>
                    <a:pt x="12811" y="19587"/>
                  </a:lnTo>
                  <a:lnTo>
                    <a:pt x="13109" y="19587"/>
                  </a:lnTo>
                  <a:lnTo>
                    <a:pt x="13705" y="18816"/>
                  </a:lnTo>
                  <a:lnTo>
                    <a:pt x="14822" y="21600"/>
                  </a:lnTo>
                  <a:lnTo>
                    <a:pt x="16386" y="20667"/>
                  </a:lnTo>
                  <a:lnTo>
                    <a:pt x="16460" y="19587"/>
                  </a:lnTo>
                  <a:lnTo>
                    <a:pt x="16758" y="18816"/>
                  </a:lnTo>
                  <a:lnTo>
                    <a:pt x="16535" y="16966"/>
                  </a:lnTo>
                  <a:lnTo>
                    <a:pt x="15939" y="16657"/>
                  </a:lnTo>
                  <a:lnTo>
                    <a:pt x="15343" y="15269"/>
                  </a:lnTo>
                  <a:lnTo>
                    <a:pt x="15045" y="13110"/>
                  </a:lnTo>
                  <a:lnTo>
                    <a:pt x="14450" y="10025"/>
                  </a:lnTo>
                  <a:lnTo>
                    <a:pt x="14301" y="8174"/>
                  </a:lnTo>
                  <a:lnTo>
                    <a:pt x="14301" y="7249"/>
                  </a:lnTo>
                  <a:lnTo>
                    <a:pt x="14673" y="6478"/>
                  </a:lnTo>
                  <a:lnTo>
                    <a:pt x="14897" y="5090"/>
                  </a:lnTo>
                  <a:lnTo>
                    <a:pt x="15567" y="4781"/>
                  </a:lnTo>
                  <a:lnTo>
                    <a:pt x="15641" y="6015"/>
                  </a:lnTo>
                  <a:lnTo>
                    <a:pt x="15492" y="6940"/>
                  </a:lnTo>
                  <a:lnTo>
                    <a:pt x="15939" y="7557"/>
                  </a:lnTo>
                  <a:lnTo>
                    <a:pt x="15939" y="8174"/>
                  </a:lnTo>
                  <a:lnTo>
                    <a:pt x="15790" y="9562"/>
                  </a:lnTo>
                  <a:lnTo>
                    <a:pt x="15716" y="10025"/>
                  </a:lnTo>
                  <a:lnTo>
                    <a:pt x="16386" y="11105"/>
                  </a:lnTo>
                  <a:lnTo>
                    <a:pt x="16610" y="12030"/>
                  </a:lnTo>
                  <a:lnTo>
                    <a:pt x="17057" y="12338"/>
                  </a:lnTo>
                  <a:lnTo>
                    <a:pt x="16610" y="13265"/>
                  </a:lnTo>
                  <a:lnTo>
                    <a:pt x="16535" y="14035"/>
                  </a:lnTo>
                  <a:lnTo>
                    <a:pt x="17131" y="15269"/>
                  </a:lnTo>
                  <a:lnTo>
                    <a:pt x="18174" y="16040"/>
                  </a:lnTo>
                  <a:lnTo>
                    <a:pt x="18621" y="15732"/>
                  </a:lnTo>
                  <a:lnTo>
                    <a:pt x="18844" y="17120"/>
                  </a:lnTo>
                  <a:lnTo>
                    <a:pt x="18844" y="18970"/>
                  </a:lnTo>
                  <a:lnTo>
                    <a:pt x="19142" y="19279"/>
                  </a:lnTo>
                  <a:lnTo>
                    <a:pt x="19738" y="19279"/>
                  </a:lnTo>
                  <a:lnTo>
                    <a:pt x="20334" y="18507"/>
                  </a:lnTo>
                  <a:lnTo>
                    <a:pt x="20930" y="18045"/>
                  </a:lnTo>
                  <a:lnTo>
                    <a:pt x="21302" y="18045"/>
                  </a:lnTo>
                  <a:lnTo>
                    <a:pt x="21600" y="13265"/>
                  </a:lnTo>
                  <a:lnTo>
                    <a:pt x="19216" y="14806"/>
                  </a:lnTo>
                  <a:lnTo>
                    <a:pt x="18770" y="11258"/>
                  </a:lnTo>
                  <a:lnTo>
                    <a:pt x="18248" y="9408"/>
                  </a:lnTo>
                  <a:lnTo>
                    <a:pt x="18323" y="7866"/>
                  </a:lnTo>
                  <a:lnTo>
                    <a:pt x="17727" y="5398"/>
                  </a:lnTo>
                  <a:lnTo>
                    <a:pt x="17578" y="3239"/>
                  </a:lnTo>
                  <a:lnTo>
                    <a:pt x="16684" y="0"/>
                  </a:lnTo>
                  <a:lnTo>
                    <a:pt x="12885" y="2775"/>
                  </a:lnTo>
                  <a:lnTo>
                    <a:pt x="9981" y="4627"/>
                  </a:lnTo>
                  <a:lnTo>
                    <a:pt x="8044" y="6015"/>
                  </a:lnTo>
                  <a:lnTo>
                    <a:pt x="4618" y="8174"/>
                  </a:lnTo>
                  <a:lnTo>
                    <a:pt x="2011" y="10179"/>
                  </a:lnTo>
                  <a:cubicBezTo>
                    <a:pt x="2011" y="10179"/>
                    <a:pt x="0" y="11721"/>
                    <a:pt x="0" y="1172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98" name="Shape 1264">
              <a:extLst>
                <a:ext uri="{FF2B5EF4-FFF2-40B4-BE49-F238E27FC236}">
                  <a16:creationId xmlns:a16="http://schemas.microsoft.com/office/drawing/2014/main" id="{E3453B05-75F5-4FA1-B734-2A63A8EE2703}"/>
                </a:ext>
              </a:extLst>
            </p:cNvPr>
            <p:cNvSpPr/>
            <p:nvPr/>
          </p:nvSpPr>
          <p:spPr>
            <a:xfrm rot="239813">
              <a:off x="20079892" y="7130418"/>
              <a:ext cx="908349" cy="43606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1721"/>
                  </a:moveTo>
                  <a:lnTo>
                    <a:pt x="1266" y="15423"/>
                  </a:lnTo>
                  <a:lnTo>
                    <a:pt x="2383" y="13418"/>
                  </a:lnTo>
                  <a:lnTo>
                    <a:pt x="2905" y="13573"/>
                  </a:lnTo>
                  <a:lnTo>
                    <a:pt x="3277" y="10487"/>
                  </a:lnTo>
                  <a:lnTo>
                    <a:pt x="4544" y="10950"/>
                  </a:lnTo>
                  <a:lnTo>
                    <a:pt x="5362" y="10487"/>
                  </a:lnTo>
                  <a:lnTo>
                    <a:pt x="6033" y="9099"/>
                  </a:lnTo>
                  <a:lnTo>
                    <a:pt x="6778" y="7712"/>
                  </a:lnTo>
                  <a:lnTo>
                    <a:pt x="7448" y="7712"/>
                  </a:lnTo>
                  <a:lnTo>
                    <a:pt x="8118" y="8482"/>
                  </a:lnTo>
                  <a:lnTo>
                    <a:pt x="8268" y="9408"/>
                  </a:lnTo>
                  <a:lnTo>
                    <a:pt x="8864" y="10179"/>
                  </a:lnTo>
                  <a:lnTo>
                    <a:pt x="9534" y="10027"/>
                  </a:lnTo>
                  <a:lnTo>
                    <a:pt x="11321" y="12648"/>
                  </a:lnTo>
                  <a:lnTo>
                    <a:pt x="12438" y="13881"/>
                  </a:lnTo>
                  <a:lnTo>
                    <a:pt x="12588" y="15269"/>
                  </a:lnTo>
                  <a:lnTo>
                    <a:pt x="12513" y="17120"/>
                  </a:lnTo>
                  <a:lnTo>
                    <a:pt x="12141" y="18816"/>
                  </a:lnTo>
                  <a:lnTo>
                    <a:pt x="12811" y="19587"/>
                  </a:lnTo>
                  <a:lnTo>
                    <a:pt x="13109" y="19587"/>
                  </a:lnTo>
                  <a:lnTo>
                    <a:pt x="13705" y="18816"/>
                  </a:lnTo>
                  <a:lnTo>
                    <a:pt x="14822" y="21600"/>
                  </a:lnTo>
                  <a:lnTo>
                    <a:pt x="16386" y="20667"/>
                  </a:lnTo>
                  <a:lnTo>
                    <a:pt x="16460" y="19587"/>
                  </a:lnTo>
                  <a:lnTo>
                    <a:pt x="16758" y="18816"/>
                  </a:lnTo>
                  <a:lnTo>
                    <a:pt x="16535" y="16966"/>
                  </a:lnTo>
                  <a:lnTo>
                    <a:pt x="15939" y="16657"/>
                  </a:lnTo>
                  <a:lnTo>
                    <a:pt x="15343" y="15269"/>
                  </a:lnTo>
                  <a:lnTo>
                    <a:pt x="15045" y="13110"/>
                  </a:lnTo>
                  <a:lnTo>
                    <a:pt x="14450" y="10025"/>
                  </a:lnTo>
                  <a:lnTo>
                    <a:pt x="14301" y="8174"/>
                  </a:lnTo>
                  <a:lnTo>
                    <a:pt x="14301" y="7249"/>
                  </a:lnTo>
                  <a:lnTo>
                    <a:pt x="14673" y="6478"/>
                  </a:lnTo>
                  <a:lnTo>
                    <a:pt x="14897" y="5090"/>
                  </a:lnTo>
                  <a:lnTo>
                    <a:pt x="15567" y="4781"/>
                  </a:lnTo>
                  <a:lnTo>
                    <a:pt x="15641" y="6015"/>
                  </a:lnTo>
                  <a:lnTo>
                    <a:pt x="15492" y="6940"/>
                  </a:lnTo>
                  <a:lnTo>
                    <a:pt x="15939" y="7557"/>
                  </a:lnTo>
                  <a:lnTo>
                    <a:pt x="15939" y="8174"/>
                  </a:lnTo>
                  <a:lnTo>
                    <a:pt x="15790" y="9562"/>
                  </a:lnTo>
                  <a:lnTo>
                    <a:pt x="15716" y="10025"/>
                  </a:lnTo>
                  <a:lnTo>
                    <a:pt x="16386" y="11105"/>
                  </a:lnTo>
                  <a:lnTo>
                    <a:pt x="16610" y="12030"/>
                  </a:lnTo>
                  <a:lnTo>
                    <a:pt x="17057" y="12339"/>
                  </a:lnTo>
                  <a:lnTo>
                    <a:pt x="16610" y="13265"/>
                  </a:lnTo>
                  <a:lnTo>
                    <a:pt x="16535" y="14035"/>
                  </a:lnTo>
                  <a:lnTo>
                    <a:pt x="17131" y="15269"/>
                  </a:lnTo>
                  <a:lnTo>
                    <a:pt x="18174" y="16040"/>
                  </a:lnTo>
                  <a:lnTo>
                    <a:pt x="18621" y="15732"/>
                  </a:lnTo>
                  <a:lnTo>
                    <a:pt x="18844" y="17120"/>
                  </a:lnTo>
                  <a:lnTo>
                    <a:pt x="18844" y="18970"/>
                  </a:lnTo>
                  <a:lnTo>
                    <a:pt x="19142" y="19279"/>
                  </a:lnTo>
                  <a:lnTo>
                    <a:pt x="19738" y="19279"/>
                  </a:lnTo>
                  <a:lnTo>
                    <a:pt x="20334" y="18507"/>
                  </a:lnTo>
                  <a:lnTo>
                    <a:pt x="20930" y="18045"/>
                  </a:lnTo>
                  <a:lnTo>
                    <a:pt x="21302" y="18045"/>
                  </a:lnTo>
                  <a:lnTo>
                    <a:pt x="21600" y="13265"/>
                  </a:lnTo>
                  <a:lnTo>
                    <a:pt x="19216" y="14806"/>
                  </a:lnTo>
                  <a:lnTo>
                    <a:pt x="18770" y="11258"/>
                  </a:lnTo>
                  <a:lnTo>
                    <a:pt x="18248" y="9408"/>
                  </a:lnTo>
                  <a:lnTo>
                    <a:pt x="18323" y="7866"/>
                  </a:lnTo>
                  <a:lnTo>
                    <a:pt x="17727" y="5398"/>
                  </a:lnTo>
                  <a:lnTo>
                    <a:pt x="17578" y="3239"/>
                  </a:lnTo>
                  <a:lnTo>
                    <a:pt x="16684" y="0"/>
                  </a:lnTo>
                  <a:lnTo>
                    <a:pt x="12885" y="2775"/>
                  </a:lnTo>
                  <a:lnTo>
                    <a:pt x="9981" y="4627"/>
                  </a:lnTo>
                  <a:lnTo>
                    <a:pt x="8044" y="6015"/>
                  </a:lnTo>
                  <a:lnTo>
                    <a:pt x="4618" y="8174"/>
                  </a:lnTo>
                  <a:lnTo>
                    <a:pt x="2011" y="10179"/>
                  </a:lnTo>
                  <a:cubicBezTo>
                    <a:pt x="2011" y="10179"/>
                    <a:pt x="0" y="11721"/>
                    <a:pt x="0" y="1172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199" name="Shape 1265">
              <a:extLst>
                <a:ext uri="{FF2B5EF4-FFF2-40B4-BE49-F238E27FC236}">
                  <a16:creationId xmlns:a16="http://schemas.microsoft.com/office/drawing/2014/main" id="{2DC7EB7A-70E3-4C02-834A-F850116ECBD8}"/>
                </a:ext>
              </a:extLst>
            </p:cNvPr>
            <p:cNvSpPr/>
            <p:nvPr/>
          </p:nvSpPr>
          <p:spPr>
            <a:xfrm rot="239813">
              <a:off x="19760434" y="6542127"/>
              <a:ext cx="1186055" cy="863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061"/>
                  </a:moveTo>
                  <a:lnTo>
                    <a:pt x="3078" y="21600"/>
                  </a:lnTo>
                  <a:lnTo>
                    <a:pt x="11228" y="18235"/>
                  </a:lnTo>
                  <a:lnTo>
                    <a:pt x="20289" y="14008"/>
                  </a:lnTo>
                  <a:lnTo>
                    <a:pt x="20916" y="12052"/>
                  </a:lnTo>
                  <a:lnTo>
                    <a:pt x="21600" y="10565"/>
                  </a:lnTo>
                  <a:lnTo>
                    <a:pt x="21372" y="9000"/>
                  </a:lnTo>
                  <a:lnTo>
                    <a:pt x="19777" y="8452"/>
                  </a:lnTo>
                  <a:lnTo>
                    <a:pt x="19777" y="7356"/>
                  </a:lnTo>
                  <a:lnTo>
                    <a:pt x="19434" y="6182"/>
                  </a:lnTo>
                  <a:lnTo>
                    <a:pt x="19720" y="2661"/>
                  </a:lnTo>
                  <a:lnTo>
                    <a:pt x="18865" y="1330"/>
                  </a:lnTo>
                  <a:lnTo>
                    <a:pt x="17725" y="313"/>
                  </a:lnTo>
                  <a:lnTo>
                    <a:pt x="16984" y="0"/>
                  </a:lnTo>
                  <a:lnTo>
                    <a:pt x="9689" y="3130"/>
                  </a:lnTo>
                  <a:lnTo>
                    <a:pt x="1710" y="6182"/>
                  </a:lnTo>
                  <a:lnTo>
                    <a:pt x="1140" y="6417"/>
                  </a:lnTo>
                  <a:cubicBezTo>
                    <a:pt x="1140" y="6417"/>
                    <a:pt x="0" y="8061"/>
                    <a:pt x="0" y="806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00" name="Shape 1266">
              <a:extLst>
                <a:ext uri="{FF2B5EF4-FFF2-40B4-BE49-F238E27FC236}">
                  <a16:creationId xmlns:a16="http://schemas.microsoft.com/office/drawing/2014/main" id="{0111D0B0-7944-470C-BFEA-AFF2ACA12F13}"/>
                </a:ext>
              </a:extLst>
            </p:cNvPr>
            <p:cNvSpPr/>
            <p:nvPr/>
          </p:nvSpPr>
          <p:spPr>
            <a:xfrm rot="239813">
              <a:off x="19760434" y="6542127"/>
              <a:ext cx="1186055" cy="86380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8061"/>
                  </a:moveTo>
                  <a:lnTo>
                    <a:pt x="3078" y="21600"/>
                  </a:lnTo>
                  <a:lnTo>
                    <a:pt x="11228" y="18235"/>
                  </a:lnTo>
                  <a:lnTo>
                    <a:pt x="20289" y="14008"/>
                  </a:lnTo>
                  <a:lnTo>
                    <a:pt x="20916" y="12052"/>
                  </a:lnTo>
                  <a:lnTo>
                    <a:pt x="21600" y="10565"/>
                  </a:lnTo>
                  <a:lnTo>
                    <a:pt x="21372" y="9000"/>
                  </a:lnTo>
                  <a:lnTo>
                    <a:pt x="19777" y="8452"/>
                  </a:lnTo>
                  <a:lnTo>
                    <a:pt x="19777" y="7356"/>
                  </a:lnTo>
                  <a:lnTo>
                    <a:pt x="19434" y="6182"/>
                  </a:lnTo>
                  <a:lnTo>
                    <a:pt x="19720" y="2661"/>
                  </a:lnTo>
                  <a:lnTo>
                    <a:pt x="18865" y="1330"/>
                  </a:lnTo>
                  <a:lnTo>
                    <a:pt x="17725" y="313"/>
                  </a:lnTo>
                  <a:lnTo>
                    <a:pt x="16984" y="0"/>
                  </a:lnTo>
                  <a:lnTo>
                    <a:pt x="9689" y="3130"/>
                  </a:lnTo>
                  <a:lnTo>
                    <a:pt x="1710" y="6182"/>
                  </a:lnTo>
                  <a:lnTo>
                    <a:pt x="1140" y="6417"/>
                  </a:lnTo>
                  <a:cubicBezTo>
                    <a:pt x="1140" y="6417"/>
                    <a:pt x="0" y="8061"/>
                    <a:pt x="0" y="8061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01" name="Shape 1267">
              <a:extLst>
                <a:ext uri="{FF2B5EF4-FFF2-40B4-BE49-F238E27FC236}">
                  <a16:creationId xmlns:a16="http://schemas.microsoft.com/office/drawing/2014/main" id="{4C76B35D-AE2C-4241-8973-F997E8374148}"/>
                </a:ext>
              </a:extLst>
            </p:cNvPr>
            <p:cNvSpPr/>
            <p:nvPr/>
          </p:nvSpPr>
          <p:spPr>
            <a:xfrm rot="239813">
              <a:off x="16604028" y="5404725"/>
              <a:ext cx="1312404" cy="1389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43"/>
                  </a:moveTo>
                  <a:lnTo>
                    <a:pt x="567" y="1703"/>
                  </a:lnTo>
                  <a:lnTo>
                    <a:pt x="567" y="4086"/>
                  </a:lnTo>
                  <a:lnTo>
                    <a:pt x="1186" y="4719"/>
                  </a:lnTo>
                  <a:lnTo>
                    <a:pt x="2011" y="6470"/>
                  </a:lnTo>
                  <a:lnTo>
                    <a:pt x="2011" y="8708"/>
                  </a:lnTo>
                  <a:lnTo>
                    <a:pt x="2732" y="10995"/>
                  </a:lnTo>
                  <a:lnTo>
                    <a:pt x="2526" y="12065"/>
                  </a:lnTo>
                  <a:lnTo>
                    <a:pt x="2732" y="12308"/>
                  </a:lnTo>
                  <a:lnTo>
                    <a:pt x="2474" y="13865"/>
                  </a:lnTo>
                  <a:lnTo>
                    <a:pt x="3506" y="14497"/>
                  </a:lnTo>
                  <a:lnTo>
                    <a:pt x="3866" y="21600"/>
                  </a:lnTo>
                  <a:lnTo>
                    <a:pt x="11857" y="20968"/>
                  </a:lnTo>
                  <a:lnTo>
                    <a:pt x="19847" y="19654"/>
                  </a:lnTo>
                  <a:lnTo>
                    <a:pt x="19280" y="18341"/>
                  </a:lnTo>
                  <a:lnTo>
                    <a:pt x="18816" y="18535"/>
                  </a:lnTo>
                  <a:lnTo>
                    <a:pt x="18146" y="17805"/>
                  </a:lnTo>
                  <a:lnTo>
                    <a:pt x="17424" y="17805"/>
                  </a:lnTo>
                  <a:lnTo>
                    <a:pt x="16599" y="16638"/>
                  </a:lnTo>
                  <a:lnTo>
                    <a:pt x="15362" y="16200"/>
                  </a:lnTo>
                  <a:lnTo>
                    <a:pt x="14589" y="16005"/>
                  </a:lnTo>
                  <a:lnTo>
                    <a:pt x="13970" y="14643"/>
                  </a:lnTo>
                  <a:lnTo>
                    <a:pt x="14434" y="13670"/>
                  </a:lnTo>
                  <a:lnTo>
                    <a:pt x="13506" y="12016"/>
                  </a:lnTo>
                  <a:lnTo>
                    <a:pt x="14795" y="10605"/>
                  </a:lnTo>
                  <a:cubicBezTo>
                    <a:pt x="14778" y="10038"/>
                    <a:pt x="14761" y="9470"/>
                    <a:pt x="14744" y="8903"/>
                  </a:cubicBezTo>
                  <a:lnTo>
                    <a:pt x="15259" y="7589"/>
                  </a:lnTo>
                  <a:lnTo>
                    <a:pt x="15826" y="7054"/>
                  </a:lnTo>
                  <a:lnTo>
                    <a:pt x="17063" y="5984"/>
                  </a:lnTo>
                  <a:lnTo>
                    <a:pt x="17734" y="4865"/>
                  </a:lnTo>
                  <a:lnTo>
                    <a:pt x="19744" y="3503"/>
                  </a:lnTo>
                  <a:lnTo>
                    <a:pt x="21600" y="2189"/>
                  </a:lnTo>
                  <a:lnTo>
                    <a:pt x="20466" y="1995"/>
                  </a:lnTo>
                  <a:lnTo>
                    <a:pt x="18816" y="2189"/>
                  </a:lnTo>
                  <a:lnTo>
                    <a:pt x="17837" y="2141"/>
                  </a:lnTo>
                  <a:lnTo>
                    <a:pt x="17476" y="1897"/>
                  </a:lnTo>
                  <a:lnTo>
                    <a:pt x="16599" y="2286"/>
                  </a:lnTo>
                  <a:lnTo>
                    <a:pt x="15981" y="2141"/>
                  </a:lnTo>
                  <a:lnTo>
                    <a:pt x="15156" y="1800"/>
                  </a:lnTo>
                  <a:lnTo>
                    <a:pt x="14641" y="1459"/>
                  </a:lnTo>
                  <a:lnTo>
                    <a:pt x="13816" y="1605"/>
                  </a:lnTo>
                  <a:lnTo>
                    <a:pt x="12733" y="1022"/>
                  </a:lnTo>
                  <a:lnTo>
                    <a:pt x="12166" y="1070"/>
                  </a:lnTo>
                  <a:lnTo>
                    <a:pt x="10929" y="1168"/>
                  </a:lnTo>
                  <a:lnTo>
                    <a:pt x="9950" y="1168"/>
                  </a:lnTo>
                  <a:lnTo>
                    <a:pt x="9485" y="876"/>
                  </a:lnTo>
                  <a:lnTo>
                    <a:pt x="8248" y="681"/>
                  </a:lnTo>
                  <a:lnTo>
                    <a:pt x="7114" y="341"/>
                  </a:lnTo>
                  <a:lnTo>
                    <a:pt x="6392" y="341"/>
                  </a:lnTo>
                  <a:lnTo>
                    <a:pt x="5722" y="341"/>
                  </a:lnTo>
                  <a:lnTo>
                    <a:pt x="5155" y="195"/>
                  </a:lnTo>
                  <a:lnTo>
                    <a:pt x="5001" y="0"/>
                  </a:lnTo>
                  <a:lnTo>
                    <a:pt x="3196" y="195"/>
                  </a:lnTo>
                  <a:lnTo>
                    <a:pt x="1804" y="146"/>
                  </a:lnTo>
                  <a:cubicBezTo>
                    <a:pt x="1804" y="146"/>
                    <a:pt x="0" y="243"/>
                    <a:pt x="0" y="24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02" name="Shape 1268">
              <a:extLst>
                <a:ext uri="{FF2B5EF4-FFF2-40B4-BE49-F238E27FC236}">
                  <a16:creationId xmlns:a16="http://schemas.microsoft.com/office/drawing/2014/main" id="{95612F93-C112-4F8D-833D-464330262E5A}"/>
                </a:ext>
              </a:extLst>
            </p:cNvPr>
            <p:cNvSpPr/>
            <p:nvPr/>
          </p:nvSpPr>
          <p:spPr>
            <a:xfrm rot="239813">
              <a:off x="16604028" y="5404725"/>
              <a:ext cx="1312404" cy="1389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43"/>
                  </a:moveTo>
                  <a:lnTo>
                    <a:pt x="567" y="1703"/>
                  </a:lnTo>
                  <a:lnTo>
                    <a:pt x="567" y="4086"/>
                  </a:lnTo>
                  <a:lnTo>
                    <a:pt x="1186" y="4719"/>
                  </a:lnTo>
                  <a:lnTo>
                    <a:pt x="2011" y="6470"/>
                  </a:lnTo>
                  <a:lnTo>
                    <a:pt x="2011" y="8708"/>
                  </a:lnTo>
                  <a:lnTo>
                    <a:pt x="2732" y="10995"/>
                  </a:lnTo>
                  <a:lnTo>
                    <a:pt x="2526" y="12065"/>
                  </a:lnTo>
                  <a:lnTo>
                    <a:pt x="2732" y="12308"/>
                  </a:lnTo>
                  <a:lnTo>
                    <a:pt x="2474" y="13865"/>
                  </a:lnTo>
                  <a:lnTo>
                    <a:pt x="3506" y="14497"/>
                  </a:lnTo>
                  <a:lnTo>
                    <a:pt x="3866" y="21600"/>
                  </a:lnTo>
                  <a:lnTo>
                    <a:pt x="11857" y="20968"/>
                  </a:lnTo>
                  <a:lnTo>
                    <a:pt x="19847" y="19654"/>
                  </a:lnTo>
                  <a:lnTo>
                    <a:pt x="19280" y="18341"/>
                  </a:lnTo>
                  <a:lnTo>
                    <a:pt x="18816" y="18535"/>
                  </a:lnTo>
                  <a:lnTo>
                    <a:pt x="18146" y="17805"/>
                  </a:lnTo>
                  <a:lnTo>
                    <a:pt x="17424" y="17805"/>
                  </a:lnTo>
                  <a:lnTo>
                    <a:pt x="16599" y="16638"/>
                  </a:lnTo>
                  <a:lnTo>
                    <a:pt x="15362" y="16200"/>
                  </a:lnTo>
                  <a:lnTo>
                    <a:pt x="14589" y="16005"/>
                  </a:lnTo>
                  <a:lnTo>
                    <a:pt x="13970" y="14643"/>
                  </a:lnTo>
                  <a:lnTo>
                    <a:pt x="14434" y="13670"/>
                  </a:lnTo>
                  <a:lnTo>
                    <a:pt x="13506" y="12016"/>
                  </a:lnTo>
                  <a:lnTo>
                    <a:pt x="14795" y="10605"/>
                  </a:lnTo>
                  <a:cubicBezTo>
                    <a:pt x="14778" y="10038"/>
                    <a:pt x="14761" y="9470"/>
                    <a:pt x="14744" y="8903"/>
                  </a:cubicBezTo>
                  <a:lnTo>
                    <a:pt x="15259" y="7589"/>
                  </a:lnTo>
                  <a:lnTo>
                    <a:pt x="15826" y="7054"/>
                  </a:lnTo>
                  <a:lnTo>
                    <a:pt x="17063" y="5984"/>
                  </a:lnTo>
                  <a:lnTo>
                    <a:pt x="17734" y="4865"/>
                  </a:lnTo>
                  <a:lnTo>
                    <a:pt x="19744" y="3503"/>
                  </a:lnTo>
                  <a:lnTo>
                    <a:pt x="21600" y="2189"/>
                  </a:lnTo>
                  <a:lnTo>
                    <a:pt x="20466" y="1995"/>
                  </a:lnTo>
                  <a:lnTo>
                    <a:pt x="18816" y="2189"/>
                  </a:lnTo>
                  <a:lnTo>
                    <a:pt x="17837" y="2141"/>
                  </a:lnTo>
                  <a:lnTo>
                    <a:pt x="17476" y="1897"/>
                  </a:lnTo>
                  <a:lnTo>
                    <a:pt x="16599" y="2286"/>
                  </a:lnTo>
                  <a:lnTo>
                    <a:pt x="15981" y="2141"/>
                  </a:lnTo>
                  <a:lnTo>
                    <a:pt x="15156" y="1800"/>
                  </a:lnTo>
                  <a:lnTo>
                    <a:pt x="14641" y="1459"/>
                  </a:lnTo>
                  <a:lnTo>
                    <a:pt x="13816" y="1605"/>
                  </a:lnTo>
                  <a:lnTo>
                    <a:pt x="12733" y="1022"/>
                  </a:lnTo>
                  <a:lnTo>
                    <a:pt x="12166" y="1070"/>
                  </a:lnTo>
                  <a:lnTo>
                    <a:pt x="10929" y="1168"/>
                  </a:lnTo>
                  <a:lnTo>
                    <a:pt x="9950" y="1168"/>
                  </a:lnTo>
                  <a:lnTo>
                    <a:pt x="9485" y="876"/>
                  </a:lnTo>
                  <a:lnTo>
                    <a:pt x="8248" y="681"/>
                  </a:lnTo>
                  <a:lnTo>
                    <a:pt x="7114" y="341"/>
                  </a:lnTo>
                  <a:lnTo>
                    <a:pt x="6392" y="341"/>
                  </a:lnTo>
                  <a:lnTo>
                    <a:pt x="5722" y="341"/>
                  </a:lnTo>
                  <a:lnTo>
                    <a:pt x="5155" y="195"/>
                  </a:lnTo>
                  <a:lnTo>
                    <a:pt x="5001" y="0"/>
                  </a:lnTo>
                  <a:lnTo>
                    <a:pt x="3196" y="195"/>
                  </a:lnTo>
                  <a:lnTo>
                    <a:pt x="1804" y="146"/>
                  </a:lnTo>
                  <a:cubicBezTo>
                    <a:pt x="1804" y="146"/>
                    <a:pt x="0" y="243"/>
                    <a:pt x="0" y="243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03" name="Shape 1269">
              <a:extLst>
                <a:ext uri="{FF2B5EF4-FFF2-40B4-BE49-F238E27FC236}">
                  <a16:creationId xmlns:a16="http://schemas.microsoft.com/office/drawing/2014/main" id="{D6C32188-B751-4827-8E91-762A06913A5F}"/>
                </a:ext>
              </a:extLst>
            </p:cNvPr>
            <p:cNvSpPr/>
            <p:nvPr/>
          </p:nvSpPr>
          <p:spPr>
            <a:xfrm rot="239813">
              <a:off x="16602775" y="5232077"/>
              <a:ext cx="47255" cy="78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1" h="20450" extrusionOk="0">
                  <a:moveTo>
                    <a:pt x="20556" y="5726"/>
                  </a:moveTo>
                  <a:cubicBezTo>
                    <a:pt x="21239" y="9120"/>
                    <a:pt x="7598" y="21348"/>
                    <a:pt x="4185" y="20398"/>
                  </a:cubicBezTo>
                  <a:cubicBezTo>
                    <a:pt x="779" y="19447"/>
                    <a:pt x="-361" y="1650"/>
                    <a:pt x="97" y="20"/>
                  </a:cubicBezTo>
                  <a:cubicBezTo>
                    <a:pt x="6916" y="-252"/>
                    <a:pt x="19876" y="2328"/>
                    <a:pt x="20556" y="5726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04" name="Shape 1270">
              <a:extLst>
                <a:ext uri="{FF2B5EF4-FFF2-40B4-BE49-F238E27FC236}">
                  <a16:creationId xmlns:a16="http://schemas.microsoft.com/office/drawing/2014/main" id="{D4DF0CFD-D649-494A-A1EF-3F6B5BFE72D9}"/>
                </a:ext>
              </a:extLst>
            </p:cNvPr>
            <p:cNvSpPr/>
            <p:nvPr/>
          </p:nvSpPr>
          <p:spPr>
            <a:xfrm rot="239813">
              <a:off x="16602775" y="5232077"/>
              <a:ext cx="47255" cy="7852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581" h="20450" extrusionOk="0">
                  <a:moveTo>
                    <a:pt x="20556" y="5726"/>
                  </a:moveTo>
                  <a:cubicBezTo>
                    <a:pt x="21239" y="9120"/>
                    <a:pt x="7598" y="21348"/>
                    <a:pt x="4185" y="20398"/>
                  </a:cubicBezTo>
                  <a:cubicBezTo>
                    <a:pt x="779" y="19447"/>
                    <a:pt x="-361" y="1650"/>
                    <a:pt x="97" y="20"/>
                  </a:cubicBezTo>
                  <a:cubicBezTo>
                    <a:pt x="6916" y="-252"/>
                    <a:pt x="19876" y="2328"/>
                    <a:pt x="20556" y="5726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05" name="Shape 1271">
              <a:extLst>
                <a:ext uri="{FF2B5EF4-FFF2-40B4-BE49-F238E27FC236}">
                  <a16:creationId xmlns:a16="http://schemas.microsoft.com/office/drawing/2014/main" id="{E445567E-2B09-4323-88D3-01148BFE61CF}"/>
                </a:ext>
              </a:extLst>
            </p:cNvPr>
            <p:cNvSpPr/>
            <p:nvPr/>
          </p:nvSpPr>
          <p:spPr>
            <a:xfrm rot="239813">
              <a:off x="17881782" y="5704351"/>
              <a:ext cx="1096273" cy="522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158"/>
                  </a:moveTo>
                  <a:lnTo>
                    <a:pt x="2345" y="15004"/>
                  </a:lnTo>
                  <a:lnTo>
                    <a:pt x="4011" y="14745"/>
                  </a:lnTo>
                  <a:lnTo>
                    <a:pt x="7529" y="15909"/>
                  </a:lnTo>
                  <a:lnTo>
                    <a:pt x="8023" y="15650"/>
                  </a:lnTo>
                  <a:lnTo>
                    <a:pt x="8702" y="17849"/>
                  </a:lnTo>
                  <a:lnTo>
                    <a:pt x="9566" y="17461"/>
                  </a:lnTo>
                  <a:lnTo>
                    <a:pt x="9134" y="19272"/>
                  </a:lnTo>
                  <a:lnTo>
                    <a:pt x="9874" y="21600"/>
                  </a:lnTo>
                  <a:lnTo>
                    <a:pt x="10430" y="20436"/>
                  </a:lnTo>
                  <a:lnTo>
                    <a:pt x="10985" y="18625"/>
                  </a:lnTo>
                  <a:lnTo>
                    <a:pt x="11602" y="16556"/>
                  </a:lnTo>
                  <a:lnTo>
                    <a:pt x="11726" y="14874"/>
                  </a:lnTo>
                  <a:lnTo>
                    <a:pt x="12158" y="15133"/>
                  </a:lnTo>
                  <a:lnTo>
                    <a:pt x="12219" y="15779"/>
                  </a:lnTo>
                  <a:lnTo>
                    <a:pt x="12343" y="16168"/>
                  </a:lnTo>
                  <a:lnTo>
                    <a:pt x="12713" y="14615"/>
                  </a:lnTo>
                  <a:lnTo>
                    <a:pt x="13330" y="14357"/>
                  </a:lnTo>
                  <a:lnTo>
                    <a:pt x="13145" y="15262"/>
                  </a:lnTo>
                  <a:lnTo>
                    <a:pt x="13022" y="16168"/>
                  </a:lnTo>
                  <a:lnTo>
                    <a:pt x="13330" y="16685"/>
                  </a:lnTo>
                  <a:lnTo>
                    <a:pt x="14194" y="14357"/>
                  </a:lnTo>
                  <a:lnTo>
                    <a:pt x="14379" y="13322"/>
                  </a:lnTo>
                  <a:lnTo>
                    <a:pt x="14688" y="12934"/>
                  </a:lnTo>
                  <a:lnTo>
                    <a:pt x="15367" y="12546"/>
                  </a:lnTo>
                  <a:lnTo>
                    <a:pt x="16231" y="10477"/>
                  </a:lnTo>
                  <a:lnTo>
                    <a:pt x="17403" y="9959"/>
                  </a:lnTo>
                  <a:lnTo>
                    <a:pt x="18576" y="10089"/>
                  </a:lnTo>
                  <a:lnTo>
                    <a:pt x="19131" y="11123"/>
                  </a:lnTo>
                  <a:lnTo>
                    <a:pt x="19749" y="11123"/>
                  </a:lnTo>
                  <a:lnTo>
                    <a:pt x="19749" y="9571"/>
                  </a:lnTo>
                  <a:lnTo>
                    <a:pt x="20242" y="9183"/>
                  </a:lnTo>
                  <a:lnTo>
                    <a:pt x="21353" y="9959"/>
                  </a:lnTo>
                  <a:lnTo>
                    <a:pt x="21600" y="8795"/>
                  </a:lnTo>
                  <a:lnTo>
                    <a:pt x="21477" y="7502"/>
                  </a:lnTo>
                  <a:lnTo>
                    <a:pt x="20921" y="7502"/>
                  </a:lnTo>
                  <a:lnTo>
                    <a:pt x="20798" y="7114"/>
                  </a:lnTo>
                  <a:lnTo>
                    <a:pt x="20613" y="5950"/>
                  </a:lnTo>
                  <a:lnTo>
                    <a:pt x="19810" y="5562"/>
                  </a:lnTo>
                  <a:lnTo>
                    <a:pt x="19317" y="6467"/>
                  </a:lnTo>
                  <a:lnTo>
                    <a:pt x="18761" y="6855"/>
                  </a:lnTo>
                  <a:lnTo>
                    <a:pt x="18021" y="6984"/>
                  </a:lnTo>
                  <a:lnTo>
                    <a:pt x="17280" y="6338"/>
                  </a:lnTo>
                  <a:lnTo>
                    <a:pt x="17650" y="4398"/>
                  </a:lnTo>
                  <a:lnTo>
                    <a:pt x="17712" y="3234"/>
                  </a:lnTo>
                  <a:lnTo>
                    <a:pt x="17403" y="3104"/>
                  </a:lnTo>
                  <a:lnTo>
                    <a:pt x="16786" y="3751"/>
                  </a:lnTo>
                  <a:lnTo>
                    <a:pt x="16293" y="5174"/>
                  </a:lnTo>
                  <a:lnTo>
                    <a:pt x="15058" y="5562"/>
                  </a:lnTo>
                  <a:lnTo>
                    <a:pt x="13824" y="6467"/>
                  </a:lnTo>
                  <a:lnTo>
                    <a:pt x="13022" y="7631"/>
                  </a:lnTo>
                  <a:lnTo>
                    <a:pt x="12775" y="8925"/>
                  </a:lnTo>
                  <a:lnTo>
                    <a:pt x="12405" y="9054"/>
                  </a:lnTo>
                  <a:lnTo>
                    <a:pt x="11479" y="8666"/>
                  </a:lnTo>
                  <a:lnTo>
                    <a:pt x="10059" y="8666"/>
                  </a:lnTo>
                  <a:lnTo>
                    <a:pt x="9072" y="6467"/>
                  </a:lnTo>
                  <a:lnTo>
                    <a:pt x="8455" y="6079"/>
                  </a:lnTo>
                  <a:lnTo>
                    <a:pt x="7467" y="6208"/>
                  </a:lnTo>
                  <a:lnTo>
                    <a:pt x="6727" y="6338"/>
                  </a:lnTo>
                  <a:lnTo>
                    <a:pt x="6480" y="6984"/>
                  </a:lnTo>
                  <a:lnTo>
                    <a:pt x="6171" y="6596"/>
                  </a:lnTo>
                  <a:lnTo>
                    <a:pt x="6110" y="4139"/>
                  </a:lnTo>
                  <a:lnTo>
                    <a:pt x="6542" y="2587"/>
                  </a:lnTo>
                  <a:lnTo>
                    <a:pt x="7406" y="2199"/>
                  </a:lnTo>
                  <a:lnTo>
                    <a:pt x="7282" y="1164"/>
                  </a:lnTo>
                  <a:lnTo>
                    <a:pt x="7899" y="129"/>
                  </a:lnTo>
                  <a:lnTo>
                    <a:pt x="7097" y="0"/>
                  </a:lnTo>
                  <a:lnTo>
                    <a:pt x="6603" y="1164"/>
                  </a:lnTo>
                  <a:lnTo>
                    <a:pt x="5369" y="1423"/>
                  </a:lnTo>
                  <a:lnTo>
                    <a:pt x="4567" y="2975"/>
                  </a:lnTo>
                  <a:lnTo>
                    <a:pt x="4320" y="4786"/>
                  </a:lnTo>
                  <a:lnTo>
                    <a:pt x="3826" y="5950"/>
                  </a:lnTo>
                  <a:lnTo>
                    <a:pt x="3147" y="6338"/>
                  </a:lnTo>
                  <a:lnTo>
                    <a:pt x="1851" y="8666"/>
                  </a:lnTo>
                  <a:lnTo>
                    <a:pt x="1234" y="8795"/>
                  </a:lnTo>
                  <a:cubicBezTo>
                    <a:pt x="1234" y="8795"/>
                    <a:pt x="0" y="12158"/>
                    <a:pt x="0" y="1215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06" name="Shape 1272">
              <a:extLst>
                <a:ext uri="{FF2B5EF4-FFF2-40B4-BE49-F238E27FC236}">
                  <a16:creationId xmlns:a16="http://schemas.microsoft.com/office/drawing/2014/main" id="{1E81B338-45DD-489E-AEB6-5972399B4D05}"/>
                </a:ext>
              </a:extLst>
            </p:cNvPr>
            <p:cNvSpPr/>
            <p:nvPr/>
          </p:nvSpPr>
          <p:spPr>
            <a:xfrm rot="239813">
              <a:off x="17881782" y="5704351"/>
              <a:ext cx="1096273" cy="5226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12158"/>
                  </a:moveTo>
                  <a:lnTo>
                    <a:pt x="2345" y="15004"/>
                  </a:lnTo>
                  <a:lnTo>
                    <a:pt x="4011" y="14745"/>
                  </a:lnTo>
                  <a:lnTo>
                    <a:pt x="7529" y="15909"/>
                  </a:lnTo>
                  <a:lnTo>
                    <a:pt x="8023" y="15650"/>
                  </a:lnTo>
                  <a:lnTo>
                    <a:pt x="8702" y="17849"/>
                  </a:lnTo>
                  <a:lnTo>
                    <a:pt x="9566" y="17461"/>
                  </a:lnTo>
                  <a:lnTo>
                    <a:pt x="9134" y="19272"/>
                  </a:lnTo>
                  <a:lnTo>
                    <a:pt x="9874" y="21600"/>
                  </a:lnTo>
                  <a:lnTo>
                    <a:pt x="10430" y="20436"/>
                  </a:lnTo>
                  <a:lnTo>
                    <a:pt x="10985" y="18625"/>
                  </a:lnTo>
                  <a:lnTo>
                    <a:pt x="11602" y="16556"/>
                  </a:lnTo>
                  <a:lnTo>
                    <a:pt x="11726" y="14874"/>
                  </a:lnTo>
                  <a:lnTo>
                    <a:pt x="12158" y="15133"/>
                  </a:lnTo>
                  <a:lnTo>
                    <a:pt x="12219" y="15779"/>
                  </a:lnTo>
                  <a:lnTo>
                    <a:pt x="12343" y="16168"/>
                  </a:lnTo>
                  <a:lnTo>
                    <a:pt x="12713" y="14615"/>
                  </a:lnTo>
                  <a:lnTo>
                    <a:pt x="13330" y="14357"/>
                  </a:lnTo>
                  <a:lnTo>
                    <a:pt x="13145" y="15262"/>
                  </a:lnTo>
                  <a:lnTo>
                    <a:pt x="13022" y="16168"/>
                  </a:lnTo>
                  <a:lnTo>
                    <a:pt x="13330" y="16685"/>
                  </a:lnTo>
                  <a:lnTo>
                    <a:pt x="14194" y="14357"/>
                  </a:lnTo>
                  <a:lnTo>
                    <a:pt x="14379" y="13322"/>
                  </a:lnTo>
                  <a:lnTo>
                    <a:pt x="14688" y="12934"/>
                  </a:lnTo>
                  <a:lnTo>
                    <a:pt x="15367" y="12546"/>
                  </a:lnTo>
                  <a:lnTo>
                    <a:pt x="16231" y="10477"/>
                  </a:lnTo>
                  <a:lnTo>
                    <a:pt x="17403" y="9959"/>
                  </a:lnTo>
                  <a:lnTo>
                    <a:pt x="18576" y="10089"/>
                  </a:lnTo>
                  <a:lnTo>
                    <a:pt x="19131" y="11123"/>
                  </a:lnTo>
                  <a:lnTo>
                    <a:pt x="19749" y="11123"/>
                  </a:lnTo>
                  <a:lnTo>
                    <a:pt x="19749" y="9571"/>
                  </a:lnTo>
                  <a:lnTo>
                    <a:pt x="20242" y="9183"/>
                  </a:lnTo>
                  <a:lnTo>
                    <a:pt x="21353" y="9959"/>
                  </a:lnTo>
                  <a:lnTo>
                    <a:pt x="21600" y="8795"/>
                  </a:lnTo>
                  <a:lnTo>
                    <a:pt x="21477" y="7502"/>
                  </a:lnTo>
                  <a:lnTo>
                    <a:pt x="20921" y="7502"/>
                  </a:lnTo>
                  <a:lnTo>
                    <a:pt x="20798" y="7114"/>
                  </a:lnTo>
                  <a:lnTo>
                    <a:pt x="20613" y="5950"/>
                  </a:lnTo>
                  <a:lnTo>
                    <a:pt x="19810" y="5562"/>
                  </a:lnTo>
                  <a:lnTo>
                    <a:pt x="19317" y="6467"/>
                  </a:lnTo>
                  <a:lnTo>
                    <a:pt x="18761" y="6855"/>
                  </a:lnTo>
                  <a:lnTo>
                    <a:pt x="18021" y="6984"/>
                  </a:lnTo>
                  <a:lnTo>
                    <a:pt x="17280" y="6338"/>
                  </a:lnTo>
                  <a:lnTo>
                    <a:pt x="17650" y="4398"/>
                  </a:lnTo>
                  <a:lnTo>
                    <a:pt x="17712" y="3234"/>
                  </a:lnTo>
                  <a:lnTo>
                    <a:pt x="17403" y="3104"/>
                  </a:lnTo>
                  <a:lnTo>
                    <a:pt x="16786" y="3751"/>
                  </a:lnTo>
                  <a:lnTo>
                    <a:pt x="16293" y="5174"/>
                  </a:lnTo>
                  <a:lnTo>
                    <a:pt x="15058" y="5562"/>
                  </a:lnTo>
                  <a:lnTo>
                    <a:pt x="13824" y="6467"/>
                  </a:lnTo>
                  <a:lnTo>
                    <a:pt x="13022" y="7631"/>
                  </a:lnTo>
                  <a:lnTo>
                    <a:pt x="12775" y="8925"/>
                  </a:lnTo>
                  <a:lnTo>
                    <a:pt x="12405" y="9054"/>
                  </a:lnTo>
                  <a:lnTo>
                    <a:pt x="11479" y="8666"/>
                  </a:lnTo>
                  <a:lnTo>
                    <a:pt x="10059" y="8666"/>
                  </a:lnTo>
                  <a:lnTo>
                    <a:pt x="9072" y="6467"/>
                  </a:lnTo>
                  <a:lnTo>
                    <a:pt x="8455" y="6079"/>
                  </a:lnTo>
                  <a:lnTo>
                    <a:pt x="7467" y="6208"/>
                  </a:lnTo>
                  <a:lnTo>
                    <a:pt x="6727" y="6338"/>
                  </a:lnTo>
                  <a:lnTo>
                    <a:pt x="6480" y="6984"/>
                  </a:lnTo>
                  <a:lnTo>
                    <a:pt x="6171" y="6596"/>
                  </a:lnTo>
                  <a:lnTo>
                    <a:pt x="6110" y="4139"/>
                  </a:lnTo>
                  <a:lnTo>
                    <a:pt x="6542" y="2587"/>
                  </a:lnTo>
                  <a:lnTo>
                    <a:pt x="7406" y="2199"/>
                  </a:lnTo>
                  <a:lnTo>
                    <a:pt x="7282" y="1164"/>
                  </a:lnTo>
                  <a:lnTo>
                    <a:pt x="7899" y="129"/>
                  </a:lnTo>
                  <a:lnTo>
                    <a:pt x="7097" y="0"/>
                  </a:lnTo>
                  <a:lnTo>
                    <a:pt x="6603" y="1164"/>
                  </a:lnTo>
                  <a:lnTo>
                    <a:pt x="5369" y="1423"/>
                  </a:lnTo>
                  <a:lnTo>
                    <a:pt x="4567" y="2975"/>
                  </a:lnTo>
                  <a:lnTo>
                    <a:pt x="4320" y="4786"/>
                  </a:lnTo>
                  <a:lnTo>
                    <a:pt x="3826" y="5950"/>
                  </a:lnTo>
                  <a:lnTo>
                    <a:pt x="3147" y="6338"/>
                  </a:lnTo>
                  <a:lnTo>
                    <a:pt x="1851" y="8666"/>
                  </a:lnTo>
                  <a:lnTo>
                    <a:pt x="1234" y="8795"/>
                  </a:lnTo>
                  <a:cubicBezTo>
                    <a:pt x="1234" y="8795"/>
                    <a:pt x="0" y="12158"/>
                    <a:pt x="0" y="12158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07" name="Shape 1273">
              <a:extLst>
                <a:ext uri="{FF2B5EF4-FFF2-40B4-BE49-F238E27FC236}">
                  <a16:creationId xmlns:a16="http://schemas.microsoft.com/office/drawing/2014/main" id="{CC391C63-BC1E-4505-89A1-AACC5DF5DFFC}"/>
                </a:ext>
              </a:extLst>
            </p:cNvPr>
            <p:cNvSpPr/>
            <p:nvPr/>
          </p:nvSpPr>
          <p:spPr>
            <a:xfrm rot="239813">
              <a:off x="18612459" y="6044597"/>
              <a:ext cx="779929" cy="1032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63" y="3600"/>
                  </a:moveTo>
                  <a:lnTo>
                    <a:pt x="1128" y="5236"/>
                  </a:lnTo>
                  <a:lnTo>
                    <a:pt x="781" y="6022"/>
                  </a:lnTo>
                  <a:lnTo>
                    <a:pt x="347" y="7200"/>
                  </a:lnTo>
                  <a:lnTo>
                    <a:pt x="607" y="8051"/>
                  </a:lnTo>
                  <a:lnTo>
                    <a:pt x="0" y="9425"/>
                  </a:lnTo>
                  <a:lnTo>
                    <a:pt x="0" y="9884"/>
                  </a:lnTo>
                  <a:lnTo>
                    <a:pt x="607" y="10734"/>
                  </a:lnTo>
                  <a:lnTo>
                    <a:pt x="260" y="11847"/>
                  </a:lnTo>
                  <a:lnTo>
                    <a:pt x="1214" y="12633"/>
                  </a:lnTo>
                  <a:lnTo>
                    <a:pt x="1908" y="13418"/>
                  </a:lnTo>
                  <a:lnTo>
                    <a:pt x="2429" y="14334"/>
                  </a:lnTo>
                  <a:lnTo>
                    <a:pt x="2603" y="15447"/>
                  </a:lnTo>
                  <a:lnTo>
                    <a:pt x="2863" y="17280"/>
                  </a:lnTo>
                  <a:lnTo>
                    <a:pt x="1388" y="21600"/>
                  </a:lnTo>
                  <a:lnTo>
                    <a:pt x="2255" y="21600"/>
                  </a:lnTo>
                  <a:lnTo>
                    <a:pt x="11104" y="20095"/>
                  </a:lnTo>
                  <a:lnTo>
                    <a:pt x="11364" y="20684"/>
                  </a:lnTo>
                  <a:lnTo>
                    <a:pt x="18390" y="19178"/>
                  </a:lnTo>
                  <a:lnTo>
                    <a:pt x="19084" y="18523"/>
                  </a:lnTo>
                  <a:lnTo>
                    <a:pt x="19518" y="17476"/>
                  </a:lnTo>
                  <a:lnTo>
                    <a:pt x="18911" y="16822"/>
                  </a:lnTo>
                  <a:lnTo>
                    <a:pt x="19518" y="16036"/>
                  </a:lnTo>
                  <a:lnTo>
                    <a:pt x="21080" y="14858"/>
                  </a:lnTo>
                  <a:lnTo>
                    <a:pt x="21600" y="13615"/>
                  </a:lnTo>
                  <a:lnTo>
                    <a:pt x="21340" y="11651"/>
                  </a:lnTo>
                  <a:lnTo>
                    <a:pt x="20212" y="9818"/>
                  </a:lnTo>
                  <a:lnTo>
                    <a:pt x="19344" y="8051"/>
                  </a:lnTo>
                  <a:lnTo>
                    <a:pt x="18217" y="7462"/>
                  </a:lnTo>
                  <a:lnTo>
                    <a:pt x="16482" y="7462"/>
                  </a:lnTo>
                  <a:lnTo>
                    <a:pt x="15181" y="9098"/>
                  </a:lnTo>
                  <a:lnTo>
                    <a:pt x="14747" y="9622"/>
                  </a:lnTo>
                  <a:lnTo>
                    <a:pt x="13272" y="9425"/>
                  </a:lnTo>
                  <a:lnTo>
                    <a:pt x="13359" y="8574"/>
                  </a:lnTo>
                  <a:lnTo>
                    <a:pt x="13706" y="7985"/>
                  </a:lnTo>
                  <a:lnTo>
                    <a:pt x="14140" y="7396"/>
                  </a:lnTo>
                  <a:lnTo>
                    <a:pt x="14400" y="6938"/>
                  </a:lnTo>
                  <a:lnTo>
                    <a:pt x="15007" y="5564"/>
                  </a:lnTo>
                  <a:lnTo>
                    <a:pt x="14573" y="3404"/>
                  </a:lnTo>
                  <a:lnTo>
                    <a:pt x="13532" y="2749"/>
                  </a:lnTo>
                  <a:lnTo>
                    <a:pt x="13619" y="2422"/>
                  </a:lnTo>
                  <a:lnTo>
                    <a:pt x="13880" y="1964"/>
                  </a:lnTo>
                  <a:lnTo>
                    <a:pt x="13706" y="1636"/>
                  </a:lnTo>
                  <a:lnTo>
                    <a:pt x="12405" y="1440"/>
                  </a:lnTo>
                  <a:lnTo>
                    <a:pt x="11711" y="1178"/>
                  </a:lnTo>
                  <a:lnTo>
                    <a:pt x="11364" y="851"/>
                  </a:lnTo>
                  <a:lnTo>
                    <a:pt x="10323" y="982"/>
                  </a:lnTo>
                  <a:lnTo>
                    <a:pt x="9542" y="785"/>
                  </a:lnTo>
                  <a:lnTo>
                    <a:pt x="8675" y="393"/>
                  </a:lnTo>
                  <a:lnTo>
                    <a:pt x="7720" y="589"/>
                  </a:lnTo>
                  <a:lnTo>
                    <a:pt x="7200" y="524"/>
                  </a:lnTo>
                  <a:lnTo>
                    <a:pt x="6159" y="0"/>
                  </a:lnTo>
                  <a:lnTo>
                    <a:pt x="5205" y="851"/>
                  </a:lnTo>
                  <a:lnTo>
                    <a:pt x="4945" y="1833"/>
                  </a:lnTo>
                  <a:lnTo>
                    <a:pt x="4945" y="1964"/>
                  </a:lnTo>
                  <a:lnTo>
                    <a:pt x="5638" y="2095"/>
                  </a:lnTo>
                  <a:lnTo>
                    <a:pt x="4858" y="2487"/>
                  </a:lnTo>
                  <a:cubicBezTo>
                    <a:pt x="4858" y="2487"/>
                    <a:pt x="2863" y="3600"/>
                    <a:pt x="2863" y="36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08" name="Shape 1274">
              <a:extLst>
                <a:ext uri="{FF2B5EF4-FFF2-40B4-BE49-F238E27FC236}">
                  <a16:creationId xmlns:a16="http://schemas.microsoft.com/office/drawing/2014/main" id="{3C589248-D795-4C4A-9D8C-61FC5F71027E}"/>
                </a:ext>
              </a:extLst>
            </p:cNvPr>
            <p:cNvSpPr/>
            <p:nvPr/>
          </p:nvSpPr>
          <p:spPr>
            <a:xfrm rot="239813">
              <a:off x="18612459" y="6044597"/>
              <a:ext cx="779929" cy="103280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863" y="3600"/>
                  </a:moveTo>
                  <a:lnTo>
                    <a:pt x="1128" y="5236"/>
                  </a:lnTo>
                  <a:lnTo>
                    <a:pt x="781" y="6022"/>
                  </a:lnTo>
                  <a:lnTo>
                    <a:pt x="347" y="7200"/>
                  </a:lnTo>
                  <a:lnTo>
                    <a:pt x="607" y="8051"/>
                  </a:lnTo>
                  <a:lnTo>
                    <a:pt x="0" y="9425"/>
                  </a:lnTo>
                  <a:lnTo>
                    <a:pt x="0" y="9884"/>
                  </a:lnTo>
                  <a:lnTo>
                    <a:pt x="607" y="10734"/>
                  </a:lnTo>
                  <a:lnTo>
                    <a:pt x="260" y="11847"/>
                  </a:lnTo>
                  <a:lnTo>
                    <a:pt x="1214" y="12633"/>
                  </a:lnTo>
                  <a:lnTo>
                    <a:pt x="1908" y="13418"/>
                  </a:lnTo>
                  <a:lnTo>
                    <a:pt x="2429" y="14334"/>
                  </a:lnTo>
                  <a:lnTo>
                    <a:pt x="2603" y="15447"/>
                  </a:lnTo>
                  <a:lnTo>
                    <a:pt x="2863" y="17280"/>
                  </a:lnTo>
                  <a:lnTo>
                    <a:pt x="1388" y="21600"/>
                  </a:lnTo>
                  <a:lnTo>
                    <a:pt x="2255" y="21600"/>
                  </a:lnTo>
                  <a:lnTo>
                    <a:pt x="11104" y="20095"/>
                  </a:lnTo>
                  <a:lnTo>
                    <a:pt x="11364" y="20684"/>
                  </a:lnTo>
                  <a:lnTo>
                    <a:pt x="18390" y="19178"/>
                  </a:lnTo>
                  <a:lnTo>
                    <a:pt x="19084" y="18523"/>
                  </a:lnTo>
                  <a:lnTo>
                    <a:pt x="19518" y="17476"/>
                  </a:lnTo>
                  <a:lnTo>
                    <a:pt x="18911" y="16822"/>
                  </a:lnTo>
                  <a:lnTo>
                    <a:pt x="19518" y="16036"/>
                  </a:lnTo>
                  <a:lnTo>
                    <a:pt x="21080" y="14858"/>
                  </a:lnTo>
                  <a:lnTo>
                    <a:pt x="21600" y="13615"/>
                  </a:lnTo>
                  <a:lnTo>
                    <a:pt x="21340" y="11651"/>
                  </a:lnTo>
                  <a:lnTo>
                    <a:pt x="20212" y="9818"/>
                  </a:lnTo>
                  <a:lnTo>
                    <a:pt x="19344" y="8051"/>
                  </a:lnTo>
                  <a:lnTo>
                    <a:pt x="18217" y="7462"/>
                  </a:lnTo>
                  <a:lnTo>
                    <a:pt x="16482" y="7462"/>
                  </a:lnTo>
                  <a:lnTo>
                    <a:pt x="15181" y="9098"/>
                  </a:lnTo>
                  <a:lnTo>
                    <a:pt x="14747" y="9622"/>
                  </a:lnTo>
                  <a:lnTo>
                    <a:pt x="13272" y="9425"/>
                  </a:lnTo>
                  <a:lnTo>
                    <a:pt x="13359" y="8574"/>
                  </a:lnTo>
                  <a:lnTo>
                    <a:pt x="13706" y="7985"/>
                  </a:lnTo>
                  <a:lnTo>
                    <a:pt x="14140" y="7396"/>
                  </a:lnTo>
                  <a:lnTo>
                    <a:pt x="14400" y="6938"/>
                  </a:lnTo>
                  <a:lnTo>
                    <a:pt x="15007" y="5564"/>
                  </a:lnTo>
                  <a:lnTo>
                    <a:pt x="14573" y="3404"/>
                  </a:lnTo>
                  <a:lnTo>
                    <a:pt x="13532" y="2749"/>
                  </a:lnTo>
                  <a:lnTo>
                    <a:pt x="13619" y="2422"/>
                  </a:lnTo>
                  <a:lnTo>
                    <a:pt x="13880" y="1964"/>
                  </a:lnTo>
                  <a:lnTo>
                    <a:pt x="13706" y="1636"/>
                  </a:lnTo>
                  <a:lnTo>
                    <a:pt x="12405" y="1440"/>
                  </a:lnTo>
                  <a:lnTo>
                    <a:pt x="11711" y="1178"/>
                  </a:lnTo>
                  <a:lnTo>
                    <a:pt x="11364" y="851"/>
                  </a:lnTo>
                  <a:lnTo>
                    <a:pt x="10323" y="982"/>
                  </a:lnTo>
                  <a:lnTo>
                    <a:pt x="9542" y="785"/>
                  </a:lnTo>
                  <a:lnTo>
                    <a:pt x="8675" y="393"/>
                  </a:lnTo>
                  <a:lnTo>
                    <a:pt x="7720" y="589"/>
                  </a:lnTo>
                  <a:lnTo>
                    <a:pt x="7200" y="524"/>
                  </a:lnTo>
                  <a:lnTo>
                    <a:pt x="6159" y="0"/>
                  </a:lnTo>
                  <a:lnTo>
                    <a:pt x="5205" y="851"/>
                  </a:lnTo>
                  <a:lnTo>
                    <a:pt x="4945" y="1833"/>
                  </a:lnTo>
                  <a:lnTo>
                    <a:pt x="4945" y="1964"/>
                  </a:lnTo>
                  <a:lnTo>
                    <a:pt x="5638" y="2095"/>
                  </a:lnTo>
                  <a:lnTo>
                    <a:pt x="4858" y="2487"/>
                  </a:lnTo>
                  <a:cubicBezTo>
                    <a:pt x="4858" y="2487"/>
                    <a:pt x="2863" y="3600"/>
                    <a:pt x="2863" y="36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09" name="Shape 1275">
              <a:extLst>
                <a:ext uri="{FF2B5EF4-FFF2-40B4-BE49-F238E27FC236}">
                  <a16:creationId xmlns:a16="http://schemas.microsoft.com/office/drawing/2014/main" id="{176A2A4E-DC79-41BA-8C7F-A2C20DB8ABCC}"/>
                </a:ext>
              </a:extLst>
            </p:cNvPr>
            <p:cNvSpPr/>
            <p:nvPr/>
          </p:nvSpPr>
          <p:spPr>
            <a:xfrm rot="239813">
              <a:off x="19891261" y="5713843"/>
              <a:ext cx="1287348" cy="1092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4505" y="16834"/>
                  </a:lnTo>
                  <a:lnTo>
                    <a:pt x="15661" y="17515"/>
                  </a:lnTo>
                  <a:lnTo>
                    <a:pt x="16975" y="19062"/>
                  </a:lnTo>
                  <a:lnTo>
                    <a:pt x="18132" y="19062"/>
                  </a:lnTo>
                  <a:lnTo>
                    <a:pt x="19130" y="19434"/>
                  </a:lnTo>
                  <a:lnTo>
                    <a:pt x="20076" y="19372"/>
                  </a:lnTo>
                  <a:lnTo>
                    <a:pt x="20812" y="19681"/>
                  </a:lnTo>
                  <a:lnTo>
                    <a:pt x="21232" y="19434"/>
                  </a:lnTo>
                  <a:lnTo>
                    <a:pt x="21600" y="17948"/>
                  </a:lnTo>
                  <a:lnTo>
                    <a:pt x="20286" y="15101"/>
                  </a:lnTo>
                  <a:lnTo>
                    <a:pt x="20129" y="13183"/>
                  </a:lnTo>
                  <a:lnTo>
                    <a:pt x="19760" y="12254"/>
                  </a:lnTo>
                  <a:lnTo>
                    <a:pt x="19655" y="9964"/>
                  </a:lnTo>
                  <a:lnTo>
                    <a:pt x="18394" y="5323"/>
                  </a:lnTo>
                  <a:lnTo>
                    <a:pt x="17658" y="4580"/>
                  </a:lnTo>
                  <a:lnTo>
                    <a:pt x="16975" y="2228"/>
                  </a:lnTo>
                  <a:lnTo>
                    <a:pt x="16712" y="1300"/>
                  </a:lnTo>
                  <a:lnTo>
                    <a:pt x="16345" y="0"/>
                  </a:lnTo>
                  <a:lnTo>
                    <a:pt x="11667" y="2166"/>
                  </a:lnTo>
                  <a:lnTo>
                    <a:pt x="10721" y="3218"/>
                  </a:lnTo>
                  <a:lnTo>
                    <a:pt x="10406" y="4642"/>
                  </a:lnTo>
                  <a:lnTo>
                    <a:pt x="10406" y="5756"/>
                  </a:lnTo>
                  <a:lnTo>
                    <a:pt x="10196" y="6313"/>
                  </a:lnTo>
                  <a:lnTo>
                    <a:pt x="9302" y="7241"/>
                  </a:lnTo>
                  <a:lnTo>
                    <a:pt x="9092" y="7860"/>
                  </a:lnTo>
                  <a:lnTo>
                    <a:pt x="9617" y="7984"/>
                  </a:lnTo>
                  <a:lnTo>
                    <a:pt x="10091" y="8479"/>
                  </a:lnTo>
                  <a:lnTo>
                    <a:pt x="9617" y="9593"/>
                  </a:lnTo>
                  <a:lnTo>
                    <a:pt x="10301" y="10398"/>
                  </a:lnTo>
                  <a:lnTo>
                    <a:pt x="10196" y="11202"/>
                  </a:lnTo>
                  <a:lnTo>
                    <a:pt x="9407" y="11264"/>
                  </a:lnTo>
                  <a:lnTo>
                    <a:pt x="8251" y="12564"/>
                  </a:lnTo>
                  <a:lnTo>
                    <a:pt x="7305" y="13183"/>
                  </a:lnTo>
                  <a:lnTo>
                    <a:pt x="6832" y="13678"/>
                  </a:lnTo>
                  <a:lnTo>
                    <a:pt x="6254" y="13678"/>
                  </a:lnTo>
                  <a:lnTo>
                    <a:pt x="5203" y="13616"/>
                  </a:lnTo>
                  <a:lnTo>
                    <a:pt x="3942" y="14235"/>
                  </a:lnTo>
                  <a:lnTo>
                    <a:pt x="2733" y="14792"/>
                  </a:lnTo>
                  <a:lnTo>
                    <a:pt x="2418" y="16463"/>
                  </a:lnTo>
                  <a:lnTo>
                    <a:pt x="3101" y="16649"/>
                  </a:lnTo>
                  <a:lnTo>
                    <a:pt x="3258" y="17453"/>
                  </a:lnTo>
                  <a:lnTo>
                    <a:pt x="3048" y="18258"/>
                  </a:lnTo>
                  <a:cubicBezTo>
                    <a:pt x="3048" y="18258"/>
                    <a:pt x="0" y="21600"/>
                    <a:pt x="0" y="216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10" name="Shape 1276">
              <a:extLst>
                <a:ext uri="{FF2B5EF4-FFF2-40B4-BE49-F238E27FC236}">
                  <a16:creationId xmlns:a16="http://schemas.microsoft.com/office/drawing/2014/main" id="{2FD8E488-227D-4965-A374-404AE035733A}"/>
                </a:ext>
              </a:extLst>
            </p:cNvPr>
            <p:cNvSpPr/>
            <p:nvPr/>
          </p:nvSpPr>
          <p:spPr>
            <a:xfrm rot="239813">
              <a:off x="19891261" y="5713843"/>
              <a:ext cx="1287348" cy="109227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4505" y="16834"/>
                  </a:lnTo>
                  <a:lnTo>
                    <a:pt x="15661" y="17515"/>
                  </a:lnTo>
                  <a:lnTo>
                    <a:pt x="16975" y="19062"/>
                  </a:lnTo>
                  <a:lnTo>
                    <a:pt x="18132" y="19062"/>
                  </a:lnTo>
                  <a:lnTo>
                    <a:pt x="19130" y="19434"/>
                  </a:lnTo>
                  <a:lnTo>
                    <a:pt x="20076" y="19372"/>
                  </a:lnTo>
                  <a:lnTo>
                    <a:pt x="20812" y="19681"/>
                  </a:lnTo>
                  <a:lnTo>
                    <a:pt x="21232" y="19434"/>
                  </a:lnTo>
                  <a:lnTo>
                    <a:pt x="21600" y="17948"/>
                  </a:lnTo>
                  <a:lnTo>
                    <a:pt x="20286" y="15101"/>
                  </a:lnTo>
                  <a:lnTo>
                    <a:pt x="20129" y="13183"/>
                  </a:lnTo>
                  <a:lnTo>
                    <a:pt x="19760" y="12254"/>
                  </a:lnTo>
                  <a:lnTo>
                    <a:pt x="19655" y="9964"/>
                  </a:lnTo>
                  <a:lnTo>
                    <a:pt x="18394" y="5323"/>
                  </a:lnTo>
                  <a:lnTo>
                    <a:pt x="17658" y="4580"/>
                  </a:lnTo>
                  <a:lnTo>
                    <a:pt x="16975" y="2228"/>
                  </a:lnTo>
                  <a:lnTo>
                    <a:pt x="16712" y="1300"/>
                  </a:lnTo>
                  <a:lnTo>
                    <a:pt x="16345" y="0"/>
                  </a:lnTo>
                  <a:lnTo>
                    <a:pt x="11667" y="2166"/>
                  </a:lnTo>
                  <a:lnTo>
                    <a:pt x="10721" y="3218"/>
                  </a:lnTo>
                  <a:lnTo>
                    <a:pt x="10406" y="4642"/>
                  </a:lnTo>
                  <a:lnTo>
                    <a:pt x="10406" y="5756"/>
                  </a:lnTo>
                  <a:lnTo>
                    <a:pt x="10196" y="6313"/>
                  </a:lnTo>
                  <a:lnTo>
                    <a:pt x="9302" y="7241"/>
                  </a:lnTo>
                  <a:lnTo>
                    <a:pt x="9092" y="7860"/>
                  </a:lnTo>
                  <a:lnTo>
                    <a:pt x="9617" y="7984"/>
                  </a:lnTo>
                  <a:lnTo>
                    <a:pt x="10091" y="8479"/>
                  </a:lnTo>
                  <a:lnTo>
                    <a:pt x="9617" y="9593"/>
                  </a:lnTo>
                  <a:lnTo>
                    <a:pt x="10301" y="10398"/>
                  </a:lnTo>
                  <a:lnTo>
                    <a:pt x="10196" y="11202"/>
                  </a:lnTo>
                  <a:lnTo>
                    <a:pt x="9407" y="11264"/>
                  </a:lnTo>
                  <a:lnTo>
                    <a:pt x="8251" y="12564"/>
                  </a:lnTo>
                  <a:lnTo>
                    <a:pt x="7305" y="13183"/>
                  </a:lnTo>
                  <a:lnTo>
                    <a:pt x="6832" y="13678"/>
                  </a:lnTo>
                  <a:lnTo>
                    <a:pt x="6254" y="13678"/>
                  </a:lnTo>
                  <a:lnTo>
                    <a:pt x="5203" y="13616"/>
                  </a:lnTo>
                  <a:lnTo>
                    <a:pt x="3942" y="14235"/>
                  </a:lnTo>
                  <a:lnTo>
                    <a:pt x="2733" y="14792"/>
                  </a:lnTo>
                  <a:lnTo>
                    <a:pt x="2418" y="16463"/>
                  </a:lnTo>
                  <a:lnTo>
                    <a:pt x="3101" y="16649"/>
                  </a:lnTo>
                  <a:lnTo>
                    <a:pt x="3258" y="17453"/>
                  </a:lnTo>
                  <a:lnTo>
                    <a:pt x="3048" y="18258"/>
                  </a:lnTo>
                  <a:cubicBezTo>
                    <a:pt x="3048" y="18258"/>
                    <a:pt x="0" y="21600"/>
                    <a:pt x="0" y="216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11" name="Shape 1277">
              <a:extLst>
                <a:ext uri="{FF2B5EF4-FFF2-40B4-BE49-F238E27FC236}">
                  <a16:creationId xmlns:a16="http://schemas.microsoft.com/office/drawing/2014/main" id="{1EE9E6DA-99BF-4C25-AB91-1B6B84420DE0}"/>
                </a:ext>
              </a:extLst>
            </p:cNvPr>
            <p:cNvSpPr/>
            <p:nvPr/>
          </p:nvSpPr>
          <p:spPr>
            <a:xfrm rot="239813">
              <a:off x="21091962" y="6593170"/>
              <a:ext cx="335153" cy="253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" y="21600"/>
                  </a:moveTo>
                  <a:lnTo>
                    <a:pt x="9084" y="14667"/>
                  </a:lnTo>
                  <a:lnTo>
                    <a:pt x="12919" y="10400"/>
                  </a:lnTo>
                  <a:lnTo>
                    <a:pt x="21600" y="0"/>
                  </a:lnTo>
                  <a:lnTo>
                    <a:pt x="19985" y="267"/>
                  </a:lnTo>
                  <a:lnTo>
                    <a:pt x="17562" y="3200"/>
                  </a:lnTo>
                  <a:lnTo>
                    <a:pt x="14938" y="3200"/>
                  </a:lnTo>
                  <a:lnTo>
                    <a:pt x="13526" y="5333"/>
                  </a:lnTo>
                  <a:lnTo>
                    <a:pt x="11507" y="5600"/>
                  </a:lnTo>
                  <a:lnTo>
                    <a:pt x="7872" y="8800"/>
                  </a:lnTo>
                  <a:lnTo>
                    <a:pt x="5450" y="10400"/>
                  </a:lnTo>
                  <a:lnTo>
                    <a:pt x="3432" y="13334"/>
                  </a:lnTo>
                  <a:lnTo>
                    <a:pt x="0" y="17867"/>
                  </a:lnTo>
                  <a:cubicBezTo>
                    <a:pt x="0" y="17867"/>
                    <a:pt x="807" y="21600"/>
                    <a:pt x="807" y="216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12" name="Shape 1278">
              <a:extLst>
                <a:ext uri="{FF2B5EF4-FFF2-40B4-BE49-F238E27FC236}">
                  <a16:creationId xmlns:a16="http://schemas.microsoft.com/office/drawing/2014/main" id="{EAD0CF08-CA69-4203-9468-B6685DB78EDC}"/>
                </a:ext>
              </a:extLst>
            </p:cNvPr>
            <p:cNvSpPr/>
            <p:nvPr/>
          </p:nvSpPr>
          <p:spPr>
            <a:xfrm rot="239813">
              <a:off x="21091962" y="6593170"/>
              <a:ext cx="335153" cy="25349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7" y="21600"/>
                  </a:moveTo>
                  <a:lnTo>
                    <a:pt x="9084" y="14667"/>
                  </a:lnTo>
                  <a:lnTo>
                    <a:pt x="12919" y="10400"/>
                  </a:lnTo>
                  <a:lnTo>
                    <a:pt x="21600" y="0"/>
                  </a:lnTo>
                  <a:lnTo>
                    <a:pt x="19985" y="267"/>
                  </a:lnTo>
                  <a:lnTo>
                    <a:pt x="17562" y="3200"/>
                  </a:lnTo>
                  <a:lnTo>
                    <a:pt x="14938" y="3200"/>
                  </a:lnTo>
                  <a:lnTo>
                    <a:pt x="13526" y="5333"/>
                  </a:lnTo>
                  <a:lnTo>
                    <a:pt x="11507" y="5600"/>
                  </a:lnTo>
                  <a:lnTo>
                    <a:pt x="7872" y="8800"/>
                  </a:lnTo>
                  <a:lnTo>
                    <a:pt x="5450" y="10400"/>
                  </a:lnTo>
                  <a:lnTo>
                    <a:pt x="3432" y="13334"/>
                  </a:lnTo>
                  <a:lnTo>
                    <a:pt x="0" y="17867"/>
                  </a:lnTo>
                  <a:cubicBezTo>
                    <a:pt x="0" y="17867"/>
                    <a:pt x="807" y="21600"/>
                    <a:pt x="807" y="216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13" name="Shape 1279">
              <a:extLst>
                <a:ext uri="{FF2B5EF4-FFF2-40B4-BE49-F238E27FC236}">
                  <a16:creationId xmlns:a16="http://schemas.microsoft.com/office/drawing/2014/main" id="{ABED91AF-E4D1-4F59-BEBA-6A98A43B242D}"/>
                </a:ext>
              </a:extLst>
            </p:cNvPr>
            <p:cNvSpPr/>
            <p:nvPr/>
          </p:nvSpPr>
          <p:spPr>
            <a:xfrm rot="239813">
              <a:off x="19437413" y="7302369"/>
              <a:ext cx="1487799" cy="1004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91" y="21331"/>
                  </a:lnTo>
                  <a:lnTo>
                    <a:pt x="21600" y="11439"/>
                  </a:lnTo>
                  <a:lnTo>
                    <a:pt x="21009" y="10564"/>
                  </a:lnTo>
                  <a:lnTo>
                    <a:pt x="20600" y="10968"/>
                  </a:lnTo>
                  <a:lnTo>
                    <a:pt x="20054" y="10968"/>
                  </a:lnTo>
                  <a:lnTo>
                    <a:pt x="19554" y="10430"/>
                  </a:lnTo>
                  <a:lnTo>
                    <a:pt x="18826" y="10497"/>
                  </a:lnTo>
                  <a:lnTo>
                    <a:pt x="19326" y="9757"/>
                  </a:lnTo>
                  <a:lnTo>
                    <a:pt x="19827" y="10026"/>
                  </a:lnTo>
                  <a:lnTo>
                    <a:pt x="20281" y="10363"/>
                  </a:lnTo>
                  <a:lnTo>
                    <a:pt x="20191" y="9757"/>
                  </a:lnTo>
                  <a:lnTo>
                    <a:pt x="19872" y="9353"/>
                  </a:lnTo>
                  <a:lnTo>
                    <a:pt x="19417" y="9353"/>
                  </a:lnTo>
                  <a:lnTo>
                    <a:pt x="19054" y="8478"/>
                  </a:lnTo>
                  <a:lnTo>
                    <a:pt x="19599" y="8478"/>
                  </a:lnTo>
                  <a:lnTo>
                    <a:pt x="19645" y="7940"/>
                  </a:lnTo>
                  <a:lnTo>
                    <a:pt x="18281" y="6594"/>
                  </a:lnTo>
                  <a:lnTo>
                    <a:pt x="18644" y="6123"/>
                  </a:lnTo>
                  <a:lnTo>
                    <a:pt x="19417" y="6729"/>
                  </a:lnTo>
                  <a:lnTo>
                    <a:pt x="19463" y="5854"/>
                  </a:lnTo>
                  <a:lnTo>
                    <a:pt x="18781" y="4778"/>
                  </a:lnTo>
                  <a:lnTo>
                    <a:pt x="17689" y="4845"/>
                  </a:lnTo>
                  <a:lnTo>
                    <a:pt x="17144" y="4172"/>
                  </a:lnTo>
                  <a:lnTo>
                    <a:pt x="16689" y="4239"/>
                  </a:lnTo>
                  <a:lnTo>
                    <a:pt x="16234" y="3903"/>
                  </a:lnTo>
                  <a:lnTo>
                    <a:pt x="16416" y="2086"/>
                  </a:lnTo>
                  <a:lnTo>
                    <a:pt x="15779" y="1211"/>
                  </a:lnTo>
                  <a:lnTo>
                    <a:pt x="14415" y="0"/>
                  </a:lnTo>
                  <a:lnTo>
                    <a:pt x="13915" y="404"/>
                  </a:lnTo>
                  <a:lnTo>
                    <a:pt x="13779" y="1211"/>
                  </a:lnTo>
                  <a:lnTo>
                    <a:pt x="13642" y="1413"/>
                  </a:lnTo>
                  <a:lnTo>
                    <a:pt x="12733" y="1009"/>
                  </a:lnTo>
                  <a:lnTo>
                    <a:pt x="12323" y="1211"/>
                  </a:lnTo>
                  <a:lnTo>
                    <a:pt x="12369" y="2086"/>
                  </a:lnTo>
                  <a:lnTo>
                    <a:pt x="10823" y="5114"/>
                  </a:lnTo>
                  <a:lnTo>
                    <a:pt x="10686" y="6392"/>
                  </a:lnTo>
                  <a:lnTo>
                    <a:pt x="9550" y="7402"/>
                  </a:lnTo>
                  <a:lnTo>
                    <a:pt x="8913" y="9286"/>
                  </a:lnTo>
                  <a:lnTo>
                    <a:pt x="8595" y="10295"/>
                  </a:lnTo>
                  <a:lnTo>
                    <a:pt x="8322" y="13458"/>
                  </a:lnTo>
                  <a:lnTo>
                    <a:pt x="8276" y="13862"/>
                  </a:lnTo>
                  <a:lnTo>
                    <a:pt x="7276" y="14602"/>
                  </a:lnTo>
                  <a:lnTo>
                    <a:pt x="6230" y="15275"/>
                  </a:lnTo>
                  <a:lnTo>
                    <a:pt x="5684" y="15678"/>
                  </a:lnTo>
                  <a:lnTo>
                    <a:pt x="5457" y="16890"/>
                  </a:lnTo>
                  <a:lnTo>
                    <a:pt x="4638" y="16284"/>
                  </a:lnTo>
                  <a:lnTo>
                    <a:pt x="4320" y="16217"/>
                  </a:lnTo>
                  <a:lnTo>
                    <a:pt x="3365" y="14737"/>
                  </a:lnTo>
                  <a:lnTo>
                    <a:pt x="3047" y="15006"/>
                  </a:lnTo>
                  <a:lnTo>
                    <a:pt x="3001" y="16419"/>
                  </a:lnTo>
                  <a:lnTo>
                    <a:pt x="1910" y="17697"/>
                  </a:lnTo>
                  <a:lnTo>
                    <a:pt x="1637" y="19312"/>
                  </a:lnTo>
                  <a:cubicBezTo>
                    <a:pt x="1637" y="19312"/>
                    <a:pt x="0" y="21600"/>
                    <a:pt x="0" y="216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14" name="Shape 1280">
              <a:extLst>
                <a:ext uri="{FF2B5EF4-FFF2-40B4-BE49-F238E27FC236}">
                  <a16:creationId xmlns:a16="http://schemas.microsoft.com/office/drawing/2014/main" id="{CBE61DE2-D175-40FC-ACCE-C0B58DDEB995}"/>
                </a:ext>
              </a:extLst>
            </p:cNvPr>
            <p:cNvSpPr/>
            <p:nvPr/>
          </p:nvSpPr>
          <p:spPr>
            <a:xfrm rot="239813">
              <a:off x="19437413" y="7302369"/>
              <a:ext cx="1487799" cy="10046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091" y="21331"/>
                  </a:lnTo>
                  <a:lnTo>
                    <a:pt x="21600" y="11439"/>
                  </a:lnTo>
                  <a:lnTo>
                    <a:pt x="21009" y="10564"/>
                  </a:lnTo>
                  <a:lnTo>
                    <a:pt x="20600" y="10968"/>
                  </a:lnTo>
                  <a:lnTo>
                    <a:pt x="20054" y="10968"/>
                  </a:lnTo>
                  <a:lnTo>
                    <a:pt x="19554" y="10430"/>
                  </a:lnTo>
                  <a:lnTo>
                    <a:pt x="18826" y="10497"/>
                  </a:lnTo>
                  <a:lnTo>
                    <a:pt x="19326" y="9757"/>
                  </a:lnTo>
                  <a:lnTo>
                    <a:pt x="19827" y="10026"/>
                  </a:lnTo>
                  <a:lnTo>
                    <a:pt x="20281" y="10363"/>
                  </a:lnTo>
                  <a:lnTo>
                    <a:pt x="20191" y="9757"/>
                  </a:lnTo>
                  <a:lnTo>
                    <a:pt x="19872" y="9353"/>
                  </a:lnTo>
                  <a:lnTo>
                    <a:pt x="19417" y="9353"/>
                  </a:lnTo>
                  <a:lnTo>
                    <a:pt x="19054" y="8478"/>
                  </a:lnTo>
                  <a:lnTo>
                    <a:pt x="19599" y="8478"/>
                  </a:lnTo>
                  <a:lnTo>
                    <a:pt x="19645" y="7940"/>
                  </a:lnTo>
                  <a:lnTo>
                    <a:pt x="18281" y="6594"/>
                  </a:lnTo>
                  <a:lnTo>
                    <a:pt x="18644" y="6123"/>
                  </a:lnTo>
                  <a:lnTo>
                    <a:pt x="19417" y="6729"/>
                  </a:lnTo>
                  <a:lnTo>
                    <a:pt x="19463" y="5854"/>
                  </a:lnTo>
                  <a:lnTo>
                    <a:pt x="18781" y="4778"/>
                  </a:lnTo>
                  <a:lnTo>
                    <a:pt x="17689" y="4845"/>
                  </a:lnTo>
                  <a:lnTo>
                    <a:pt x="17144" y="4172"/>
                  </a:lnTo>
                  <a:lnTo>
                    <a:pt x="16689" y="4239"/>
                  </a:lnTo>
                  <a:lnTo>
                    <a:pt x="16234" y="3903"/>
                  </a:lnTo>
                  <a:lnTo>
                    <a:pt x="16416" y="2086"/>
                  </a:lnTo>
                  <a:lnTo>
                    <a:pt x="15779" y="1211"/>
                  </a:lnTo>
                  <a:lnTo>
                    <a:pt x="14415" y="0"/>
                  </a:lnTo>
                  <a:lnTo>
                    <a:pt x="13915" y="404"/>
                  </a:lnTo>
                  <a:lnTo>
                    <a:pt x="13779" y="1211"/>
                  </a:lnTo>
                  <a:lnTo>
                    <a:pt x="13642" y="1413"/>
                  </a:lnTo>
                  <a:lnTo>
                    <a:pt x="12733" y="1009"/>
                  </a:lnTo>
                  <a:lnTo>
                    <a:pt x="12323" y="1211"/>
                  </a:lnTo>
                  <a:lnTo>
                    <a:pt x="12369" y="2086"/>
                  </a:lnTo>
                  <a:lnTo>
                    <a:pt x="10823" y="5114"/>
                  </a:lnTo>
                  <a:lnTo>
                    <a:pt x="10686" y="6392"/>
                  </a:lnTo>
                  <a:lnTo>
                    <a:pt x="9550" y="7402"/>
                  </a:lnTo>
                  <a:lnTo>
                    <a:pt x="8913" y="9286"/>
                  </a:lnTo>
                  <a:lnTo>
                    <a:pt x="8595" y="10295"/>
                  </a:lnTo>
                  <a:lnTo>
                    <a:pt x="8322" y="13458"/>
                  </a:lnTo>
                  <a:lnTo>
                    <a:pt x="8276" y="13862"/>
                  </a:lnTo>
                  <a:lnTo>
                    <a:pt x="7276" y="14602"/>
                  </a:lnTo>
                  <a:lnTo>
                    <a:pt x="6230" y="15275"/>
                  </a:lnTo>
                  <a:lnTo>
                    <a:pt x="5684" y="15678"/>
                  </a:lnTo>
                  <a:lnTo>
                    <a:pt x="5457" y="16890"/>
                  </a:lnTo>
                  <a:lnTo>
                    <a:pt x="4638" y="16284"/>
                  </a:lnTo>
                  <a:lnTo>
                    <a:pt x="4320" y="16217"/>
                  </a:lnTo>
                  <a:lnTo>
                    <a:pt x="3365" y="14737"/>
                  </a:lnTo>
                  <a:lnTo>
                    <a:pt x="3047" y="15006"/>
                  </a:lnTo>
                  <a:lnTo>
                    <a:pt x="3001" y="16419"/>
                  </a:lnTo>
                  <a:lnTo>
                    <a:pt x="1910" y="17697"/>
                  </a:lnTo>
                  <a:lnTo>
                    <a:pt x="1637" y="19312"/>
                  </a:lnTo>
                  <a:cubicBezTo>
                    <a:pt x="1637" y="19312"/>
                    <a:pt x="0" y="21600"/>
                    <a:pt x="0" y="2160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15" name="Shape 1281">
              <a:extLst>
                <a:ext uri="{FF2B5EF4-FFF2-40B4-BE49-F238E27FC236}">
                  <a16:creationId xmlns:a16="http://schemas.microsoft.com/office/drawing/2014/main" id="{082B40EF-7E2B-40B0-9D68-421B5F2FC532}"/>
                </a:ext>
              </a:extLst>
            </p:cNvPr>
            <p:cNvSpPr/>
            <p:nvPr/>
          </p:nvSpPr>
          <p:spPr>
            <a:xfrm rot="239813">
              <a:off x="20889371" y="7560523"/>
              <a:ext cx="65796" cy="143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2055" y="11270"/>
                  </a:lnTo>
                  <a:lnTo>
                    <a:pt x="0" y="18784"/>
                  </a:lnTo>
                  <a:lnTo>
                    <a:pt x="4116" y="21600"/>
                  </a:lnTo>
                  <a:lnTo>
                    <a:pt x="13367" y="17845"/>
                  </a:lnTo>
                  <a:lnTo>
                    <a:pt x="21600" y="6575"/>
                  </a:lnTo>
                  <a:lnTo>
                    <a:pt x="11313" y="2350"/>
                  </a:lnTo>
                  <a:cubicBezTo>
                    <a:pt x="11313" y="2350"/>
                    <a:pt x="6171" y="0"/>
                    <a:pt x="6171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16" name="Shape 1282">
              <a:extLst>
                <a:ext uri="{FF2B5EF4-FFF2-40B4-BE49-F238E27FC236}">
                  <a16:creationId xmlns:a16="http://schemas.microsoft.com/office/drawing/2014/main" id="{8D19C189-F0AA-4564-AE99-3DC21DD1A3D0}"/>
                </a:ext>
              </a:extLst>
            </p:cNvPr>
            <p:cNvSpPr/>
            <p:nvPr/>
          </p:nvSpPr>
          <p:spPr>
            <a:xfrm rot="239813">
              <a:off x="20889371" y="7560523"/>
              <a:ext cx="65796" cy="1439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171" y="0"/>
                  </a:moveTo>
                  <a:lnTo>
                    <a:pt x="2055" y="11270"/>
                  </a:lnTo>
                  <a:lnTo>
                    <a:pt x="0" y="18784"/>
                  </a:lnTo>
                  <a:lnTo>
                    <a:pt x="4116" y="21600"/>
                  </a:lnTo>
                  <a:lnTo>
                    <a:pt x="13367" y="17845"/>
                  </a:lnTo>
                  <a:lnTo>
                    <a:pt x="21600" y="6575"/>
                  </a:lnTo>
                  <a:lnTo>
                    <a:pt x="11313" y="2350"/>
                  </a:lnTo>
                  <a:cubicBezTo>
                    <a:pt x="11313" y="2350"/>
                    <a:pt x="6171" y="0"/>
                    <a:pt x="6171" y="0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17" name="Shape 1283">
              <a:extLst>
                <a:ext uri="{FF2B5EF4-FFF2-40B4-BE49-F238E27FC236}">
                  <a16:creationId xmlns:a16="http://schemas.microsoft.com/office/drawing/2014/main" id="{6505B2AD-B451-4F32-8120-57DA2E27EA84}"/>
                </a:ext>
              </a:extLst>
            </p:cNvPr>
            <p:cNvSpPr/>
            <p:nvPr/>
          </p:nvSpPr>
          <p:spPr>
            <a:xfrm rot="239813">
              <a:off x="18966634" y="6786551"/>
              <a:ext cx="860313" cy="966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42"/>
                  </a:moveTo>
                  <a:lnTo>
                    <a:pt x="3784" y="20062"/>
                  </a:lnTo>
                  <a:lnTo>
                    <a:pt x="5833" y="20901"/>
                  </a:lnTo>
                  <a:lnTo>
                    <a:pt x="7568" y="20901"/>
                  </a:lnTo>
                  <a:lnTo>
                    <a:pt x="11273" y="20552"/>
                  </a:lnTo>
                  <a:lnTo>
                    <a:pt x="12692" y="19992"/>
                  </a:lnTo>
                  <a:lnTo>
                    <a:pt x="13165" y="20622"/>
                  </a:lnTo>
                  <a:lnTo>
                    <a:pt x="13874" y="20691"/>
                  </a:lnTo>
                  <a:lnTo>
                    <a:pt x="14427" y="21460"/>
                  </a:lnTo>
                  <a:lnTo>
                    <a:pt x="15057" y="21600"/>
                  </a:lnTo>
                  <a:lnTo>
                    <a:pt x="16870" y="19643"/>
                  </a:lnTo>
                  <a:lnTo>
                    <a:pt x="16397" y="19083"/>
                  </a:lnTo>
                  <a:lnTo>
                    <a:pt x="16634" y="17965"/>
                  </a:lnTo>
                  <a:lnTo>
                    <a:pt x="17737" y="17616"/>
                  </a:lnTo>
                  <a:lnTo>
                    <a:pt x="17973" y="18315"/>
                  </a:lnTo>
                  <a:lnTo>
                    <a:pt x="18683" y="17546"/>
                  </a:lnTo>
                  <a:lnTo>
                    <a:pt x="18289" y="16637"/>
                  </a:lnTo>
                  <a:lnTo>
                    <a:pt x="17816" y="16008"/>
                  </a:lnTo>
                  <a:lnTo>
                    <a:pt x="18683" y="15448"/>
                  </a:lnTo>
                  <a:lnTo>
                    <a:pt x="20811" y="14471"/>
                  </a:lnTo>
                  <a:cubicBezTo>
                    <a:pt x="21153" y="13888"/>
                    <a:pt x="21259" y="12466"/>
                    <a:pt x="21600" y="11884"/>
                  </a:cubicBezTo>
                  <a:cubicBezTo>
                    <a:pt x="21574" y="10159"/>
                    <a:pt x="21548" y="8435"/>
                    <a:pt x="21521" y="6711"/>
                  </a:cubicBezTo>
                  <a:lnTo>
                    <a:pt x="19235" y="0"/>
                  </a:lnTo>
                  <a:lnTo>
                    <a:pt x="12771" y="4683"/>
                  </a:lnTo>
                  <a:lnTo>
                    <a:pt x="10958" y="5243"/>
                  </a:lnTo>
                  <a:lnTo>
                    <a:pt x="10091" y="5802"/>
                  </a:lnTo>
                  <a:lnTo>
                    <a:pt x="9224" y="4963"/>
                  </a:lnTo>
                  <a:lnTo>
                    <a:pt x="8120" y="5173"/>
                  </a:lnTo>
                  <a:lnTo>
                    <a:pt x="6386" y="4474"/>
                  </a:lnTo>
                  <a:cubicBezTo>
                    <a:pt x="6386" y="4474"/>
                    <a:pt x="0" y="5942"/>
                    <a:pt x="0" y="5942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  <p:sp>
          <p:nvSpPr>
            <p:cNvPr id="218" name="Shape 1284">
              <a:extLst>
                <a:ext uri="{FF2B5EF4-FFF2-40B4-BE49-F238E27FC236}">
                  <a16:creationId xmlns:a16="http://schemas.microsoft.com/office/drawing/2014/main" id="{E6B7443A-37E6-49B2-A346-7E0FA7DA05F6}"/>
                </a:ext>
              </a:extLst>
            </p:cNvPr>
            <p:cNvSpPr/>
            <p:nvPr/>
          </p:nvSpPr>
          <p:spPr>
            <a:xfrm rot="239813">
              <a:off x="18966634" y="6786551"/>
              <a:ext cx="860313" cy="9660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942"/>
                  </a:moveTo>
                  <a:lnTo>
                    <a:pt x="3784" y="20062"/>
                  </a:lnTo>
                  <a:lnTo>
                    <a:pt x="5833" y="20901"/>
                  </a:lnTo>
                  <a:lnTo>
                    <a:pt x="7568" y="20901"/>
                  </a:lnTo>
                  <a:lnTo>
                    <a:pt x="11273" y="20552"/>
                  </a:lnTo>
                  <a:lnTo>
                    <a:pt x="12692" y="19992"/>
                  </a:lnTo>
                  <a:lnTo>
                    <a:pt x="13165" y="20622"/>
                  </a:lnTo>
                  <a:lnTo>
                    <a:pt x="13874" y="20691"/>
                  </a:lnTo>
                  <a:lnTo>
                    <a:pt x="14427" y="21460"/>
                  </a:lnTo>
                  <a:lnTo>
                    <a:pt x="15057" y="21600"/>
                  </a:lnTo>
                  <a:lnTo>
                    <a:pt x="16870" y="19643"/>
                  </a:lnTo>
                  <a:lnTo>
                    <a:pt x="16397" y="19084"/>
                  </a:lnTo>
                  <a:lnTo>
                    <a:pt x="16634" y="17965"/>
                  </a:lnTo>
                  <a:lnTo>
                    <a:pt x="17737" y="17616"/>
                  </a:lnTo>
                  <a:lnTo>
                    <a:pt x="17973" y="18315"/>
                  </a:lnTo>
                  <a:lnTo>
                    <a:pt x="18683" y="17546"/>
                  </a:lnTo>
                  <a:lnTo>
                    <a:pt x="18289" y="16637"/>
                  </a:lnTo>
                  <a:lnTo>
                    <a:pt x="17816" y="16008"/>
                  </a:lnTo>
                  <a:lnTo>
                    <a:pt x="18683" y="15448"/>
                  </a:lnTo>
                  <a:lnTo>
                    <a:pt x="20811" y="14471"/>
                  </a:lnTo>
                  <a:cubicBezTo>
                    <a:pt x="21153" y="13888"/>
                    <a:pt x="21259" y="12466"/>
                    <a:pt x="21600" y="11884"/>
                  </a:cubicBezTo>
                  <a:cubicBezTo>
                    <a:pt x="21574" y="10159"/>
                    <a:pt x="21548" y="8435"/>
                    <a:pt x="21521" y="6711"/>
                  </a:cubicBezTo>
                  <a:lnTo>
                    <a:pt x="19235" y="0"/>
                  </a:lnTo>
                  <a:lnTo>
                    <a:pt x="12771" y="4683"/>
                  </a:lnTo>
                  <a:lnTo>
                    <a:pt x="10958" y="5243"/>
                  </a:lnTo>
                  <a:lnTo>
                    <a:pt x="10091" y="5802"/>
                  </a:lnTo>
                  <a:lnTo>
                    <a:pt x="9223" y="4963"/>
                  </a:lnTo>
                  <a:lnTo>
                    <a:pt x="8120" y="5173"/>
                  </a:lnTo>
                  <a:lnTo>
                    <a:pt x="6386" y="4474"/>
                  </a:lnTo>
                  <a:cubicBezTo>
                    <a:pt x="6386" y="4474"/>
                    <a:pt x="0" y="5942"/>
                    <a:pt x="0" y="5942"/>
                  </a:cubicBezTo>
                  <a:close/>
                </a:path>
              </a:pathLst>
            </a:custGeom>
            <a:grpFill/>
            <a:ln>
              <a:solidFill>
                <a:srgbClr val="FFFFFF"/>
              </a:solidFill>
              <a:round/>
            </a:ln>
          </p:spPr>
          <p:txBody>
            <a:bodyPr lIns="50800" tIns="50800" rIns="50800" bIns="50800" anchor="ctr"/>
            <a:lstStyle/>
            <a:p>
              <a:pPr lvl="0">
                <a:defRPr sz="2400">
                  <a:solidFill>
                    <a:srgbClr val="767982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endParaRPr/>
            </a:p>
          </p:txBody>
        </p:sp>
      </p:grpSp>
      <p:pic>
        <p:nvPicPr>
          <p:cNvPr id="111" name="Imagen 110" descr="Imagen que contiene Icono&#10;&#10;Descripción generada automáticamente">
            <a:extLst>
              <a:ext uri="{FF2B5EF4-FFF2-40B4-BE49-F238E27FC236}">
                <a16:creationId xmlns:a16="http://schemas.microsoft.com/office/drawing/2014/main" id="{DD8302E5-923E-4972-9826-26A60FA039A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8128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pa_Austr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grpSp>
        <p:nvGrpSpPr>
          <p:cNvPr id="111" name="Group 2115">
            <a:extLst>
              <a:ext uri="{FF2B5EF4-FFF2-40B4-BE49-F238E27FC236}">
                <a16:creationId xmlns:a16="http://schemas.microsoft.com/office/drawing/2014/main" id="{0CFC2545-83C7-4FF5-B754-96ABDC82D1BF}"/>
              </a:ext>
            </a:extLst>
          </p:cNvPr>
          <p:cNvGrpSpPr/>
          <p:nvPr userDrawn="1"/>
        </p:nvGrpSpPr>
        <p:grpSpPr>
          <a:xfrm>
            <a:off x="3726224" y="2223241"/>
            <a:ext cx="4739552" cy="4279794"/>
            <a:chOff x="0" y="0"/>
            <a:chExt cx="12293174" cy="1110067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12" name="Shape 2108">
              <a:extLst>
                <a:ext uri="{FF2B5EF4-FFF2-40B4-BE49-F238E27FC236}">
                  <a16:creationId xmlns:a16="http://schemas.microsoft.com/office/drawing/2014/main" id="{4CB7F287-E3E4-4A56-AB06-F197312554D4}"/>
                </a:ext>
              </a:extLst>
            </p:cNvPr>
            <p:cNvSpPr/>
            <p:nvPr/>
          </p:nvSpPr>
          <p:spPr>
            <a:xfrm>
              <a:off x="4910777" y="4716786"/>
              <a:ext cx="3627784" cy="421377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310" y="8697"/>
                  </a:moveTo>
                  <a:lnTo>
                    <a:pt x="11820" y="9481"/>
                  </a:lnTo>
                  <a:lnTo>
                    <a:pt x="11906" y="10265"/>
                  </a:lnTo>
                  <a:lnTo>
                    <a:pt x="12586" y="10836"/>
                  </a:lnTo>
                  <a:lnTo>
                    <a:pt x="13011" y="9980"/>
                  </a:lnTo>
                  <a:lnTo>
                    <a:pt x="12416" y="9339"/>
                  </a:lnTo>
                  <a:lnTo>
                    <a:pt x="12416" y="8982"/>
                  </a:lnTo>
                  <a:lnTo>
                    <a:pt x="11310" y="8697"/>
                  </a:lnTo>
                  <a:close/>
                  <a:moveTo>
                    <a:pt x="19474" y="7414"/>
                  </a:moveTo>
                  <a:lnTo>
                    <a:pt x="18879" y="8483"/>
                  </a:lnTo>
                  <a:lnTo>
                    <a:pt x="19559" y="8911"/>
                  </a:lnTo>
                  <a:lnTo>
                    <a:pt x="19474" y="7414"/>
                  </a:lnTo>
                  <a:close/>
                  <a:moveTo>
                    <a:pt x="14627" y="7129"/>
                  </a:moveTo>
                  <a:lnTo>
                    <a:pt x="15307" y="8341"/>
                  </a:lnTo>
                  <a:lnTo>
                    <a:pt x="15392" y="8911"/>
                  </a:lnTo>
                  <a:lnTo>
                    <a:pt x="15562" y="9267"/>
                  </a:lnTo>
                  <a:lnTo>
                    <a:pt x="15562" y="9766"/>
                  </a:lnTo>
                  <a:lnTo>
                    <a:pt x="15477" y="10051"/>
                  </a:lnTo>
                  <a:lnTo>
                    <a:pt x="16328" y="9481"/>
                  </a:lnTo>
                  <a:lnTo>
                    <a:pt x="16157" y="8840"/>
                  </a:lnTo>
                  <a:lnTo>
                    <a:pt x="15647" y="7842"/>
                  </a:lnTo>
                  <a:lnTo>
                    <a:pt x="14627" y="7129"/>
                  </a:lnTo>
                  <a:close/>
                  <a:moveTo>
                    <a:pt x="13861" y="3279"/>
                  </a:moveTo>
                  <a:lnTo>
                    <a:pt x="14287" y="3921"/>
                  </a:lnTo>
                  <a:lnTo>
                    <a:pt x="14287" y="5133"/>
                  </a:lnTo>
                  <a:lnTo>
                    <a:pt x="14882" y="4848"/>
                  </a:lnTo>
                  <a:lnTo>
                    <a:pt x="15307" y="5204"/>
                  </a:lnTo>
                  <a:lnTo>
                    <a:pt x="15562" y="5204"/>
                  </a:lnTo>
                  <a:lnTo>
                    <a:pt x="15647" y="4491"/>
                  </a:lnTo>
                  <a:lnTo>
                    <a:pt x="15477" y="3849"/>
                  </a:lnTo>
                  <a:lnTo>
                    <a:pt x="14712" y="3279"/>
                  </a:lnTo>
                  <a:lnTo>
                    <a:pt x="13861" y="3279"/>
                  </a:lnTo>
                  <a:close/>
                  <a:moveTo>
                    <a:pt x="21430" y="0"/>
                  </a:moveTo>
                  <a:cubicBezTo>
                    <a:pt x="21543" y="7200"/>
                    <a:pt x="21572" y="14400"/>
                    <a:pt x="21600" y="21600"/>
                  </a:cubicBezTo>
                  <a:lnTo>
                    <a:pt x="20920" y="21600"/>
                  </a:lnTo>
                  <a:lnTo>
                    <a:pt x="19984" y="20816"/>
                  </a:lnTo>
                  <a:lnTo>
                    <a:pt x="19134" y="19889"/>
                  </a:lnTo>
                  <a:lnTo>
                    <a:pt x="19389" y="19105"/>
                  </a:lnTo>
                  <a:lnTo>
                    <a:pt x="18879" y="17822"/>
                  </a:lnTo>
                  <a:lnTo>
                    <a:pt x="18028" y="17109"/>
                  </a:lnTo>
                  <a:lnTo>
                    <a:pt x="18283" y="16396"/>
                  </a:lnTo>
                  <a:lnTo>
                    <a:pt x="17943" y="16752"/>
                  </a:lnTo>
                  <a:lnTo>
                    <a:pt x="16328" y="17109"/>
                  </a:lnTo>
                  <a:lnTo>
                    <a:pt x="16413" y="16824"/>
                  </a:lnTo>
                  <a:lnTo>
                    <a:pt x="17348" y="15826"/>
                  </a:lnTo>
                  <a:lnTo>
                    <a:pt x="17263" y="15327"/>
                  </a:lnTo>
                  <a:lnTo>
                    <a:pt x="16072" y="15255"/>
                  </a:lnTo>
                  <a:lnTo>
                    <a:pt x="15392" y="16111"/>
                  </a:lnTo>
                  <a:lnTo>
                    <a:pt x="14627" y="16325"/>
                  </a:lnTo>
                  <a:lnTo>
                    <a:pt x="13946" y="16396"/>
                  </a:lnTo>
                  <a:lnTo>
                    <a:pt x="14287" y="15612"/>
                  </a:lnTo>
                  <a:lnTo>
                    <a:pt x="15137" y="14186"/>
                  </a:lnTo>
                  <a:lnTo>
                    <a:pt x="15987" y="13616"/>
                  </a:lnTo>
                  <a:lnTo>
                    <a:pt x="15987" y="12760"/>
                  </a:lnTo>
                  <a:lnTo>
                    <a:pt x="15732" y="11620"/>
                  </a:lnTo>
                  <a:lnTo>
                    <a:pt x="15222" y="12547"/>
                  </a:lnTo>
                  <a:lnTo>
                    <a:pt x="14542" y="13545"/>
                  </a:lnTo>
                  <a:lnTo>
                    <a:pt x="13436" y="14115"/>
                  </a:lnTo>
                  <a:lnTo>
                    <a:pt x="12586" y="14970"/>
                  </a:lnTo>
                  <a:lnTo>
                    <a:pt x="11991" y="15897"/>
                  </a:lnTo>
                  <a:lnTo>
                    <a:pt x="11650" y="15327"/>
                  </a:lnTo>
                  <a:lnTo>
                    <a:pt x="11055" y="14257"/>
                  </a:lnTo>
                  <a:lnTo>
                    <a:pt x="10715" y="13545"/>
                  </a:lnTo>
                  <a:lnTo>
                    <a:pt x="10375" y="12618"/>
                  </a:lnTo>
                  <a:lnTo>
                    <a:pt x="9439" y="12333"/>
                  </a:lnTo>
                  <a:lnTo>
                    <a:pt x="9099" y="11976"/>
                  </a:lnTo>
                  <a:lnTo>
                    <a:pt x="9099" y="11406"/>
                  </a:lnTo>
                  <a:lnTo>
                    <a:pt x="8589" y="11192"/>
                  </a:lnTo>
                  <a:lnTo>
                    <a:pt x="8334" y="10764"/>
                  </a:lnTo>
                  <a:lnTo>
                    <a:pt x="7398" y="10693"/>
                  </a:lnTo>
                  <a:lnTo>
                    <a:pt x="6718" y="10408"/>
                  </a:lnTo>
                  <a:lnTo>
                    <a:pt x="5783" y="10408"/>
                  </a:lnTo>
                  <a:lnTo>
                    <a:pt x="4847" y="9909"/>
                  </a:lnTo>
                  <a:lnTo>
                    <a:pt x="3572" y="9695"/>
                  </a:lnTo>
                  <a:lnTo>
                    <a:pt x="2891" y="9695"/>
                  </a:lnTo>
                  <a:lnTo>
                    <a:pt x="1871" y="9766"/>
                  </a:lnTo>
                  <a:lnTo>
                    <a:pt x="0" y="9909"/>
                  </a:lnTo>
                  <a:lnTo>
                    <a:pt x="0" y="214"/>
                  </a:lnTo>
                  <a:lnTo>
                    <a:pt x="21430" y="0"/>
                  </a:lnTo>
                  <a:close/>
                </a:path>
              </a:pathLst>
            </a:custGeom>
            <a:grp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113" name="Shape 2109">
              <a:extLst>
                <a:ext uri="{FF2B5EF4-FFF2-40B4-BE49-F238E27FC236}">
                  <a16:creationId xmlns:a16="http://schemas.microsoft.com/office/drawing/2014/main" id="{7766F068-2DA7-4CE8-A0B1-B338C3E2E82C}"/>
                </a:ext>
              </a:extLst>
            </p:cNvPr>
            <p:cNvSpPr/>
            <p:nvPr/>
          </p:nvSpPr>
          <p:spPr>
            <a:xfrm>
              <a:off x="0" y="985897"/>
              <a:ext cx="4925532" cy="68323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90" h="21593" extrusionOk="0">
                  <a:moveTo>
                    <a:pt x="21339" y="836"/>
                  </a:moveTo>
                  <a:lnTo>
                    <a:pt x="20713" y="660"/>
                  </a:lnTo>
                  <a:lnTo>
                    <a:pt x="20213" y="967"/>
                  </a:lnTo>
                  <a:lnTo>
                    <a:pt x="20213" y="572"/>
                  </a:lnTo>
                  <a:lnTo>
                    <a:pt x="19274" y="0"/>
                  </a:lnTo>
                  <a:lnTo>
                    <a:pt x="18398" y="44"/>
                  </a:lnTo>
                  <a:lnTo>
                    <a:pt x="18148" y="176"/>
                  </a:lnTo>
                  <a:lnTo>
                    <a:pt x="18148" y="176"/>
                  </a:lnTo>
                  <a:lnTo>
                    <a:pt x="17647" y="220"/>
                  </a:lnTo>
                  <a:lnTo>
                    <a:pt x="17647" y="220"/>
                  </a:lnTo>
                  <a:lnTo>
                    <a:pt x="17397" y="528"/>
                  </a:lnTo>
                  <a:lnTo>
                    <a:pt x="17209" y="616"/>
                  </a:lnTo>
                  <a:lnTo>
                    <a:pt x="17084" y="352"/>
                  </a:lnTo>
                  <a:lnTo>
                    <a:pt x="16521" y="704"/>
                  </a:lnTo>
                  <a:lnTo>
                    <a:pt x="16458" y="1011"/>
                  </a:lnTo>
                  <a:lnTo>
                    <a:pt x="16333" y="1275"/>
                  </a:lnTo>
                  <a:lnTo>
                    <a:pt x="16083" y="1363"/>
                  </a:lnTo>
                  <a:lnTo>
                    <a:pt x="16083" y="1363"/>
                  </a:lnTo>
                  <a:lnTo>
                    <a:pt x="15582" y="1407"/>
                  </a:lnTo>
                  <a:lnTo>
                    <a:pt x="15519" y="1715"/>
                  </a:lnTo>
                  <a:lnTo>
                    <a:pt x="15519" y="2067"/>
                  </a:lnTo>
                  <a:lnTo>
                    <a:pt x="15207" y="2331"/>
                  </a:lnTo>
                  <a:lnTo>
                    <a:pt x="15207" y="2331"/>
                  </a:lnTo>
                  <a:lnTo>
                    <a:pt x="14518" y="2067"/>
                  </a:lnTo>
                  <a:lnTo>
                    <a:pt x="14205" y="1979"/>
                  </a:lnTo>
                  <a:lnTo>
                    <a:pt x="14080" y="2331"/>
                  </a:lnTo>
                  <a:lnTo>
                    <a:pt x="14330" y="2683"/>
                  </a:lnTo>
                  <a:lnTo>
                    <a:pt x="14518" y="2946"/>
                  </a:lnTo>
                  <a:lnTo>
                    <a:pt x="14330" y="2902"/>
                  </a:lnTo>
                  <a:lnTo>
                    <a:pt x="14205" y="3078"/>
                  </a:lnTo>
                  <a:lnTo>
                    <a:pt x="13892" y="2771"/>
                  </a:lnTo>
                  <a:lnTo>
                    <a:pt x="13517" y="2419"/>
                  </a:lnTo>
                  <a:lnTo>
                    <a:pt x="13580" y="2199"/>
                  </a:lnTo>
                  <a:lnTo>
                    <a:pt x="13079" y="2375"/>
                  </a:lnTo>
                  <a:lnTo>
                    <a:pt x="12641" y="2771"/>
                  </a:lnTo>
                  <a:lnTo>
                    <a:pt x="12140" y="3298"/>
                  </a:lnTo>
                  <a:lnTo>
                    <a:pt x="12453" y="3650"/>
                  </a:lnTo>
                  <a:lnTo>
                    <a:pt x="12453" y="3650"/>
                  </a:lnTo>
                  <a:lnTo>
                    <a:pt x="12140" y="4178"/>
                  </a:lnTo>
                  <a:lnTo>
                    <a:pt x="11827" y="4442"/>
                  </a:lnTo>
                  <a:lnTo>
                    <a:pt x="11139" y="5013"/>
                  </a:lnTo>
                  <a:lnTo>
                    <a:pt x="10451" y="5497"/>
                  </a:lnTo>
                  <a:lnTo>
                    <a:pt x="8824" y="5805"/>
                  </a:lnTo>
                  <a:lnTo>
                    <a:pt x="8448" y="5629"/>
                  </a:lnTo>
                  <a:lnTo>
                    <a:pt x="7760" y="5805"/>
                  </a:lnTo>
                  <a:lnTo>
                    <a:pt x="7697" y="6157"/>
                  </a:lnTo>
                  <a:lnTo>
                    <a:pt x="7197" y="6157"/>
                  </a:lnTo>
                  <a:lnTo>
                    <a:pt x="7197" y="6157"/>
                  </a:lnTo>
                  <a:lnTo>
                    <a:pt x="6258" y="6465"/>
                  </a:lnTo>
                  <a:lnTo>
                    <a:pt x="5695" y="6465"/>
                  </a:lnTo>
                  <a:lnTo>
                    <a:pt x="5194" y="6377"/>
                  </a:lnTo>
                  <a:lnTo>
                    <a:pt x="4130" y="6816"/>
                  </a:lnTo>
                  <a:lnTo>
                    <a:pt x="3254" y="7256"/>
                  </a:lnTo>
                  <a:lnTo>
                    <a:pt x="2566" y="7520"/>
                  </a:lnTo>
                  <a:lnTo>
                    <a:pt x="2003" y="8136"/>
                  </a:lnTo>
                  <a:lnTo>
                    <a:pt x="1815" y="7960"/>
                  </a:lnTo>
                  <a:lnTo>
                    <a:pt x="1815" y="7564"/>
                  </a:lnTo>
                  <a:lnTo>
                    <a:pt x="1189" y="8312"/>
                  </a:lnTo>
                  <a:lnTo>
                    <a:pt x="1189" y="8971"/>
                  </a:lnTo>
                  <a:lnTo>
                    <a:pt x="1064" y="9411"/>
                  </a:lnTo>
                  <a:lnTo>
                    <a:pt x="688" y="10159"/>
                  </a:lnTo>
                  <a:lnTo>
                    <a:pt x="1001" y="10423"/>
                  </a:lnTo>
                  <a:lnTo>
                    <a:pt x="1690" y="11742"/>
                  </a:lnTo>
                  <a:lnTo>
                    <a:pt x="1690" y="12401"/>
                  </a:lnTo>
                  <a:lnTo>
                    <a:pt x="1439" y="11962"/>
                  </a:lnTo>
                  <a:lnTo>
                    <a:pt x="751" y="11478"/>
                  </a:lnTo>
                  <a:lnTo>
                    <a:pt x="1252" y="12489"/>
                  </a:lnTo>
                  <a:lnTo>
                    <a:pt x="0" y="11258"/>
                  </a:lnTo>
                  <a:lnTo>
                    <a:pt x="1314" y="12973"/>
                  </a:lnTo>
                  <a:lnTo>
                    <a:pt x="1690" y="13765"/>
                  </a:lnTo>
                  <a:lnTo>
                    <a:pt x="2190" y="14424"/>
                  </a:lnTo>
                  <a:lnTo>
                    <a:pt x="2441" y="14908"/>
                  </a:lnTo>
                  <a:lnTo>
                    <a:pt x="2691" y="15392"/>
                  </a:lnTo>
                  <a:lnTo>
                    <a:pt x="3129" y="16975"/>
                  </a:lnTo>
                  <a:lnTo>
                    <a:pt x="3504" y="17767"/>
                  </a:lnTo>
                  <a:lnTo>
                    <a:pt x="3942" y="19174"/>
                  </a:lnTo>
                  <a:lnTo>
                    <a:pt x="3567" y="19834"/>
                  </a:lnTo>
                  <a:lnTo>
                    <a:pt x="3129" y="20053"/>
                  </a:lnTo>
                  <a:lnTo>
                    <a:pt x="2816" y="19966"/>
                  </a:lnTo>
                  <a:lnTo>
                    <a:pt x="2879" y="20669"/>
                  </a:lnTo>
                  <a:lnTo>
                    <a:pt x="3442" y="20801"/>
                  </a:lnTo>
                  <a:lnTo>
                    <a:pt x="5131" y="21461"/>
                  </a:lnTo>
                  <a:cubicBezTo>
                    <a:pt x="5423" y="21578"/>
                    <a:pt x="7058" y="21584"/>
                    <a:pt x="7071" y="21593"/>
                  </a:cubicBezTo>
                  <a:cubicBezTo>
                    <a:pt x="7384" y="21600"/>
                    <a:pt x="8148" y="20995"/>
                    <a:pt x="8135" y="20977"/>
                  </a:cubicBezTo>
                  <a:cubicBezTo>
                    <a:pt x="8281" y="20874"/>
                    <a:pt x="8800" y="20801"/>
                    <a:pt x="8761" y="20801"/>
                  </a:cubicBezTo>
                  <a:cubicBezTo>
                    <a:pt x="8844" y="20772"/>
                    <a:pt x="9538" y="20273"/>
                    <a:pt x="9512" y="20273"/>
                  </a:cubicBezTo>
                  <a:lnTo>
                    <a:pt x="14143" y="20361"/>
                  </a:lnTo>
                  <a:cubicBezTo>
                    <a:pt x="14925" y="20369"/>
                    <a:pt x="14881" y="19447"/>
                    <a:pt x="14894" y="19438"/>
                  </a:cubicBezTo>
                  <a:cubicBezTo>
                    <a:pt x="14998" y="19269"/>
                    <a:pt x="17110" y="18709"/>
                    <a:pt x="17084" y="18690"/>
                  </a:cubicBezTo>
                  <a:cubicBezTo>
                    <a:pt x="17428" y="18566"/>
                    <a:pt x="17798" y="18470"/>
                    <a:pt x="17772" y="18470"/>
                  </a:cubicBezTo>
                  <a:cubicBezTo>
                    <a:pt x="17897" y="18448"/>
                    <a:pt x="18823" y="18540"/>
                    <a:pt x="18836" y="18558"/>
                  </a:cubicBezTo>
                  <a:cubicBezTo>
                    <a:pt x="19013" y="18566"/>
                    <a:pt x="21590" y="17908"/>
                    <a:pt x="21590" y="17899"/>
                  </a:cubicBezTo>
                  <a:cubicBezTo>
                    <a:pt x="21600" y="17254"/>
                    <a:pt x="21352" y="8497"/>
                    <a:pt x="21339" y="8488"/>
                  </a:cubicBezTo>
                  <a:cubicBezTo>
                    <a:pt x="21287" y="8568"/>
                    <a:pt x="20914" y="8867"/>
                    <a:pt x="20651" y="8356"/>
                  </a:cubicBezTo>
                  <a:cubicBezTo>
                    <a:pt x="20536" y="8319"/>
                    <a:pt x="21339" y="7802"/>
                    <a:pt x="21339" y="7784"/>
                  </a:cubicBezTo>
                  <a:cubicBezTo>
                    <a:pt x="21454" y="7681"/>
                    <a:pt x="21277" y="801"/>
                    <a:pt x="21277" y="792"/>
                  </a:cubicBezTo>
                  <a:lnTo>
                    <a:pt x="21339" y="836"/>
                  </a:lnTo>
                  <a:close/>
                </a:path>
              </a:pathLst>
            </a:custGeom>
            <a:grp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19" name="Shape 2110">
              <a:extLst>
                <a:ext uri="{FF2B5EF4-FFF2-40B4-BE49-F238E27FC236}">
                  <a16:creationId xmlns:a16="http://schemas.microsoft.com/office/drawing/2014/main" id="{3AA273F3-58E9-4F36-BBBB-509A8D5465F3}"/>
                </a:ext>
              </a:extLst>
            </p:cNvPr>
            <p:cNvSpPr/>
            <p:nvPr/>
          </p:nvSpPr>
          <p:spPr>
            <a:xfrm>
              <a:off x="4854740" y="68984"/>
              <a:ext cx="2740011" cy="467367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5464"/>
                  </a:moveTo>
                  <a:lnTo>
                    <a:pt x="225" y="15621"/>
                  </a:lnTo>
                  <a:lnTo>
                    <a:pt x="787" y="16007"/>
                  </a:lnTo>
                  <a:lnTo>
                    <a:pt x="337" y="16650"/>
                  </a:lnTo>
                  <a:cubicBezTo>
                    <a:pt x="375" y="18300"/>
                    <a:pt x="413" y="19950"/>
                    <a:pt x="450" y="21600"/>
                  </a:cubicBezTo>
                  <a:lnTo>
                    <a:pt x="21600" y="21471"/>
                  </a:lnTo>
                  <a:lnTo>
                    <a:pt x="21600" y="7843"/>
                  </a:lnTo>
                  <a:lnTo>
                    <a:pt x="19575" y="6943"/>
                  </a:lnTo>
                  <a:lnTo>
                    <a:pt x="18112" y="6686"/>
                  </a:lnTo>
                  <a:lnTo>
                    <a:pt x="16987" y="6107"/>
                  </a:lnTo>
                  <a:lnTo>
                    <a:pt x="15975" y="5400"/>
                  </a:lnTo>
                  <a:lnTo>
                    <a:pt x="15300" y="5014"/>
                  </a:lnTo>
                  <a:lnTo>
                    <a:pt x="17100" y="3986"/>
                  </a:lnTo>
                  <a:lnTo>
                    <a:pt x="17100" y="3407"/>
                  </a:lnTo>
                  <a:lnTo>
                    <a:pt x="17325" y="2957"/>
                  </a:lnTo>
                  <a:lnTo>
                    <a:pt x="18225" y="2957"/>
                  </a:lnTo>
                  <a:lnTo>
                    <a:pt x="18450" y="2250"/>
                  </a:lnTo>
                  <a:lnTo>
                    <a:pt x="19238" y="1607"/>
                  </a:lnTo>
                  <a:lnTo>
                    <a:pt x="18562" y="1543"/>
                  </a:lnTo>
                  <a:lnTo>
                    <a:pt x="18000" y="1157"/>
                  </a:lnTo>
                  <a:lnTo>
                    <a:pt x="17437" y="1929"/>
                  </a:lnTo>
                  <a:lnTo>
                    <a:pt x="16425" y="1671"/>
                  </a:lnTo>
                  <a:lnTo>
                    <a:pt x="17212" y="836"/>
                  </a:lnTo>
                  <a:lnTo>
                    <a:pt x="15862" y="1543"/>
                  </a:lnTo>
                  <a:lnTo>
                    <a:pt x="15862" y="1543"/>
                  </a:lnTo>
                  <a:lnTo>
                    <a:pt x="14962" y="1671"/>
                  </a:lnTo>
                  <a:lnTo>
                    <a:pt x="13387" y="1157"/>
                  </a:lnTo>
                  <a:lnTo>
                    <a:pt x="13275" y="1479"/>
                  </a:lnTo>
                  <a:lnTo>
                    <a:pt x="11812" y="1157"/>
                  </a:lnTo>
                  <a:lnTo>
                    <a:pt x="10800" y="900"/>
                  </a:lnTo>
                  <a:lnTo>
                    <a:pt x="9787" y="643"/>
                  </a:lnTo>
                  <a:lnTo>
                    <a:pt x="9000" y="514"/>
                  </a:lnTo>
                  <a:lnTo>
                    <a:pt x="9000" y="0"/>
                  </a:lnTo>
                  <a:lnTo>
                    <a:pt x="8213" y="321"/>
                  </a:lnTo>
                  <a:lnTo>
                    <a:pt x="8213" y="321"/>
                  </a:lnTo>
                  <a:lnTo>
                    <a:pt x="8775" y="771"/>
                  </a:lnTo>
                  <a:lnTo>
                    <a:pt x="9000" y="1221"/>
                  </a:lnTo>
                  <a:lnTo>
                    <a:pt x="8663" y="1671"/>
                  </a:lnTo>
                  <a:lnTo>
                    <a:pt x="7988" y="1800"/>
                  </a:lnTo>
                  <a:lnTo>
                    <a:pt x="6975" y="1221"/>
                  </a:lnTo>
                  <a:lnTo>
                    <a:pt x="6975" y="1221"/>
                  </a:lnTo>
                  <a:lnTo>
                    <a:pt x="6075" y="386"/>
                  </a:lnTo>
                  <a:lnTo>
                    <a:pt x="6075" y="386"/>
                  </a:lnTo>
                  <a:lnTo>
                    <a:pt x="4162" y="579"/>
                  </a:lnTo>
                  <a:lnTo>
                    <a:pt x="3263" y="257"/>
                  </a:lnTo>
                  <a:lnTo>
                    <a:pt x="3150" y="1093"/>
                  </a:lnTo>
                  <a:lnTo>
                    <a:pt x="4162" y="1864"/>
                  </a:lnTo>
                  <a:lnTo>
                    <a:pt x="4613" y="1993"/>
                  </a:lnTo>
                  <a:lnTo>
                    <a:pt x="4050" y="2443"/>
                  </a:lnTo>
                  <a:lnTo>
                    <a:pt x="3375" y="2379"/>
                  </a:lnTo>
                  <a:lnTo>
                    <a:pt x="3375" y="2700"/>
                  </a:lnTo>
                  <a:lnTo>
                    <a:pt x="3375" y="2700"/>
                  </a:lnTo>
                  <a:lnTo>
                    <a:pt x="3487" y="3214"/>
                  </a:lnTo>
                  <a:lnTo>
                    <a:pt x="2588" y="3471"/>
                  </a:lnTo>
                  <a:lnTo>
                    <a:pt x="2250" y="4050"/>
                  </a:lnTo>
                  <a:lnTo>
                    <a:pt x="1238" y="4436"/>
                  </a:lnTo>
                  <a:lnTo>
                    <a:pt x="1463" y="5143"/>
                  </a:lnTo>
                  <a:lnTo>
                    <a:pt x="2025" y="5464"/>
                  </a:lnTo>
                  <a:lnTo>
                    <a:pt x="1575" y="5657"/>
                  </a:lnTo>
                  <a:lnTo>
                    <a:pt x="900" y="5593"/>
                  </a:lnTo>
                  <a:lnTo>
                    <a:pt x="0" y="5464"/>
                  </a:lnTo>
                  <a:close/>
                </a:path>
              </a:pathLst>
            </a:custGeom>
            <a:grp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defTabSz="914400"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20" name="Shape 2111">
              <a:extLst>
                <a:ext uri="{FF2B5EF4-FFF2-40B4-BE49-F238E27FC236}">
                  <a16:creationId xmlns:a16="http://schemas.microsoft.com/office/drawing/2014/main" id="{033A3707-3493-422B-A1FA-FB467541B65B}"/>
                </a:ext>
              </a:extLst>
            </p:cNvPr>
            <p:cNvSpPr/>
            <p:nvPr/>
          </p:nvSpPr>
          <p:spPr>
            <a:xfrm>
              <a:off x="7568208" y="0"/>
              <a:ext cx="4724966" cy="57026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31" y="6691"/>
                  </a:moveTo>
                  <a:lnTo>
                    <a:pt x="0" y="17912"/>
                  </a:lnTo>
                  <a:lnTo>
                    <a:pt x="4372" y="17860"/>
                  </a:lnTo>
                  <a:lnTo>
                    <a:pt x="4372" y="21600"/>
                  </a:lnTo>
                  <a:lnTo>
                    <a:pt x="15270" y="21600"/>
                  </a:lnTo>
                  <a:lnTo>
                    <a:pt x="16053" y="21179"/>
                  </a:lnTo>
                  <a:lnTo>
                    <a:pt x="16967" y="21073"/>
                  </a:lnTo>
                  <a:lnTo>
                    <a:pt x="17750" y="21337"/>
                  </a:lnTo>
                  <a:lnTo>
                    <a:pt x="18663" y="21600"/>
                  </a:lnTo>
                  <a:lnTo>
                    <a:pt x="19316" y="21442"/>
                  </a:lnTo>
                  <a:lnTo>
                    <a:pt x="20034" y="20968"/>
                  </a:lnTo>
                  <a:lnTo>
                    <a:pt x="21339" y="20968"/>
                  </a:lnTo>
                  <a:lnTo>
                    <a:pt x="21404" y="20494"/>
                  </a:lnTo>
                  <a:lnTo>
                    <a:pt x="21600" y="19387"/>
                  </a:lnTo>
                  <a:lnTo>
                    <a:pt x="21274" y="18860"/>
                  </a:lnTo>
                  <a:lnTo>
                    <a:pt x="21013" y="18597"/>
                  </a:lnTo>
                  <a:lnTo>
                    <a:pt x="21013" y="17754"/>
                  </a:lnTo>
                  <a:lnTo>
                    <a:pt x="21013" y="16542"/>
                  </a:lnTo>
                  <a:lnTo>
                    <a:pt x="21143" y="16174"/>
                  </a:lnTo>
                  <a:lnTo>
                    <a:pt x="20752" y="16753"/>
                  </a:lnTo>
                  <a:lnTo>
                    <a:pt x="19773" y="16279"/>
                  </a:lnTo>
                  <a:lnTo>
                    <a:pt x="19447" y="15805"/>
                  </a:lnTo>
                  <a:lnTo>
                    <a:pt x="19251" y="15331"/>
                  </a:lnTo>
                  <a:lnTo>
                    <a:pt x="19251" y="15331"/>
                  </a:lnTo>
                  <a:lnTo>
                    <a:pt x="18729" y="15436"/>
                  </a:lnTo>
                  <a:lnTo>
                    <a:pt x="18402" y="15120"/>
                  </a:lnTo>
                  <a:lnTo>
                    <a:pt x="18272" y="14751"/>
                  </a:lnTo>
                  <a:lnTo>
                    <a:pt x="18011" y="14593"/>
                  </a:lnTo>
                  <a:lnTo>
                    <a:pt x="17489" y="14066"/>
                  </a:lnTo>
                  <a:lnTo>
                    <a:pt x="17815" y="13381"/>
                  </a:lnTo>
                  <a:lnTo>
                    <a:pt x="17489" y="13223"/>
                  </a:lnTo>
                  <a:lnTo>
                    <a:pt x="17358" y="13698"/>
                  </a:lnTo>
                  <a:lnTo>
                    <a:pt x="16836" y="13171"/>
                  </a:lnTo>
                  <a:lnTo>
                    <a:pt x="16510" y="13750"/>
                  </a:lnTo>
                  <a:lnTo>
                    <a:pt x="15988" y="12855"/>
                  </a:lnTo>
                  <a:lnTo>
                    <a:pt x="15988" y="11854"/>
                  </a:lnTo>
                  <a:lnTo>
                    <a:pt x="16184" y="10800"/>
                  </a:lnTo>
                  <a:lnTo>
                    <a:pt x="15401" y="10958"/>
                  </a:lnTo>
                  <a:lnTo>
                    <a:pt x="14944" y="10853"/>
                  </a:lnTo>
                  <a:lnTo>
                    <a:pt x="14422" y="10695"/>
                  </a:lnTo>
                  <a:lnTo>
                    <a:pt x="13900" y="10695"/>
                  </a:lnTo>
                  <a:lnTo>
                    <a:pt x="13639" y="10379"/>
                  </a:lnTo>
                  <a:lnTo>
                    <a:pt x="13247" y="9904"/>
                  </a:lnTo>
                  <a:lnTo>
                    <a:pt x="12660" y="9746"/>
                  </a:lnTo>
                  <a:lnTo>
                    <a:pt x="11877" y="9272"/>
                  </a:lnTo>
                  <a:lnTo>
                    <a:pt x="11681" y="8640"/>
                  </a:lnTo>
                  <a:lnTo>
                    <a:pt x="11224" y="8535"/>
                  </a:lnTo>
                  <a:lnTo>
                    <a:pt x="11420" y="7692"/>
                  </a:lnTo>
                  <a:lnTo>
                    <a:pt x="11094" y="7112"/>
                  </a:lnTo>
                  <a:lnTo>
                    <a:pt x="11094" y="5848"/>
                  </a:lnTo>
                  <a:lnTo>
                    <a:pt x="10506" y="6059"/>
                  </a:lnTo>
                  <a:lnTo>
                    <a:pt x="10245" y="4952"/>
                  </a:lnTo>
                  <a:lnTo>
                    <a:pt x="10245" y="4531"/>
                  </a:lnTo>
                  <a:lnTo>
                    <a:pt x="9462" y="4320"/>
                  </a:lnTo>
                  <a:lnTo>
                    <a:pt x="9266" y="3740"/>
                  </a:lnTo>
                  <a:lnTo>
                    <a:pt x="8810" y="4004"/>
                  </a:lnTo>
                  <a:lnTo>
                    <a:pt x="8157" y="4004"/>
                  </a:lnTo>
                  <a:lnTo>
                    <a:pt x="7896" y="3372"/>
                  </a:lnTo>
                  <a:lnTo>
                    <a:pt x="7766" y="2529"/>
                  </a:lnTo>
                  <a:lnTo>
                    <a:pt x="7309" y="1580"/>
                  </a:lnTo>
                  <a:lnTo>
                    <a:pt x="6982" y="738"/>
                  </a:lnTo>
                  <a:lnTo>
                    <a:pt x="6460" y="0"/>
                  </a:lnTo>
                  <a:lnTo>
                    <a:pt x="5743" y="53"/>
                  </a:lnTo>
                  <a:lnTo>
                    <a:pt x="5482" y="1106"/>
                  </a:lnTo>
                  <a:lnTo>
                    <a:pt x="5090" y="2371"/>
                  </a:lnTo>
                  <a:lnTo>
                    <a:pt x="5025" y="3003"/>
                  </a:lnTo>
                  <a:lnTo>
                    <a:pt x="4960" y="4162"/>
                  </a:lnTo>
                  <a:lnTo>
                    <a:pt x="5155" y="4847"/>
                  </a:lnTo>
                  <a:lnTo>
                    <a:pt x="4829" y="5848"/>
                  </a:lnTo>
                  <a:lnTo>
                    <a:pt x="4307" y="7060"/>
                  </a:lnTo>
                  <a:lnTo>
                    <a:pt x="3589" y="7744"/>
                  </a:lnTo>
                  <a:lnTo>
                    <a:pt x="3263" y="7902"/>
                  </a:lnTo>
                  <a:lnTo>
                    <a:pt x="2480" y="7744"/>
                  </a:lnTo>
                  <a:lnTo>
                    <a:pt x="1566" y="7270"/>
                  </a:lnTo>
                  <a:lnTo>
                    <a:pt x="1305" y="6901"/>
                  </a:lnTo>
                  <a:lnTo>
                    <a:pt x="914" y="6849"/>
                  </a:lnTo>
                  <a:lnTo>
                    <a:pt x="131" y="6691"/>
                  </a:lnTo>
                  <a:close/>
                </a:path>
              </a:pathLst>
            </a:custGeom>
            <a:grp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defTabSz="914400">
                <a:defRPr sz="18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21" name="Shape 2112">
              <a:extLst>
                <a:ext uri="{FF2B5EF4-FFF2-40B4-BE49-F238E27FC236}">
                  <a16:creationId xmlns:a16="http://schemas.microsoft.com/office/drawing/2014/main" id="{4C4AB3A5-840D-4E8F-92AA-8A4B4621A991}"/>
                </a:ext>
              </a:extLst>
            </p:cNvPr>
            <p:cNvSpPr/>
            <p:nvPr/>
          </p:nvSpPr>
          <p:spPr>
            <a:xfrm>
              <a:off x="8538562" y="5535971"/>
              <a:ext cx="3725114" cy="374238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994" y="20535"/>
                  </a:moveTo>
                  <a:lnTo>
                    <a:pt x="7811" y="20875"/>
                  </a:lnTo>
                  <a:lnTo>
                    <a:pt x="7531" y="20797"/>
                  </a:lnTo>
                  <a:lnTo>
                    <a:pt x="6621" y="20717"/>
                  </a:lnTo>
                  <a:lnTo>
                    <a:pt x="5190" y="20640"/>
                  </a:lnTo>
                  <a:lnTo>
                    <a:pt x="5228" y="20621"/>
                  </a:lnTo>
                  <a:lnTo>
                    <a:pt x="6994" y="20535"/>
                  </a:lnTo>
                  <a:close/>
                  <a:moveTo>
                    <a:pt x="1385" y="20141"/>
                  </a:moveTo>
                  <a:lnTo>
                    <a:pt x="1783" y="20321"/>
                  </a:lnTo>
                  <a:lnTo>
                    <a:pt x="2269" y="20321"/>
                  </a:lnTo>
                  <a:lnTo>
                    <a:pt x="3638" y="20921"/>
                  </a:lnTo>
                  <a:lnTo>
                    <a:pt x="4300" y="21092"/>
                  </a:lnTo>
                  <a:lnTo>
                    <a:pt x="4937" y="20768"/>
                  </a:lnTo>
                  <a:lnTo>
                    <a:pt x="4303" y="21199"/>
                  </a:lnTo>
                  <a:lnTo>
                    <a:pt x="1903" y="20476"/>
                  </a:lnTo>
                  <a:lnTo>
                    <a:pt x="1385" y="20141"/>
                  </a:lnTo>
                  <a:close/>
                  <a:moveTo>
                    <a:pt x="1120" y="20021"/>
                  </a:moveTo>
                  <a:lnTo>
                    <a:pt x="1128" y="20024"/>
                  </a:lnTo>
                  <a:lnTo>
                    <a:pt x="1034" y="20115"/>
                  </a:lnTo>
                  <a:lnTo>
                    <a:pt x="1120" y="20021"/>
                  </a:lnTo>
                  <a:close/>
                  <a:moveTo>
                    <a:pt x="158" y="19865"/>
                  </a:moveTo>
                  <a:lnTo>
                    <a:pt x="750" y="20391"/>
                  </a:lnTo>
                  <a:lnTo>
                    <a:pt x="662" y="20476"/>
                  </a:lnTo>
                  <a:lnTo>
                    <a:pt x="158" y="19865"/>
                  </a:lnTo>
                  <a:close/>
                  <a:moveTo>
                    <a:pt x="12049" y="19064"/>
                  </a:moveTo>
                  <a:lnTo>
                    <a:pt x="10593" y="20476"/>
                  </a:lnTo>
                  <a:lnTo>
                    <a:pt x="9352" y="21600"/>
                  </a:lnTo>
                  <a:lnTo>
                    <a:pt x="9294" y="21558"/>
                  </a:lnTo>
                  <a:lnTo>
                    <a:pt x="9511" y="21178"/>
                  </a:lnTo>
                  <a:lnTo>
                    <a:pt x="11719" y="19121"/>
                  </a:lnTo>
                  <a:lnTo>
                    <a:pt x="12049" y="19064"/>
                  </a:lnTo>
                  <a:close/>
                  <a:moveTo>
                    <a:pt x="15376" y="18378"/>
                  </a:moveTo>
                  <a:lnTo>
                    <a:pt x="15145" y="18870"/>
                  </a:lnTo>
                  <a:lnTo>
                    <a:pt x="13161" y="18870"/>
                  </a:lnTo>
                  <a:lnTo>
                    <a:pt x="13442" y="18821"/>
                  </a:lnTo>
                  <a:lnTo>
                    <a:pt x="14899" y="18778"/>
                  </a:lnTo>
                  <a:lnTo>
                    <a:pt x="15376" y="18378"/>
                  </a:lnTo>
                  <a:close/>
                  <a:moveTo>
                    <a:pt x="19779" y="0"/>
                  </a:moveTo>
                  <a:lnTo>
                    <a:pt x="21352" y="161"/>
                  </a:lnTo>
                  <a:lnTo>
                    <a:pt x="21600" y="562"/>
                  </a:lnTo>
                  <a:lnTo>
                    <a:pt x="21434" y="1124"/>
                  </a:lnTo>
                  <a:lnTo>
                    <a:pt x="20855" y="2248"/>
                  </a:lnTo>
                  <a:lnTo>
                    <a:pt x="21600" y="1686"/>
                  </a:lnTo>
                  <a:lnTo>
                    <a:pt x="20690" y="4336"/>
                  </a:lnTo>
                  <a:lnTo>
                    <a:pt x="21021" y="5139"/>
                  </a:lnTo>
                  <a:lnTo>
                    <a:pt x="18952" y="8190"/>
                  </a:lnTo>
                  <a:lnTo>
                    <a:pt x="17297" y="11884"/>
                  </a:lnTo>
                  <a:lnTo>
                    <a:pt x="16386" y="13651"/>
                  </a:lnTo>
                  <a:lnTo>
                    <a:pt x="15559" y="16782"/>
                  </a:lnTo>
                  <a:lnTo>
                    <a:pt x="15559" y="17987"/>
                  </a:lnTo>
                  <a:lnTo>
                    <a:pt x="15482" y="18151"/>
                  </a:lnTo>
                  <a:lnTo>
                    <a:pt x="14678" y="17450"/>
                  </a:lnTo>
                  <a:lnTo>
                    <a:pt x="12824" y="16850"/>
                  </a:lnTo>
                  <a:lnTo>
                    <a:pt x="11631" y="14964"/>
                  </a:lnTo>
                  <a:lnTo>
                    <a:pt x="10792" y="15264"/>
                  </a:lnTo>
                  <a:lnTo>
                    <a:pt x="7612" y="14707"/>
                  </a:lnTo>
                  <a:lnTo>
                    <a:pt x="6420" y="14922"/>
                  </a:lnTo>
                  <a:lnTo>
                    <a:pt x="5537" y="14579"/>
                  </a:lnTo>
                  <a:lnTo>
                    <a:pt x="4477" y="13979"/>
                  </a:lnTo>
                  <a:lnTo>
                    <a:pt x="3858" y="13251"/>
                  </a:lnTo>
                  <a:lnTo>
                    <a:pt x="3682" y="12394"/>
                  </a:lnTo>
                  <a:lnTo>
                    <a:pt x="3019" y="12308"/>
                  </a:lnTo>
                  <a:lnTo>
                    <a:pt x="2048" y="12565"/>
                  </a:lnTo>
                  <a:lnTo>
                    <a:pt x="0" y="12145"/>
                  </a:lnTo>
                  <a:lnTo>
                    <a:pt x="0" y="883"/>
                  </a:lnTo>
                  <a:lnTo>
                    <a:pt x="13821" y="964"/>
                  </a:lnTo>
                  <a:lnTo>
                    <a:pt x="14897" y="161"/>
                  </a:lnTo>
                  <a:lnTo>
                    <a:pt x="15807" y="80"/>
                  </a:lnTo>
                  <a:lnTo>
                    <a:pt x="17628" y="883"/>
                  </a:lnTo>
                  <a:lnTo>
                    <a:pt x="18455" y="883"/>
                  </a:lnTo>
                  <a:lnTo>
                    <a:pt x="19779" y="0"/>
                  </a:lnTo>
                  <a:close/>
                </a:path>
              </a:pathLst>
            </a:custGeom>
            <a:grp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 defTabSz="814387">
                <a:lnSpc>
                  <a:spcPct val="90000"/>
                </a:lnSpc>
                <a:defRPr sz="2400">
                  <a:solidFill>
                    <a:srgbClr val="000000"/>
                  </a:solid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22" name="Shape 2113">
              <a:extLst>
                <a:ext uri="{FF2B5EF4-FFF2-40B4-BE49-F238E27FC236}">
                  <a16:creationId xmlns:a16="http://schemas.microsoft.com/office/drawing/2014/main" id="{68E086DC-3BDF-4A67-8DE8-EE5F5A5AE1F6}"/>
                </a:ext>
              </a:extLst>
            </p:cNvPr>
            <p:cNvSpPr/>
            <p:nvPr/>
          </p:nvSpPr>
          <p:spPr>
            <a:xfrm>
              <a:off x="9579709" y="9959568"/>
              <a:ext cx="1200414" cy="11411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63"/>
                  </a:moveTo>
                  <a:lnTo>
                    <a:pt x="5143" y="16068"/>
                  </a:lnTo>
                  <a:lnTo>
                    <a:pt x="10029" y="21337"/>
                  </a:lnTo>
                  <a:lnTo>
                    <a:pt x="14914" y="21600"/>
                  </a:lnTo>
                  <a:lnTo>
                    <a:pt x="17743" y="19493"/>
                  </a:lnTo>
                  <a:lnTo>
                    <a:pt x="21600" y="5268"/>
                  </a:lnTo>
                  <a:lnTo>
                    <a:pt x="20314" y="0"/>
                  </a:lnTo>
                  <a:lnTo>
                    <a:pt x="18000" y="0"/>
                  </a:lnTo>
                  <a:lnTo>
                    <a:pt x="15943" y="1317"/>
                  </a:lnTo>
                  <a:lnTo>
                    <a:pt x="15943" y="1317"/>
                  </a:lnTo>
                  <a:lnTo>
                    <a:pt x="10543" y="2898"/>
                  </a:lnTo>
                  <a:lnTo>
                    <a:pt x="0" y="263"/>
                  </a:lnTo>
                  <a:close/>
                </a:path>
              </a:pathLst>
            </a:custGeom>
            <a:grp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  <p:sp>
          <p:nvSpPr>
            <p:cNvPr id="223" name="Shape 2114">
              <a:extLst>
                <a:ext uri="{FF2B5EF4-FFF2-40B4-BE49-F238E27FC236}">
                  <a16:creationId xmlns:a16="http://schemas.microsoft.com/office/drawing/2014/main" id="{19662252-2F61-4885-9487-630B0F0ACFF8}"/>
                </a:ext>
              </a:extLst>
            </p:cNvPr>
            <p:cNvSpPr/>
            <p:nvPr/>
          </p:nvSpPr>
          <p:spPr>
            <a:xfrm>
              <a:off x="8506121" y="7662981"/>
              <a:ext cx="2734109" cy="1707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0" y="0"/>
                  </a:moveTo>
                  <a:cubicBezTo>
                    <a:pt x="40" y="5384"/>
                    <a:pt x="20" y="10769"/>
                    <a:pt x="0" y="16153"/>
                  </a:cubicBezTo>
                  <a:lnTo>
                    <a:pt x="1444" y="18219"/>
                  </a:lnTo>
                  <a:lnTo>
                    <a:pt x="1925" y="17374"/>
                  </a:lnTo>
                  <a:lnTo>
                    <a:pt x="2828" y="18031"/>
                  </a:lnTo>
                  <a:lnTo>
                    <a:pt x="3490" y="18031"/>
                  </a:lnTo>
                  <a:lnTo>
                    <a:pt x="5355" y="19346"/>
                  </a:lnTo>
                  <a:lnTo>
                    <a:pt x="6257" y="19722"/>
                  </a:lnTo>
                  <a:lnTo>
                    <a:pt x="7521" y="18689"/>
                  </a:lnTo>
                  <a:lnTo>
                    <a:pt x="9928" y="18501"/>
                  </a:lnTo>
                  <a:lnTo>
                    <a:pt x="11191" y="19346"/>
                  </a:lnTo>
                  <a:lnTo>
                    <a:pt x="11191" y="19346"/>
                  </a:lnTo>
                  <a:lnTo>
                    <a:pt x="11853" y="20285"/>
                  </a:lnTo>
                  <a:lnTo>
                    <a:pt x="11853" y="20285"/>
                  </a:lnTo>
                  <a:lnTo>
                    <a:pt x="12394" y="21037"/>
                  </a:lnTo>
                  <a:lnTo>
                    <a:pt x="12755" y="21600"/>
                  </a:lnTo>
                  <a:lnTo>
                    <a:pt x="13357" y="19910"/>
                  </a:lnTo>
                  <a:lnTo>
                    <a:pt x="16365" y="15402"/>
                  </a:lnTo>
                  <a:lnTo>
                    <a:pt x="18712" y="14744"/>
                  </a:lnTo>
                  <a:lnTo>
                    <a:pt x="20697" y="14650"/>
                  </a:lnTo>
                  <a:lnTo>
                    <a:pt x="21600" y="13430"/>
                  </a:lnTo>
                  <a:lnTo>
                    <a:pt x="20397" y="11739"/>
                  </a:lnTo>
                  <a:lnTo>
                    <a:pt x="17870" y="10424"/>
                  </a:lnTo>
                  <a:lnTo>
                    <a:pt x="16245" y="6292"/>
                  </a:lnTo>
                  <a:lnTo>
                    <a:pt x="15102" y="6950"/>
                  </a:lnTo>
                  <a:lnTo>
                    <a:pt x="10770" y="5729"/>
                  </a:lnTo>
                  <a:lnTo>
                    <a:pt x="9145" y="6198"/>
                  </a:lnTo>
                  <a:lnTo>
                    <a:pt x="7942" y="5447"/>
                  </a:lnTo>
                  <a:lnTo>
                    <a:pt x="6498" y="4132"/>
                  </a:lnTo>
                  <a:lnTo>
                    <a:pt x="5656" y="2536"/>
                  </a:lnTo>
                  <a:lnTo>
                    <a:pt x="5415" y="657"/>
                  </a:lnTo>
                  <a:lnTo>
                    <a:pt x="4513" y="470"/>
                  </a:lnTo>
                  <a:lnTo>
                    <a:pt x="3189" y="1033"/>
                  </a:lnTo>
                  <a:lnTo>
                    <a:pt x="60" y="0"/>
                  </a:lnTo>
                  <a:close/>
                </a:path>
              </a:pathLst>
            </a:custGeom>
            <a:grpFill/>
            <a:ln w="9525" cap="flat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marL="40639" marR="40639" lvl="0" defTabSz="914400">
                <a:defRPr sz="1400" b="1">
                  <a:solidFill>
                    <a:srgbClr val="FFFFFF"/>
                  </a:solidFill>
                  <a:uFill>
                    <a:solidFill>
                      <a:srgbClr val="FFFFFF"/>
                    </a:solidFill>
                  </a:uFill>
                  <a:latin typeface="Arial"/>
                  <a:ea typeface="Arial"/>
                  <a:cs typeface="Arial"/>
                  <a:sym typeface="Arial"/>
                </a:defRPr>
              </a:pPr>
              <a:endParaRPr/>
            </a:p>
          </p:txBody>
        </p:sp>
      </p:grpSp>
      <p:pic>
        <p:nvPicPr>
          <p:cNvPr id="14" name="Imagen 13" descr="Imagen que contiene Icono&#10;&#10;Descripción generada automáticamente">
            <a:extLst>
              <a:ext uri="{FF2B5EF4-FFF2-40B4-BE49-F238E27FC236}">
                <a16:creationId xmlns:a16="http://schemas.microsoft.com/office/drawing/2014/main" id="{7C4F0F42-5017-4C2F-8674-488FB6B781D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alphaModFix amt="63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97703" y="5851525"/>
            <a:ext cx="899047" cy="90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002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ones_4 eleme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EADFC9D-4800-4F88-86D8-D64FC4B5E9AC}"/>
              </a:ext>
            </a:extLst>
          </p:cNvPr>
          <p:cNvSpPr/>
          <p:nvPr userDrawn="1"/>
        </p:nvSpPr>
        <p:spPr>
          <a:xfrm>
            <a:off x="762000" y="1885950"/>
            <a:ext cx="5124450" cy="2114550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3" name="Rectángulo 12">
            <a:extLst>
              <a:ext uri="{FF2B5EF4-FFF2-40B4-BE49-F238E27FC236}">
                <a16:creationId xmlns:a16="http://schemas.microsoft.com/office/drawing/2014/main" id="{B3B6BBDF-84E9-4DEC-B58C-D79BE66B8CA5}"/>
              </a:ext>
            </a:extLst>
          </p:cNvPr>
          <p:cNvSpPr/>
          <p:nvPr userDrawn="1"/>
        </p:nvSpPr>
        <p:spPr>
          <a:xfrm>
            <a:off x="762000" y="4305300"/>
            <a:ext cx="5124450" cy="2114550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013E39C4-D0F2-41ED-8286-1CF227ED09F2}"/>
              </a:ext>
            </a:extLst>
          </p:cNvPr>
          <p:cNvSpPr/>
          <p:nvPr userDrawn="1"/>
        </p:nvSpPr>
        <p:spPr>
          <a:xfrm>
            <a:off x="6553200" y="1885950"/>
            <a:ext cx="5124450" cy="2114550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EF710921-84CE-4CC6-8535-1659385D934E}"/>
              </a:ext>
            </a:extLst>
          </p:cNvPr>
          <p:cNvSpPr/>
          <p:nvPr userDrawn="1"/>
        </p:nvSpPr>
        <p:spPr>
          <a:xfrm>
            <a:off x="6553200" y="4305300"/>
            <a:ext cx="5124450" cy="2114550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Flecha: pentágono 2">
            <a:extLst>
              <a:ext uri="{FF2B5EF4-FFF2-40B4-BE49-F238E27FC236}">
                <a16:creationId xmlns:a16="http://schemas.microsoft.com/office/drawing/2014/main" id="{EE4AFE04-CB8E-4586-B6F2-866CB6C7AE03}"/>
              </a:ext>
            </a:extLst>
          </p:cNvPr>
          <p:cNvSpPr/>
          <p:nvPr userDrawn="1"/>
        </p:nvSpPr>
        <p:spPr>
          <a:xfrm rot="5400000">
            <a:off x="249650" y="1969675"/>
            <a:ext cx="1024700" cy="857250"/>
          </a:xfrm>
          <a:prstGeom prst="homePlate">
            <a:avLst/>
          </a:prstGeom>
          <a:solidFill>
            <a:schemeClr val="bg1"/>
          </a:solidFill>
          <a:ln w="38100">
            <a:solidFill>
              <a:srgbClr val="1F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indent="0" algn="ctr"/>
            <a:endParaRPr lang="es-ES" sz="1200">
              <a:solidFill>
                <a:schemeClr val="tx1"/>
              </a:solidFill>
            </a:endParaRPr>
          </a:p>
        </p:txBody>
      </p:sp>
      <p:sp>
        <p:nvSpPr>
          <p:cNvPr id="16" name="Flecha: pentágono 15">
            <a:extLst>
              <a:ext uri="{FF2B5EF4-FFF2-40B4-BE49-F238E27FC236}">
                <a16:creationId xmlns:a16="http://schemas.microsoft.com/office/drawing/2014/main" id="{72AC53A2-A0C8-4300-A328-61A1CF6DDEDF}"/>
              </a:ext>
            </a:extLst>
          </p:cNvPr>
          <p:cNvSpPr/>
          <p:nvPr userDrawn="1"/>
        </p:nvSpPr>
        <p:spPr>
          <a:xfrm rot="5400000">
            <a:off x="249650" y="4403820"/>
            <a:ext cx="1024700" cy="857250"/>
          </a:xfrm>
          <a:prstGeom prst="homePlate">
            <a:avLst/>
          </a:prstGeom>
          <a:solidFill>
            <a:schemeClr val="bg1"/>
          </a:solidFill>
          <a:ln w="38100">
            <a:solidFill>
              <a:srgbClr val="1F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indent="0" algn="ctr"/>
            <a:endParaRPr lang="es-ES" sz="1200">
              <a:solidFill>
                <a:schemeClr val="tx1"/>
              </a:solidFill>
            </a:endParaRPr>
          </a:p>
        </p:txBody>
      </p:sp>
      <p:sp>
        <p:nvSpPr>
          <p:cNvPr id="17" name="Flecha: pentágono 16">
            <a:extLst>
              <a:ext uri="{FF2B5EF4-FFF2-40B4-BE49-F238E27FC236}">
                <a16:creationId xmlns:a16="http://schemas.microsoft.com/office/drawing/2014/main" id="{5850DF6B-3E81-4874-8DF1-0BD14227263D}"/>
              </a:ext>
            </a:extLst>
          </p:cNvPr>
          <p:cNvSpPr/>
          <p:nvPr userDrawn="1"/>
        </p:nvSpPr>
        <p:spPr>
          <a:xfrm rot="5400000">
            <a:off x="6040850" y="1944370"/>
            <a:ext cx="1024700" cy="857250"/>
          </a:xfrm>
          <a:prstGeom prst="homePlate">
            <a:avLst/>
          </a:prstGeom>
          <a:solidFill>
            <a:schemeClr val="bg1"/>
          </a:solidFill>
          <a:ln w="38100">
            <a:solidFill>
              <a:srgbClr val="1F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indent="0" algn="ctr"/>
            <a:endParaRPr lang="es-ES" sz="1200">
              <a:solidFill>
                <a:schemeClr val="tx1"/>
              </a:solidFill>
            </a:endParaRPr>
          </a:p>
        </p:txBody>
      </p:sp>
      <p:sp>
        <p:nvSpPr>
          <p:cNvPr id="18" name="Flecha: pentágono 17">
            <a:extLst>
              <a:ext uri="{FF2B5EF4-FFF2-40B4-BE49-F238E27FC236}">
                <a16:creationId xmlns:a16="http://schemas.microsoft.com/office/drawing/2014/main" id="{8A57C14C-C3EA-47AB-B220-DDFC58250C55}"/>
              </a:ext>
            </a:extLst>
          </p:cNvPr>
          <p:cNvSpPr/>
          <p:nvPr userDrawn="1"/>
        </p:nvSpPr>
        <p:spPr>
          <a:xfrm rot="5400000">
            <a:off x="6069425" y="4400550"/>
            <a:ext cx="1024700" cy="857250"/>
          </a:xfrm>
          <a:prstGeom prst="homePlate">
            <a:avLst/>
          </a:prstGeom>
          <a:solidFill>
            <a:schemeClr val="bg1"/>
          </a:solidFill>
          <a:ln w="38100">
            <a:solidFill>
              <a:srgbClr val="1F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indent="0" algn="ctr"/>
            <a:endParaRPr lang="es-ES" sz="1200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8B9F289-F782-48C9-8D70-452B40BE1ECB}"/>
              </a:ext>
            </a:extLst>
          </p:cNvPr>
          <p:cNvSpPr txBox="1"/>
          <p:nvPr userDrawn="1"/>
        </p:nvSpPr>
        <p:spPr>
          <a:xfrm>
            <a:off x="333375" y="1860645"/>
            <a:ext cx="85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/>
              <a:t>1</a:t>
            </a:r>
            <a:endParaRPr lang="es-ES"/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C47AC10-4528-4461-A320-A9B9D1F6B434}"/>
              </a:ext>
            </a:extLst>
          </p:cNvPr>
          <p:cNvSpPr txBox="1"/>
          <p:nvPr userDrawn="1"/>
        </p:nvSpPr>
        <p:spPr>
          <a:xfrm>
            <a:off x="6115050" y="1824099"/>
            <a:ext cx="85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/>
              <a:t>2</a:t>
            </a:r>
            <a:endParaRPr lang="es-ES"/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7AE63EB1-728E-4F74-BC0E-330AEE262C3B}"/>
              </a:ext>
            </a:extLst>
          </p:cNvPr>
          <p:cNvSpPr txBox="1"/>
          <p:nvPr userDrawn="1"/>
        </p:nvSpPr>
        <p:spPr>
          <a:xfrm>
            <a:off x="352425" y="4208780"/>
            <a:ext cx="85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/>
              <a:t>3</a:t>
            </a:r>
            <a:endParaRPr lang="es-ES"/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7E882218-D670-414E-A46A-3026B7292C33}"/>
              </a:ext>
            </a:extLst>
          </p:cNvPr>
          <p:cNvSpPr txBox="1"/>
          <p:nvPr userDrawn="1"/>
        </p:nvSpPr>
        <p:spPr>
          <a:xfrm>
            <a:off x="6115050" y="4229100"/>
            <a:ext cx="85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/>
              <a:t>4</a:t>
            </a:r>
            <a:endParaRPr lang="es-ES"/>
          </a:p>
        </p:txBody>
      </p:sp>
      <p:sp>
        <p:nvSpPr>
          <p:cNvPr id="22" name="Marcador de texto 21">
            <a:extLst>
              <a:ext uri="{FF2B5EF4-FFF2-40B4-BE49-F238E27FC236}">
                <a16:creationId xmlns:a16="http://schemas.microsoft.com/office/drawing/2014/main" id="{4333B794-0C6B-49BA-89AB-193EA05F1B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09676" y="2000061"/>
            <a:ext cx="4400550" cy="186709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Marcador de texto 21">
            <a:extLst>
              <a:ext uri="{FF2B5EF4-FFF2-40B4-BE49-F238E27FC236}">
                <a16:creationId xmlns:a16="http://schemas.microsoft.com/office/drawing/2014/main" id="{BC994890-781A-4D6A-A205-7DCA94DDCC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10400" y="2000061"/>
            <a:ext cx="4429125" cy="186709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Marcador de texto 21">
            <a:extLst>
              <a:ext uri="{FF2B5EF4-FFF2-40B4-BE49-F238E27FC236}">
                <a16:creationId xmlns:a16="http://schemas.microsoft.com/office/drawing/2014/main" id="{EB383651-0029-4CB4-A680-A393AED3E1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190625" y="4429030"/>
            <a:ext cx="4400550" cy="186709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5" name="Marcador de texto 21">
            <a:extLst>
              <a:ext uri="{FF2B5EF4-FFF2-40B4-BE49-F238E27FC236}">
                <a16:creationId xmlns:a16="http://schemas.microsoft.com/office/drawing/2014/main" id="{4DE1CD6D-67A2-4020-98E1-ECDBB990895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7024687" y="4408298"/>
            <a:ext cx="4400550" cy="186709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25320258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4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orient="horz" pos="2664" userDrawn="1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ones_3 eleme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9" name="Rectangle 8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EADFC9D-4800-4F88-86D8-D64FC4B5E9AC}"/>
              </a:ext>
            </a:extLst>
          </p:cNvPr>
          <p:cNvSpPr/>
          <p:nvPr userDrawn="1"/>
        </p:nvSpPr>
        <p:spPr>
          <a:xfrm>
            <a:off x="762000" y="1885950"/>
            <a:ext cx="10591800" cy="1205553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3" name="Flecha: pentágono 2">
            <a:extLst>
              <a:ext uri="{FF2B5EF4-FFF2-40B4-BE49-F238E27FC236}">
                <a16:creationId xmlns:a16="http://schemas.microsoft.com/office/drawing/2014/main" id="{EE4AFE04-CB8E-4586-B6F2-866CB6C7AE03}"/>
              </a:ext>
            </a:extLst>
          </p:cNvPr>
          <p:cNvSpPr/>
          <p:nvPr userDrawn="1"/>
        </p:nvSpPr>
        <p:spPr>
          <a:xfrm rot="5400000">
            <a:off x="257175" y="1962150"/>
            <a:ext cx="1009650" cy="857250"/>
          </a:xfrm>
          <a:prstGeom prst="homePlate">
            <a:avLst/>
          </a:prstGeom>
          <a:solidFill>
            <a:schemeClr val="bg1"/>
          </a:solidFill>
          <a:ln w="38100">
            <a:solidFill>
              <a:srgbClr val="1F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indent="0" algn="ctr"/>
            <a:endParaRPr lang="es-ES" sz="1200">
              <a:solidFill>
                <a:schemeClr val="tx1"/>
              </a:solidFill>
            </a:endParaRP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38B9F289-F782-48C9-8D70-452B40BE1ECB}"/>
              </a:ext>
            </a:extLst>
          </p:cNvPr>
          <p:cNvSpPr txBox="1"/>
          <p:nvPr userDrawn="1"/>
        </p:nvSpPr>
        <p:spPr>
          <a:xfrm>
            <a:off x="333375" y="1860645"/>
            <a:ext cx="85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/>
              <a:t>1</a:t>
            </a:r>
            <a:endParaRPr lang="es-ES"/>
          </a:p>
        </p:txBody>
      </p:sp>
      <p:sp>
        <p:nvSpPr>
          <p:cNvPr id="22" name="Marcador de texto 21">
            <a:extLst>
              <a:ext uri="{FF2B5EF4-FFF2-40B4-BE49-F238E27FC236}">
                <a16:creationId xmlns:a16="http://schemas.microsoft.com/office/drawing/2014/main" id="{4333B794-0C6B-49BA-89AB-193EA05F1B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09676" y="2000061"/>
            <a:ext cx="9972674" cy="1238439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8C810421-B848-4C92-8305-6416EE5A9FC7}"/>
              </a:ext>
            </a:extLst>
          </p:cNvPr>
          <p:cNvSpPr/>
          <p:nvPr userDrawn="1"/>
        </p:nvSpPr>
        <p:spPr>
          <a:xfrm>
            <a:off x="762000" y="3473355"/>
            <a:ext cx="10591800" cy="1205553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7" name="Rectángulo 26">
            <a:extLst>
              <a:ext uri="{FF2B5EF4-FFF2-40B4-BE49-F238E27FC236}">
                <a16:creationId xmlns:a16="http://schemas.microsoft.com/office/drawing/2014/main" id="{60A39F88-302C-4007-9649-D1596541FEFB}"/>
              </a:ext>
            </a:extLst>
          </p:cNvPr>
          <p:cNvSpPr/>
          <p:nvPr userDrawn="1"/>
        </p:nvSpPr>
        <p:spPr>
          <a:xfrm>
            <a:off x="762000" y="5060760"/>
            <a:ext cx="10591800" cy="1205553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17" name="Flecha: pentágono 16">
            <a:extLst>
              <a:ext uri="{FF2B5EF4-FFF2-40B4-BE49-F238E27FC236}">
                <a16:creationId xmlns:a16="http://schemas.microsoft.com/office/drawing/2014/main" id="{5850DF6B-3E81-4874-8DF1-0BD14227263D}"/>
              </a:ext>
            </a:extLst>
          </p:cNvPr>
          <p:cNvSpPr/>
          <p:nvPr userDrawn="1"/>
        </p:nvSpPr>
        <p:spPr>
          <a:xfrm rot="5400000">
            <a:off x="240124" y="3537899"/>
            <a:ext cx="1024702" cy="857250"/>
          </a:xfrm>
          <a:prstGeom prst="homePlate">
            <a:avLst/>
          </a:prstGeom>
          <a:solidFill>
            <a:schemeClr val="bg1"/>
          </a:solidFill>
          <a:ln w="38100">
            <a:solidFill>
              <a:srgbClr val="1F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indent="0" algn="ctr"/>
            <a:endParaRPr lang="es-ES" sz="1200">
              <a:solidFill>
                <a:schemeClr val="tx1"/>
              </a:solidFill>
            </a:endParaRPr>
          </a:p>
        </p:txBody>
      </p:sp>
      <p:sp>
        <p:nvSpPr>
          <p:cNvPr id="19" name="CuadroTexto 18">
            <a:extLst>
              <a:ext uri="{FF2B5EF4-FFF2-40B4-BE49-F238E27FC236}">
                <a16:creationId xmlns:a16="http://schemas.microsoft.com/office/drawing/2014/main" id="{AC47AC10-4528-4461-A320-A9B9D1F6B434}"/>
              </a:ext>
            </a:extLst>
          </p:cNvPr>
          <p:cNvSpPr txBox="1"/>
          <p:nvPr userDrawn="1"/>
        </p:nvSpPr>
        <p:spPr>
          <a:xfrm>
            <a:off x="314325" y="3398577"/>
            <a:ext cx="85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/>
              <a:t>2</a:t>
            </a:r>
            <a:endParaRPr lang="es-ES"/>
          </a:p>
        </p:txBody>
      </p:sp>
      <p:sp>
        <p:nvSpPr>
          <p:cNvPr id="23" name="Marcador de texto 21">
            <a:extLst>
              <a:ext uri="{FF2B5EF4-FFF2-40B4-BE49-F238E27FC236}">
                <a16:creationId xmlns:a16="http://schemas.microsoft.com/office/drawing/2014/main" id="{BC994890-781A-4D6A-A205-7DCA94DDCC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1200150" y="3599180"/>
            <a:ext cx="9982200" cy="186709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Marcador de texto 21">
            <a:extLst>
              <a:ext uri="{FF2B5EF4-FFF2-40B4-BE49-F238E27FC236}">
                <a16:creationId xmlns:a16="http://schemas.microsoft.com/office/drawing/2014/main" id="{EB383651-0029-4CB4-A680-A393AED3E13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209674" y="5191030"/>
            <a:ext cx="9991725" cy="1867090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6" name="Flecha: pentágono 15">
            <a:extLst>
              <a:ext uri="{FF2B5EF4-FFF2-40B4-BE49-F238E27FC236}">
                <a16:creationId xmlns:a16="http://schemas.microsoft.com/office/drawing/2014/main" id="{72AC53A2-A0C8-4300-A328-61A1CF6DDEDF}"/>
              </a:ext>
            </a:extLst>
          </p:cNvPr>
          <p:cNvSpPr/>
          <p:nvPr userDrawn="1"/>
        </p:nvSpPr>
        <p:spPr>
          <a:xfrm rot="5400000">
            <a:off x="249649" y="5125076"/>
            <a:ext cx="1024700" cy="857250"/>
          </a:xfrm>
          <a:prstGeom prst="homePlate">
            <a:avLst/>
          </a:prstGeom>
          <a:solidFill>
            <a:schemeClr val="bg1"/>
          </a:solidFill>
          <a:ln w="38100">
            <a:solidFill>
              <a:srgbClr val="1F9B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indent="0" algn="ctr"/>
            <a:endParaRPr lang="es-ES" sz="1200">
              <a:solidFill>
                <a:schemeClr val="tx1"/>
              </a:solidFill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7AE63EB1-728E-4F74-BC0E-330AEE262C3B}"/>
              </a:ext>
            </a:extLst>
          </p:cNvPr>
          <p:cNvSpPr txBox="1"/>
          <p:nvPr userDrawn="1"/>
        </p:nvSpPr>
        <p:spPr>
          <a:xfrm>
            <a:off x="352424" y="4949086"/>
            <a:ext cx="85725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4800"/>
              <a:t>3</a:t>
            </a:r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32027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tiv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C429097-1EAB-408C-B6CB-A6AA36B545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4965"/>
            <a:ext cx="10515600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12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Rectángulo 1">
            <a:extLst>
              <a:ext uri="{FF2B5EF4-FFF2-40B4-BE49-F238E27FC236}">
                <a16:creationId xmlns:a16="http://schemas.microsoft.com/office/drawing/2014/main" id="{5EADFC9D-4800-4F88-86D8-D64FC4B5E9AC}"/>
              </a:ext>
            </a:extLst>
          </p:cNvPr>
          <p:cNvSpPr/>
          <p:nvPr userDrawn="1"/>
        </p:nvSpPr>
        <p:spPr>
          <a:xfrm>
            <a:off x="6216722" y="2000060"/>
            <a:ext cx="5175566" cy="4400740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8C810421-B848-4C92-8305-6416EE5A9FC7}"/>
              </a:ext>
            </a:extLst>
          </p:cNvPr>
          <p:cNvSpPr/>
          <p:nvPr userDrawn="1"/>
        </p:nvSpPr>
        <p:spPr>
          <a:xfrm>
            <a:off x="872150" y="1993557"/>
            <a:ext cx="5175565" cy="4407243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3" name="Marcador de texto 21">
            <a:extLst>
              <a:ext uri="{FF2B5EF4-FFF2-40B4-BE49-F238E27FC236}">
                <a16:creationId xmlns:a16="http://schemas.microsoft.com/office/drawing/2014/main" id="{BC994890-781A-4D6A-A205-7DCA94DDCC3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235383" y="2048916"/>
            <a:ext cx="4818897" cy="435188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Elipse 2">
            <a:extLst>
              <a:ext uri="{FF2B5EF4-FFF2-40B4-BE49-F238E27FC236}">
                <a16:creationId xmlns:a16="http://schemas.microsoft.com/office/drawing/2014/main" id="{EE4AFE04-CB8E-4586-B6F2-866CB6C7AE03}"/>
              </a:ext>
            </a:extLst>
          </p:cNvPr>
          <p:cNvSpPr/>
          <p:nvPr userDrawn="1"/>
        </p:nvSpPr>
        <p:spPr>
          <a:xfrm rot="5400000">
            <a:off x="443750" y="1577408"/>
            <a:ext cx="856800" cy="857250"/>
          </a:xfrm>
          <a:prstGeom prst="ellipse">
            <a:avLst/>
          </a:prstGeom>
          <a:solidFill>
            <a:srgbClr val="1B81B1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marL="0" indent="0" algn="ctr"/>
            <a:endParaRPr lang="es-ES" sz="1200">
              <a:solidFill>
                <a:schemeClr val="tx1"/>
              </a:solidFill>
            </a:endParaRPr>
          </a:p>
        </p:txBody>
      </p:sp>
      <p:sp>
        <p:nvSpPr>
          <p:cNvPr id="18" name="Elipse 17">
            <a:extLst>
              <a:ext uri="{FF2B5EF4-FFF2-40B4-BE49-F238E27FC236}">
                <a16:creationId xmlns:a16="http://schemas.microsoft.com/office/drawing/2014/main" id="{91526D40-2881-4F4E-83F0-FB6D5A40B866}"/>
              </a:ext>
            </a:extLst>
          </p:cNvPr>
          <p:cNvSpPr/>
          <p:nvPr userDrawn="1"/>
        </p:nvSpPr>
        <p:spPr>
          <a:xfrm rot="5400000">
            <a:off x="10982549" y="1639155"/>
            <a:ext cx="856800" cy="857250"/>
          </a:xfrm>
          <a:prstGeom prst="ellipse">
            <a:avLst/>
          </a:prstGeom>
          <a:solidFill>
            <a:srgbClr val="1B81B1"/>
          </a:solidFill>
          <a:ln w="3810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" rtlCol="0" anchor="ctr"/>
          <a:lstStyle/>
          <a:p>
            <a:pPr lvl="0" indent="0" algn="ctr"/>
            <a:endParaRPr lang="es-ES" sz="1200">
              <a:solidFill>
                <a:schemeClr val="tx1"/>
              </a:solidFill>
            </a:endParaRPr>
          </a:p>
        </p:txBody>
      </p:sp>
      <p:pic>
        <p:nvPicPr>
          <p:cNvPr id="5" name="Gráfico 4" descr="Agregar con relleno sólido">
            <a:extLst>
              <a:ext uri="{FF2B5EF4-FFF2-40B4-BE49-F238E27FC236}">
                <a16:creationId xmlns:a16="http://schemas.microsoft.com/office/drawing/2014/main" id="{0EA0FA78-4EA4-4739-9108-159FDFC486F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01773" y="1744491"/>
            <a:ext cx="556600" cy="556600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</p:pic>
      <p:sp>
        <p:nvSpPr>
          <p:cNvPr id="14" name="Rectángulo 13">
            <a:extLst>
              <a:ext uri="{FF2B5EF4-FFF2-40B4-BE49-F238E27FC236}">
                <a16:creationId xmlns:a16="http://schemas.microsoft.com/office/drawing/2014/main" id="{D39F8A67-711A-4732-BE4F-086215E64E39}"/>
              </a:ext>
            </a:extLst>
          </p:cNvPr>
          <p:cNvSpPr/>
          <p:nvPr userDrawn="1"/>
        </p:nvSpPr>
        <p:spPr>
          <a:xfrm>
            <a:off x="11132649" y="2048917"/>
            <a:ext cx="556600" cy="106847"/>
          </a:xfrm>
          <a:prstGeom prst="rect">
            <a:avLst/>
          </a:prstGeom>
          <a:solidFill>
            <a:schemeClr val="bg1"/>
          </a:solidFill>
          <a:ln w="12700" cap="flat">
            <a:noFill/>
            <a:prstDash val="solid"/>
            <a:miter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/>
          </a:p>
        </p:txBody>
      </p:sp>
      <p:sp>
        <p:nvSpPr>
          <p:cNvPr id="22" name="Marcador de texto 21">
            <a:extLst>
              <a:ext uri="{FF2B5EF4-FFF2-40B4-BE49-F238E27FC236}">
                <a16:creationId xmlns:a16="http://schemas.microsoft.com/office/drawing/2014/main" id="{4333B794-0C6B-49BA-89AB-193EA05F1B1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249283" y="2048917"/>
            <a:ext cx="4746940" cy="4351883"/>
          </a:xfrm>
        </p:spPr>
        <p:txBody>
          <a:bodyPr>
            <a:normAutofit/>
          </a:bodyPr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9617317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84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2664">
          <p15:clr>
            <a:srgbClr val="FBAE40"/>
          </p15:clr>
        </p15:guide>
      </p15:sldGuideLst>
    </p:ext>
  </p:extLs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tiva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16">
            <a:extLst>
              <a:ext uri="{FF2B5EF4-FFF2-40B4-BE49-F238E27FC236}">
                <a16:creationId xmlns:a16="http://schemas.microsoft.com/office/drawing/2014/main" id="{5EDF0F07-BE5D-45E3-BEB7-A36CC1D466A5}"/>
              </a:ext>
            </a:extLst>
          </p:cNvPr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8">
            <a:extLst>
              <a:ext uri="{FF2B5EF4-FFF2-40B4-BE49-F238E27FC236}">
                <a16:creationId xmlns:a16="http://schemas.microsoft.com/office/drawing/2014/main" id="{5A0C7670-835E-41FF-ABE4-25BEBEDACDFB}"/>
              </a:ext>
            </a:extLst>
          </p:cNvPr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297D7A4-A379-4AD1-8565-4637DD795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354965"/>
            <a:ext cx="11672888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E52F28D7-B163-478A-B933-11797B3FF2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TextBox 16">
            <a:extLst>
              <a:ext uri="{FF2B5EF4-FFF2-40B4-BE49-F238E27FC236}">
                <a16:creationId xmlns:a16="http://schemas.microsoft.com/office/drawing/2014/main" id="{49A68E22-771B-490E-BF04-B786D9ACC40F}"/>
              </a:ext>
            </a:extLst>
          </p:cNvPr>
          <p:cNvSpPr txBox="1"/>
          <p:nvPr userDrawn="1"/>
        </p:nvSpPr>
        <p:spPr>
          <a:xfrm>
            <a:off x="5026284" y="4880248"/>
            <a:ext cx="2139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+mj-lt"/>
              </a:rPr>
              <a:t>Work Management</a:t>
            </a:r>
          </a:p>
        </p:txBody>
      </p:sp>
      <p:sp>
        <p:nvSpPr>
          <p:cNvPr id="7" name="TextBox 17">
            <a:extLst>
              <a:ext uri="{FF2B5EF4-FFF2-40B4-BE49-F238E27FC236}">
                <a16:creationId xmlns:a16="http://schemas.microsoft.com/office/drawing/2014/main" id="{ADD030EE-8134-432D-B7E9-544BA842B974}"/>
              </a:ext>
            </a:extLst>
          </p:cNvPr>
          <p:cNvSpPr txBox="1"/>
          <p:nvPr userDrawn="1"/>
        </p:nvSpPr>
        <p:spPr>
          <a:xfrm>
            <a:off x="5245364" y="5436808"/>
            <a:ext cx="16841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+mj-lt"/>
              </a:rPr>
              <a:t>Creativity Idea</a:t>
            </a:r>
          </a:p>
        </p:txBody>
      </p:sp>
      <p:sp>
        <p:nvSpPr>
          <p:cNvPr id="8" name="TextBox 18">
            <a:extLst>
              <a:ext uri="{FF2B5EF4-FFF2-40B4-BE49-F238E27FC236}">
                <a16:creationId xmlns:a16="http://schemas.microsoft.com/office/drawing/2014/main" id="{8C4BA058-151C-4C31-912F-8188F998D625}"/>
              </a:ext>
            </a:extLst>
          </p:cNvPr>
          <p:cNvSpPr txBox="1"/>
          <p:nvPr userDrawn="1"/>
        </p:nvSpPr>
        <p:spPr>
          <a:xfrm>
            <a:off x="5132000" y="5993368"/>
            <a:ext cx="191090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+mj-lt"/>
              </a:rPr>
              <a:t>Fresh Innovation</a:t>
            </a:r>
          </a:p>
        </p:txBody>
      </p:sp>
      <p:sp>
        <p:nvSpPr>
          <p:cNvPr id="9" name="TextBox 48">
            <a:extLst>
              <a:ext uri="{FF2B5EF4-FFF2-40B4-BE49-F238E27FC236}">
                <a16:creationId xmlns:a16="http://schemas.microsoft.com/office/drawing/2014/main" id="{68658402-E1DC-4C1A-9600-7017F5EF3A8D}"/>
              </a:ext>
            </a:extLst>
          </p:cNvPr>
          <p:cNvSpPr txBox="1"/>
          <p:nvPr userDrawn="1"/>
        </p:nvSpPr>
        <p:spPr>
          <a:xfrm>
            <a:off x="1794310" y="2281780"/>
            <a:ext cx="1730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>
                <a:latin typeface="+mj-lt"/>
              </a:rPr>
              <a:t>Robby Fowler</a:t>
            </a:r>
          </a:p>
        </p:txBody>
      </p:sp>
      <p:sp>
        <p:nvSpPr>
          <p:cNvPr id="10" name="TextBox 49">
            <a:extLst>
              <a:ext uri="{FF2B5EF4-FFF2-40B4-BE49-F238E27FC236}">
                <a16:creationId xmlns:a16="http://schemas.microsoft.com/office/drawing/2014/main" id="{CDC21062-5FD1-4F8A-900C-5251C1431CB1}"/>
              </a:ext>
            </a:extLst>
          </p:cNvPr>
          <p:cNvSpPr txBox="1"/>
          <p:nvPr userDrawn="1"/>
        </p:nvSpPr>
        <p:spPr>
          <a:xfrm>
            <a:off x="2328495" y="2585185"/>
            <a:ext cx="11961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/>
              <a:t>Programmer</a:t>
            </a:r>
          </a:p>
        </p:txBody>
      </p:sp>
      <p:sp>
        <p:nvSpPr>
          <p:cNvPr id="11" name="Rectangle 50">
            <a:extLst>
              <a:ext uri="{FF2B5EF4-FFF2-40B4-BE49-F238E27FC236}">
                <a16:creationId xmlns:a16="http://schemas.microsoft.com/office/drawing/2014/main" id="{39FB5EC8-BD8E-45F8-A5DD-6BD6C918B2CC}"/>
              </a:ext>
            </a:extLst>
          </p:cNvPr>
          <p:cNvSpPr/>
          <p:nvPr userDrawn="1"/>
        </p:nvSpPr>
        <p:spPr>
          <a:xfrm>
            <a:off x="723900" y="2829087"/>
            <a:ext cx="2800756" cy="11689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id-ID" sz="1200"/>
              <a:t>Suitable </a:t>
            </a:r>
            <a:r>
              <a:rPr lang="es-ES" sz="1200" err="1"/>
              <a:t>for</a:t>
            </a:r>
            <a:r>
              <a:rPr lang="es-ES" sz="1200"/>
              <a:t> </a:t>
            </a:r>
            <a:r>
              <a:rPr lang="es-ES" sz="1200" err="1"/>
              <a:t>all</a:t>
            </a:r>
            <a:r>
              <a:rPr lang="es-ES" sz="1200"/>
              <a:t> </a:t>
            </a:r>
            <a:r>
              <a:rPr lang="es-ES" sz="1200" err="1"/>
              <a:t>categories</a:t>
            </a:r>
            <a:r>
              <a:rPr lang="es-ES" sz="1200"/>
              <a:t> </a:t>
            </a:r>
            <a:r>
              <a:rPr lang="es-ES" sz="1200" err="1"/>
              <a:t>business</a:t>
            </a:r>
            <a:r>
              <a:rPr lang="es-ES" sz="1200"/>
              <a:t> and personal </a:t>
            </a:r>
            <a:r>
              <a:rPr lang="es-ES" sz="1200" err="1"/>
              <a:t>presentation</a:t>
            </a:r>
            <a:r>
              <a:rPr lang="es-ES" sz="1200"/>
              <a:t>, </a:t>
            </a:r>
            <a:r>
              <a:rPr lang="es-ES" sz="1200" err="1"/>
              <a:t>eaque</a:t>
            </a:r>
            <a:r>
              <a:rPr lang="es-ES" sz="1200"/>
              <a:t> </a:t>
            </a:r>
            <a:r>
              <a:rPr lang="es-ES" sz="1200" err="1"/>
              <a:t>ipsa</a:t>
            </a:r>
            <a:r>
              <a:rPr lang="es-ES" sz="1200"/>
              <a:t> </a:t>
            </a:r>
            <a:r>
              <a:rPr lang="es-ES" sz="1200" err="1"/>
              <a:t>quae</a:t>
            </a:r>
            <a:r>
              <a:rPr lang="es-ES" sz="1200"/>
              <a:t> ab illo inventore veritatis et </a:t>
            </a:r>
            <a:r>
              <a:rPr lang="es-ES" sz="1200" err="1"/>
              <a:t>quasi</a:t>
            </a:r>
            <a:r>
              <a:rPr lang="es-ES" sz="1200"/>
              <a:t> </a:t>
            </a:r>
            <a:r>
              <a:rPr lang="es-ES" sz="1200" err="1"/>
              <a:t>architecto</a:t>
            </a:r>
            <a:endParaRPr lang="es-ES" sz="1200"/>
          </a:p>
        </p:txBody>
      </p:sp>
      <p:sp>
        <p:nvSpPr>
          <p:cNvPr id="12" name="TextBox 53">
            <a:extLst>
              <a:ext uri="{FF2B5EF4-FFF2-40B4-BE49-F238E27FC236}">
                <a16:creationId xmlns:a16="http://schemas.microsoft.com/office/drawing/2014/main" id="{43BC3153-4631-4BA4-807D-CC805B2930A0}"/>
              </a:ext>
            </a:extLst>
          </p:cNvPr>
          <p:cNvSpPr txBox="1"/>
          <p:nvPr userDrawn="1"/>
        </p:nvSpPr>
        <p:spPr>
          <a:xfrm>
            <a:off x="8673466" y="2281780"/>
            <a:ext cx="16532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>
                <a:latin typeface="+mj-lt"/>
              </a:rPr>
              <a:t>Ana </a:t>
            </a:r>
            <a:r>
              <a:rPr lang="en-US" b="1" err="1">
                <a:latin typeface="+mj-lt"/>
              </a:rPr>
              <a:t>Ivanovic</a:t>
            </a:r>
            <a:endParaRPr lang="en-US" b="1">
              <a:latin typeface="+mj-lt"/>
            </a:endParaRPr>
          </a:p>
        </p:txBody>
      </p:sp>
      <p:sp>
        <p:nvSpPr>
          <p:cNvPr id="13" name="TextBox 54">
            <a:extLst>
              <a:ext uri="{FF2B5EF4-FFF2-40B4-BE49-F238E27FC236}">
                <a16:creationId xmlns:a16="http://schemas.microsoft.com/office/drawing/2014/main" id="{ED1343F1-8AF9-4FB7-BC24-D4F2E804213A}"/>
              </a:ext>
            </a:extLst>
          </p:cNvPr>
          <p:cNvSpPr txBox="1"/>
          <p:nvPr userDrawn="1"/>
        </p:nvSpPr>
        <p:spPr>
          <a:xfrm>
            <a:off x="8673466" y="2585185"/>
            <a:ext cx="10999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/>
              <a:t>Head Sales</a:t>
            </a:r>
          </a:p>
        </p:txBody>
      </p:sp>
      <p:sp>
        <p:nvSpPr>
          <p:cNvPr id="14" name="Rectangle 55">
            <a:extLst>
              <a:ext uri="{FF2B5EF4-FFF2-40B4-BE49-F238E27FC236}">
                <a16:creationId xmlns:a16="http://schemas.microsoft.com/office/drawing/2014/main" id="{D6ACFDA9-6DE9-4542-9D47-228CA633EB49}"/>
              </a:ext>
            </a:extLst>
          </p:cNvPr>
          <p:cNvSpPr/>
          <p:nvPr userDrawn="1"/>
        </p:nvSpPr>
        <p:spPr>
          <a:xfrm>
            <a:off x="8673465" y="2829087"/>
            <a:ext cx="2823209" cy="1168974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</a:pPr>
            <a:r>
              <a:rPr lang="id-ID" sz="1200"/>
              <a:t>Suitable for all categories business and personal presentation, eaque ipsa quae ab illo inventore veritatis et quasi architecto</a:t>
            </a:r>
          </a:p>
        </p:txBody>
      </p:sp>
      <p:sp>
        <p:nvSpPr>
          <p:cNvPr id="15" name="TextBox 73">
            <a:extLst>
              <a:ext uri="{FF2B5EF4-FFF2-40B4-BE49-F238E27FC236}">
                <a16:creationId xmlns:a16="http://schemas.microsoft.com/office/drawing/2014/main" id="{856D9EE8-2CCC-449E-91E2-54C45DBBA8AA}"/>
              </a:ext>
            </a:extLst>
          </p:cNvPr>
          <p:cNvSpPr txBox="1"/>
          <p:nvPr userDrawn="1"/>
        </p:nvSpPr>
        <p:spPr>
          <a:xfrm>
            <a:off x="5181774" y="4323687"/>
            <a:ext cx="18284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>
                <a:latin typeface="+mj-lt"/>
              </a:rPr>
              <a:t>Market Analysis</a:t>
            </a:r>
          </a:p>
        </p:txBody>
      </p:sp>
      <p:sp>
        <p:nvSpPr>
          <p:cNvPr id="16" name="Rounded Rectangle 17">
            <a:extLst>
              <a:ext uri="{FF2B5EF4-FFF2-40B4-BE49-F238E27FC236}">
                <a16:creationId xmlns:a16="http://schemas.microsoft.com/office/drawing/2014/main" id="{A2D3ADC9-D13A-4221-A085-AC497A30C5D9}"/>
              </a:ext>
            </a:extLst>
          </p:cNvPr>
          <p:cNvSpPr/>
          <p:nvPr userDrawn="1"/>
        </p:nvSpPr>
        <p:spPr>
          <a:xfrm rot="5400000">
            <a:off x="9032603" y="2699402"/>
            <a:ext cx="152320" cy="3587126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17" name="Rounded Rectangle 18">
            <a:extLst>
              <a:ext uri="{FF2B5EF4-FFF2-40B4-BE49-F238E27FC236}">
                <a16:creationId xmlns:a16="http://schemas.microsoft.com/office/drawing/2014/main" id="{32152A31-2438-4681-97A5-1527F0945637}"/>
              </a:ext>
            </a:extLst>
          </p:cNvPr>
          <p:cNvSpPr/>
          <p:nvPr userDrawn="1"/>
        </p:nvSpPr>
        <p:spPr>
          <a:xfrm>
            <a:off x="7315200" y="4416805"/>
            <a:ext cx="3011475" cy="15232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/>
            <a:endParaRPr lang="en-US" sz="1200" b="1">
              <a:solidFill>
                <a:schemeClr val="bg2"/>
              </a:solidFill>
            </a:endParaRPr>
          </a:p>
        </p:txBody>
      </p:sp>
      <p:sp>
        <p:nvSpPr>
          <p:cNvPr id="18" name="TextBox 74">
            <a:extLst>
              <a:ext uri="{FF2B5EF4-FFF2-40B4-BE49-F238E27FC236}">
                <a16:creationId xmlns:a16="http://schemas.microsoft.com/office/drawing/2014/main" id="{8AE05AEF-1332-4DFB-91FE-D4DF36A4ABE9}"/>
              </a:ext>
            </a:extLst>
          </p:cNvPr>
          <p:cNvSpPr txBox="1"/>
          <p:nvPr userDrawn="1"/>
        </p:nvSpPr>
        <p:spPr>
          <a:xfrm>
            <a:off x="10902325" y="4339076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>
                <a:latin typeface="+mj-lt"/>
              </a:rPr>
              <a:t>82%</a:t>
            </a:r>
          </a:p>
        </p:txBody>
      </p:sp>
      <p:sp>
        <p:nvSpPr>
          <p:cNvPr id="19" name="Rounded Rectangle 17">
            <a:extLst>
              <a:ext uri="{FF2B5EF4-FFF2-40B4-BE49-F238E27FC236}">
                <a16:creationId xmlns:a16="http://schemas.microsoft.com/office/drawing/2014/main" id="{8DB3E450-EE0D-465A-A6F9-5C965FA0AA50}"/>
              </a:ext>
            </a:extLst>
          </p:cNvPr>
          <p:cNvSpPr/>
          <p:nvPr userDrawn="1"/>
        </p:nvSpPr>
        <p:spPr>
          <a:xfrm rot="5400000">
            <a:off x="9032603" y="3255962"/>
            <a:ext cx="152320" cy="3587126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0" name="Rounded Rectangle 18">
            <a:extLst>
              <a:ext uri="{FF2B5EF4-FFF2-40B4-BE49-F238E27FC236}">
                <a16:creationId xmlns:a16="http://schemas.microsoft.com/office/drawing/2014/main" id="{B7114C71-744C-4153-871C-0CEF6D89051E}"/>
              </a:ext>
            </a:extLst>
          </p:cNvPr>
          <p:cNvSpPr/>
          <p:nvPr userDrawn="1"/>
        </p:nvSpPr>
        <p:spPr>
          <a:xfrm>
            <a:off x="7315200" y="4973365"/>
            <a:ext cx="3437642" cy="152320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/>
            <a:endParaRPr lang="en-US" sz="1200" b="1">
              <a:solidFill>
                <a:schemeClr val="bg2"/>
              </a:solidFill>
            </a:endParaRPr>
          </a:p>
        </p:txBody>
      </p:sp>
      <p:sp>
        <p:nvSpPr>
          <p:cNvPr id="21" name="TextBox 77">
            <a:extLst>
              <a:ext uri="{FF2B5EF4-FFF2-40B4-BE49-F238E27FC236}">
                <a16:creationId xmlns:a16="http://schemas.microsoft.com/office/drawing/2014/main" id="{031EF268-D621-4446-AC40-181AAC95682E}"/>
              </a:ext>
            </a:extLst>
          </p:cNvPr>
          <p:cNvSpPr txBox="1"/>
          <p:nvPr userDrawn="1"/>
        </p:nvSpPr>
        <p:spPr>
          <a:xfrm>
            <a:off x="10902325" y="4895636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>
                <a:latin typeface="+mj-lt"/>
              </a:rPr>
              <a:t>97%</a:t>
            </a:r>
          </a:p>
        </p:txBody>
      </p:sp>
      <p:sp>
        <p:nvSpPr>
          <p:cNvPr id="22" name="Rounded Rectangle 17">
            <a:extLst>
              <a:ext uri="{FF2B5EF4-FFF2-40B4-BE49-F238E27FC236}">
                <a16:creationId xmlns:a16="http://schemas.microsoft.com/office/drawing/2014/main" id="{12DD1260-6A09-4463-9071-541F78078761}"/>
              </a:ext>
            </a:extLst>
          </p:cNvPr>
          <p:cNvSpPr/>
          <p:nvPr userDrawn="1"/>
        </p:nvSpPr>
        <p:spPr>
          <a:xfrm rot="5400000">
            <a:off x="9032603" y="3812522"/>
            <a:ext cx="152320" cy="3587126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3" name="Rounded Rectangle 18">
            <a:extLst>
              <a:ext uri="{FF2B5EF4-FFF2-40B4-BE49-F238E27FC236}">
                <a16:creationId xmlns:a16="http://schemas.microsoft.com/office/drawing/2014/main" id="{BB40E6C1-165C-48EA-B503-65C2E27B3E5E}"/>
              </a:ext>
            </a:extLst>
          </p:cNvPr>
          <p:cNvSpPr/>
          <p:nvPr userDrawn="1"/>
        </p:nvSpPr>
        <p:spPr>
          <a:xfrm>
            <a:off x="7315200" y="5529924"/>
            <a:ext cx="3201469" cy="15232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/>
            <a:endParaRPr lang="en-US" sz="1200" b="1">
              <a:solidFill>
                <a:schemeClr val="bg2"/>
              </a:solidFill>
            </a:endParaRPr>
          </a:p>
        </p:txBody>
      </p:sp>
      <p:sp>
        <p:nvSpPr>
          <p:cNvPr id="24" name="TextBox 82">
            <a:extLst>
              <a:ext uri="{FF2B5EF4-FFF2-40B4-BE49-F238E27FC236}">
                <a16:creationId xmlns:a16="http://schemas.microsoft.com/office/drawing/2014/main" id="{D53B5243-C16D-48A6-929D-17B246919AB9}"/>
              </a:ext>
            </a:extLst>
          </p:cNvPr>
          <p:cNvSpPr txBox="1"/>
          <p:nvPr userDrawn="1"/>
        </p:nvSpPr>
        <p:spPr>
          <a:xfrm>
            <a:off x="10902325" y="5452196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>
                <a:latin typeface="+mj-lt"/>
              </a:rPr>
              <a:t>93%</a:t>
            </a:r>
          </a:p>
        </p:txBody>
      </p:sp>
      <p:sp>
        <p:nvSpPr>
          <p:cNvPr id="25" name="Rounded Rectangle 17">
            <a:extLst>
              <a:ext uri="{FF2B5EF4-FFF2-40B4-BE49-F238E27FC236}">
                <a16:creationId xmlns:a16="http://schemas.microsoft.com/office/drawing/2014/main" id="{9EC589CE-6919-4B1F-8DB8-54B51FE2976C}"/>
              </a:ext>
            </a:extLst>
          </p:cNvPr>
          <p:cNvSpPr/>
          <p:nvPr userDrawn="1"/>
        </p:nvSpPr>
        <p:spPr>
          <a:xfrm rot="5400000">
            <a:off x="9032603" y="4369082"/>
            <a:ext cx="152320" cy="3587126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26" name="Rounded Rectangle 18">
            <a:extLst>
              <a:ext uri="{FF2B5EF4-FFF2-40B4-BE49-F238E27FC236}">
                <a16:creationId xmlns:a16="http://schemas.microsoft.com/office/drawing/2014/main" id="{67F78B62-0B21-4C29-8075-80C3A9C5A011}"/>
              </a:ext>
            </a:extLst>
          </p:cNvPr>
          <p:cNvSpPr/>
          <p:nvPr userDrawn="1"/>
        </p:nvSpPr>
        <p:spPr>
          <a:xfrm>
            <a:off x="7315200" y="6086484"/>
            <a:ext cx="2802577" cy="15232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/>
            <a:endParaRPr lang="en-US" sz="1200" b="1">
              <a:solidFill>
                <a:schemeClr val="bg2"/>
              </a:solidFill>
            </a:endParaRPr>
          </a:p>
        </p:txBody>
      </p:sp>
      <p:sp>
        <p:nvSpPr>
          <p:cNvPr id="27" name="TextBox 87">
            <a:extLst>
              <a:ext uri="{FF2B5EF4-FFF2-40B4-BE49-F238E27FC236}">
                <a16:creationId xmlns:a16="http://schemas.microsoft.com/office/drawing/2014/main" id="{D1F2234A-F243-4DCD-AA2B-BA1887845A26}"/>
              </a:ext>
            </a:extLst>
          </p:cNvPr>
          <p:cNvSpPr txBox="1"/>
          <p:nvPr userDrawn="1"/>
        </p:nvSpPr>
        <p:spPr>
          <a:xfrm>
            <a:off x="10902325" y="6008756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400" b="1">
                <a:latin typeface="+mj-lt"/>
              </a:rPr>
              <a:t>74%</a:t>
            </a:r>
          </a:p>
        </p:txBody>
      </p:sp>
      <p:sp>
        <p:nvSpPr>
          <p:cNvPr id="28" name="TextBox 90">
            <a:extLst>
              <a:ext uri="{FF2B5EF4-FFF2-40B4-BE49-F238E27FC236}">
                <a16:creationId xmlns:a16="http://schemas.microsoft.com/office/drawing/2014/main" id="{C90EB957-A333-4550-B837-806AC8E6FA3E}"/>
              </a:ext>
            </a:extLst>
          </p:cNvPr>
          <p:cNvSpPr txBox="1"/>
          <p:nvPr userDrawn="1"/>
        </p:nvSpPr>
        <p:spPr>
          <a:xfrm>
            <a:off x="753874" y="4339076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latin typeface="+mj-lt"/>
              </a:rPr>
              <a:t>95%</a:t>
            </a:r>
          </a:p>
        </p:txBody>
      </p:sp>
      <p:sp>
        <p:nvSpPr>
          <p:cNvPr id="29" name="TextBox 91">
            <a:extLst>
              <a:ext uri="{FF2B5EF4-FFF2-40B4-BE49-F238E27FC236}">
                <a16:creationId xmlns:a16="http://schemas.microsoft.com/office/drawing/2014/main" id="{FF3896B7-675E-4625-81D7-A53D911C724D}"/>
              </a:ext>
            </a:extLst>
          </p:cNvPr>
          <p:cNvSpPr txBox="1"/>
          <p:nvPr userDrawn="1"/>
        </p:nvSpPr>
        <p:spPr>
          <a:xfrm>
            <a:off x="753874" y="4895636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latin typeface="+mj-lt"/>
              </a:rPr>
              <a:t>70%</a:t>
            </a:r>
          </a:p>
        </p:txBody>
      </p:sp>
      <p:sp>
        <p:nvSpPr>
          <p:cNvPr id="30" name="TextBox 92">
            <a:extLst>
              <a:ext uri="{FF2B5EF4-FFF2-40B4-BE49-F238E27FC236}">
                <a16:creationId xmlns:a16="http://schemas.microsoft.com/office/drawing/2014/main" id="{24685706-FF8B-45C9-A770-2395768B7140}"/>
              </a:ext>
            </a:extLst>
          </p:cNvPr>
          <p:cNvSpPr txBox="1"/>
          <p:nvPr userDrawn="1"/>
        </p:nvSpPr>
        <p:spPr>
          <a:xfrm>
            <a:off x="753874" y="5452196"/>
            <a:ext cx="5517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latin typeface="+mj-lt"/>
              </a:rPr>
              <a:t>87%</a:t>
            </a:r>
          </a:p>
        </p:txBody>
      </p:sp>
      <p:sp>
        <p:nvSpPr>
          <p:cNvPr id="31" name="TextBox 93">
            <a:extLst>
              <a:ext uri="{FF2B5EF4-FFF2-40B4-BE49-F238E27FC236}">
                <a16:creationId xmlns:a16="http://schemas.microsoft.com/office/drawing/2014/main" id="{D79A9EF5-9F7C-4D32-A232-6A2922FCAA20}"/>
              </a:ext>
            </a:extLst>
          </p:cNvPr>
          <p:cNvSpPr txBox="1"/>
          <p:nvPr userDrawn="1"/>
        </p:nvSpPr>
        <p:spPr>
          <a:xfrm>
            <a:off x="753874" y="6008756"/>
            <a:ext cx="55175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>
                <a:latin typeface="+mj-lt"/>
              </a:rPr>
              <a:t>98%</a:t>
            </a:r>
          </a:p>
        </p:txBody>
      </p:sp>
      <p:sp>
        <p:nvSpPr>
          <p:cNvPr id="32" name="Rounded Rectangle 17">
            <a:extLst>
              <a:ext uri="{FF2B5EF4-FFF2-40B4-BE49-F238E27FC236}">
                <a16:creationId xmlns:a16="http://schemas.microsoft.com/office/drawing/2014/main" id="{31D74591-9A14-444D-B7B5-5371DC91773C}"/>
              </a:ext>
            </a:extLst>
          </p:cNvPr>
          <p:cNvSpPr/>
          <p:nvPr userDrawn="1"/>
        </p:nvSpPr>
        <p:spPr>
          <a:xfrm rot="5400000">
            <a:off x="3020415" y="2699402"/>
            <a:ext cx="152320" cy="3587126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3" name="Rounded Rectangle 18">
            <a:extLst>
              <a:ext uri="{FF2B5EF4-FFF2-40B4-BE49-F238E27FC236}">
                <a16:creationId xmlns:a16="http://schemas.microsoft.com/office/drawing/2014/main" id="{F68C0E63-0A55-471D-9D6F-2630A61D8A2D}"/>
              </a:ext>
            </a:extLst>
          </p:cNvPr>
          <p:cNvSpPr/>
          <p:nvPr userDrawn="1"/>
        </p:nvSpPr>
        <p:spPr>
          <a:xfrm>
            <a:off x="1508167" y="4416804"/>
            <a:ext cx="3381972" cy="152319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/>
            <a:endParaRPr lang="en-US" sz="1200" b="1">
              <a:solidFill>
                <a:schemeClr val="bg2"/>
              </a:solidFill>
            </a:endParaRPr>
          </a:p>
        </p:txBody>
      </p:sp>
      <p:sp>
        <p:nvSpPr>
          <p:cNvPr id="34" name="Rounded Rectangle 17">
            <a:extLst>
              <a:ext uri="{FF2B5EF4-FFF2-40B4-BE49-F238E27FC236}">
                <a16:creationId xmlns:a16="http://schemas.microsoft.com/office/drawing/2014/main" id="{E688DACC-E5E8-4952-B557-8F0B56DAA502}"/>
              </a:ext>
            </a:extLst>
          </p:cNvPr>
          <p:cNvSpPr/>
          <p:nvPr userDrawn="1"/>
        </p:nvSpPr>
        <p:spPr>
          <a:xfrm rot="5400000">
            <a:off x="3020415" y="3255962"/>
            <a:ext cx="152320" cy="3587126"/>
          </a:xfrm>
          <a:prstGeom prst="roundRect">
            <a:avLst>
              <a:gd name="adj" fmla="val 50000"/>
            </a:avLst>
          </a:prstGeom>
          <a:solidFill>
            <a:srgbClr val="C7C7C7"/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5" name="Rounded Rectangle 18">
            <a:extLst>
              <a:ext uri="{FF2B5EF4-FFF2-40B4-BE49-F238E27FC236}">
                <a16:creationId xmlns:a16="http://schemas.microsoft.com/office/drawing/2014/main" id="{96B0FA89-C5F1-4553-B9AE-D62C0F2B0996}"/>
              </a:ext>
            </a:extLst>
          </p:cNvPr>
          <p:cNvSpPr/>
          <p:nvPr userDrawn="1"/>
        </p:nvSpPr>
        <p:spPr>
          <a:xfrm>
            <a:off x="2030681" y="4973363"/>
            <a:ext cx="2859457" cy="152322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/>
            <a:endParaRPr lang="en-US" sz="1200" b="1">
              <a:solidFill>
                <a:schemeClr val="bg2"/>
              </a:solidFill>
            </a:endParaRPr>
          </a:p>
        </p:txBody>
      </p:sp>
      <p:sp>
        <p:nvSpPr>
          <p:cNvPr id="36" name="Rounded Rectangle 17">
            <a:extLst>
              <a:ext uri="{FF2B5EF4-FFF2-40B4-BE49-F238E27FC236}">
                <a16:creationId xmlns:a16="http://schemas.microsoft.com/office/drawing/2014/main" id="{38D5AF02-5CED-45C8-8CAA-3553D9A0EFB3}"/>
              </a:ext>
            </a:extLst>
          </p:cNvPr>
          <p:cNvSpPr/>
          <p:nvPr userDrawn="1"/>
        </p:nvSpPr>
        <p:spPr>
          <a:xfrm rot="5400000">
            <a:off x="3020415" y="3812522"/>
            <a:ext cx="152320" cy="3587126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7" name="Rounded Rectangle 18">
            <a:extLst>
              <a:ext uri="{FF2B5EF4-FFF2-40B4-BE49-F238E27FC236}">
                <a16:creationId xmlns:a16="http://schemas.microsoft.com/office/drawing/2014/main" id="{A2456520-EE8B-4527-B1EE-3AC04CAF5E30}"/>
              </a:ext>
            </a:extLst>
          </p:cNvPr>
          <p:cNvSpPr/>
          <p:nvPr userDrawn="1"/>
        </p:nvSpPr>
        <p:spPr>
          <a:xfrm>
            <a:off x="1854765" y="5534094"/>
            <a:ext cx="3031127" cy="148151"/>
          </a:xfrm>
          <a:prstGeom prst="roundRect">
            <a:avLst>
              <a:gd name="adj" fmla="val 50000"/>
            </a:avLst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/>
            <a:endParaRPr lang="en-US" sz="1200" b="1">
              <a:solidFill>
                <a:schemeClr val="bg2"/>
              </a:solidFill>
            </a:endParaRPr>
          </a:p>
        </p:txBody>
      </p:sp>
      <p:sp>
        <p:nvSpPr>
          <p:cNvPr id="38" name="Rounded Rectangle 17">
            <a:extLst>
              <a:ext uri="{FF2B5EF4-FFF2-40B4-BE49-F238E27FC236}">
                <a16:creationId xmlns:a16="http://schemas.microsoft.com/office/drawing/2014/main" id="{A74979F1-7B36-44C4-B6C3-7279590FA3BB}"/>
              </a:ext>
            </a:extLst>
          </p:cNvPr>
          <p:cNvSpPr/>
          <p:nvPr userDrawn="1"/>
        </p:nvSpPr>
        <p:spPr>
          <a:xfrm rot="5400000">
            <a:off x="3020415" y="4369082"/>
            <a:ext cx="152320" cy="3587126"/>
          </a:xfrm>
          <a:prstGeom prst="roundRect">
            <a:avLst>
              <a:gd name="adj" fmla="val 50000"/>
            </a:avLst>
          </a:prstGeom>
          <a:solidFill>
            <a:schemeClr val="tx1">
              <a:lumMod val="40000"/>
              <a:lumOff val="60000"/>
              <a:alpha val="50000"/>
            </a:schemeClr>
          </a:solidFill>
          <a:ln w="79375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>
              <a:solidFill>
                <a:srgbClr val="FFFFFF"/>
              </a:solidFill>
            </a:endParaRPr>
          </a:p>
        </p:txBody>
      </p:sp>
      <p:sp>
        <p:nvSpPr>
          <p:cNvPr id="39" name="Rounded Rectangle 18">
            <a:extLst>
              <a:ext uri="{FF2B5EF4-FFF2-40B4-BE49-F238E27FC236}">
                <a16:creationId xmlns:a16="http://schemas.microsoft.com/office/drawing/2014/main" id="{8B9E0DD3-EEF2-4094-9A43-8DAF45A3A6C2}"/>
              </a:ext>
            </a:extLst>
          </p:cNvPr>
          <p:cNvSpPr/>
          <p:nvPr userDrawn="1"/>
        </p:nvSpPr>
        <p:spPr>
          <a:xfrm>
            <a:off x="1425039" y="6086484"/>
            <a:ext cx="3467715" cy="152321"/>
          </a:xfrm>
          <a:prstGeom prst="roundRect">
            <a:avLst>
              <a:gd name="adj" fmla="val 50000"/>
            </a:avLst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tIns="121920" bIns="121920" rtlCol="0" anchor="ctr" anchorCtr="0"/>
          <a:lstStyle/>
          <a:p>
            <a:pPr algn="r"/>
            <a:endParaRPr lang="en-US" sz="1200" b="1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2703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2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500"/>
                            </p:stCondLst>
                            <p:childTnLst>
                              <p:par>
                                <p:cTn id="68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500"/>
                            </p:stCondLst>
                            <p:childTnLst>
                              <p:par>
                                <p:cTn id="9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2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 animBg="1"/>
      <p:bldP spid="17" grpId="0" animBg="1"/>
      <p:bldP spid="18" grpId="0"/>
      <p:bldP spid="19" grpId="0" animBg="1"/>
      <p:bldP spid="20" grpId="0" animBg="1"/>
      <p:bldP spid="21" grpId="0"/>
      <p:bldP spid="22" grpId="0" animBg="1"/>
      <p:bldP spid="23" grpId="0" animBg="1"/>
      <p:bldP spid="24" grpId="0"/>
      <p:bldP spid="25" grpId="0" animBg="1"/>
      <p:bldP spid="26" grpId="0" animBg="1"/>
      <p:bldP spid="27" grpId="0"/>
      <p:bldP spid="28" grpId="0"/>
      <p:bldP spid="29" grpId="0"/>
      <p:bldP spid="30" grpId="0"/>
      <p:bldP spid="31" grpId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a comparativ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16">
            <a:extLst>
              <a:ext uri="{FF2B5EF4-FFF2-40B4-BE49-F238E27FC236}">
                <a16:creationId xmlns:a16="http://schemas.microsoft.com/office/drawing/2014/main" id="{5EDF0F07-BE5D-45E3-BEB7-A36CC1D466A5}"/>
              </a:ext>
            </a:extLst>
          </p:cNvPr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ounded Rectangle 8">
            <a:extLst>
              <a:ext uri="{FF2B5EF4-FFF2-40B4-BE49-F238E27FC236}">
                <a16:creationId xmlns:a16="http://schemas.microsoft.com/office/drawing/2014/main" id="{5A0C7670-835E-41FF-ABE4-25BEBEDACDFB}"/>
              </a:ext>
            </a:extLst>
          </p:cNvPr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297D7A4-A379-4AD1-8565-4637DD795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354965"/>
            <a:ext cx="11672888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E52F28D7-B163-478A-B933-11797B3FF2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4" name="Rectangle 10">
            <a:extLst>
              <a:ext uri="{FF2B5EF4-FFF2-40B4-BE49-F238E27FC236}">
                <a16:creationId xmlns:a16="http://schemas.microsoft.com/office/drawing/2014/main" id="{FA3430CB-D03A-472C-B1DD-020A00970554}"/>
              </a:ext>
            </a:extLst>
          </p:cNvPr>
          <p:cNvSpPr/>
          <p:nvPr userDrawn="1"/>
        </p:nvSpPr>
        <p:spPr>
          <a:xfrm>
            <a:off x="0" y="1600200"/>
            <a:ext cx="12192000" cy="3129000"/>
          </a:xfrm>
          <a:prstGeom prst="rect">
            <a:avLst/>
          </a:prstGeom>
          <a:solidFill>
            <a:schemeClr val="tx2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5" name="Chart 17">
            <a:extLst>
              <a:ext uri="{FF2B5EF4-FFF2-40B4-BE49-F238E27FC236}">
                <a16:creationId xmlns:a16="http://schemas.microsoft.com/office/drawing/2014/main" id="{6A8DF705-A1E1-4D44-A649-3D2EF74360F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36371924"/>
              </p:ext>
            </p:extLst>
          </p:nvPr>
        </p:nvGraphicFramePr>
        <p:xfrm>
          <a:off x="396240" y="1790510"/>
          <a:ext cx="11328400" cy="2519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6" name="Oval 18">
            <a:extLst>
              <a:ext uri="{FF2B5EF4-FFF2-40B4-BE49-F238E27FC236}">
                <a16:creationId xmlns:a16="http://schemas.microsoft.com/office/drawing/2014/main" id="{A57D51D7-C714-4B5D-BE23-07200438AD4A}"/>
              </a:ext>
            </a:extLst>
          </p:cNvPr>
          <p:cNvSpPr/>
          <p:nvPr userDrawn="1"/>
        </p:nvSpPr>
        <p:spPr>
          <a:xfrm>
            <a:off x="1624094" y="4312718"/>
            <a:ext cx="867282" cy="86728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47" name="Group 35">
            <a:extLst>
              <a:ext uri="{FF2B5EF4-FFF2-40B4-BE49-F238E27FC236}">
                <a16:creationId xmlns:a16="http://schemas.microsoft.com/office/drawing/2014/main" id="{D6D2B2F6-FE01-4652-B564-CC25B0E7AE5F}"/>
              </a:ext>
            </a:extLst>
          </p:cNvPr>
          <p:cNvGrpSpPr/>
          <p:nvPr userDrawn="1"/>
        </p:nvGrpSpPr>
        <p:grpSpPr>
          <a:xfrm>
            <a:off x="1843543" y="4553030"/>
            <a:ext cx="428384" cy="386658"/>
            <a:chOff x="3355975" y="954088"/>
            <a:chExt cx="733426" cy="661987"/>
          </a:xfrm>
          <a:solidFill>
            <a:schemeClr val="bg2"/>
          </a:solidFill>
        </p:grpSpPr>
        <p:sp>
          <p:nvSpPr>
            <p:cNvPr id="48" name="Rectangle 6">
              <a:extLst>
                <a:ext uri="{FF2B5EF4-FFF2-40B4-BE49-F238E27FC236}">
                  <a16:creationId xmlns:a16="http://schemas.microsoft.com/office/drawing/2014/main" id="{A4462EB2-893C-4728-93F9-FF1352C1F7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625" y="1155700"/>
              <a:ext cx="293688" cy="190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49" name="Rectangle 7">
              <a:extLst>
                <a:ext uri="{FF2B5EF4-FFF2-40B4-BE49-F238E27FC236}">
                  <a16:creationId xmlns:a16="http://schemas.microsoft.com/office/drawing/2014/main" id="{30EF4D74-1E37-490E-BECF-9D965808C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625" y="1238250"/>
              <a:ext cx="2365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50" name="Rectangle 8">
              <a:extLst>
                <a:ext uri="{FF2B5EF4-FFF2-40B4-BE49-F238E27FC236}">
                  <a16:creationId xmlns:a16="http://schemas.microsoft.com/office/drawing/2014/main" id="{8240D506-6D98-4961-8004-120D9A7EEA1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76625" y="1325563"/>
              <a:ext cx="173038" cy="2063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grpSp>
          <p:nvGrpSpPr>
            <p:cNvPr id="51" name="Group 39">
              <a:extLst>
                <a:ext uri="{FF2B5EF4-FFF2-40B4-BE49-F238E27FC236}">
                  <a16:creationId xmlns:a16="http://schemas.microsoft.com/office/drawing/2014/main" id="{2B61B2EC-2304-4B6E-BE9B-24F614A404D8}"/>
                </a:ext>
              </a:extLst>
            </p:cNvPr>
            <p:cNvGrpSpPr/>
            <p:nvPr/>
          </p:nvGrpSpPr>
          <p:grpSpPr>
            <a:xfrm>
              <a:off x="3355975" y="954088"/>
              <a:ext cx="733426" cy="661987"/>
              <a:chOff x="3355975" y="954088"/>
              <a:chExt cx="733426" cy="661987"/>
            </a:xfrm>
            <a:grpFill/>
          </p:grpSpPr>
          <p:sp>
            <p:nvSpPr>
              <p:cNvPr id="52" name="Freeform 5">
                <a:extLst>
                  <a:ext uri="{FF2B5EF4-FFF2-40B4-BE49-F238E27FC236}">
                    <a16:creationId xmlns:a16="http://schemas.microsoft.com/office/drawing/2014/main" id="{8CA5D9C6-1B07-43AD-9717-14E9EB98964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355975" y="954088"/>
                <a:ext cx="534988" cy="661987"/>
              </a:xfrm>
              <a:custGeom>
                <a:avLst/>
                <a:gdLst>
                  <a:gd name="T0" fmla="*/ 312 w 337"/>
                  <a:gd name="T1" fmla="*/ 392 h 417"/>
                  <a:gd name="T2" fmla="*/ 25 w 337"/>
                  <a:gd name="T3" fmla="*/ 392 h 417"/>
                  <a:gd name="T4" fmla="*/ 25 w 337"/>
                  <a:gd name="T5" fmla="*/ 101 h 417"/>
                  <a:gd name="T6" fmla="*/ 100 w 337"/>
                  <a:gd name="T7" fmla="*/ 101 h 417"/>
                  <a:gd name="T8" fmla="*/ 100 w 337"/>
                  <a:gd name="T9" fmla="*/ 26 h 417"/>
                  <a:gd name="T10" fmla="*/ 312 w 337"/>
                  <a:gd name="T11" fmla="*/ 26 h 417"/>
                  <a:gd name="T12" fmla="*/ 312 w 337"/>
                  <a:gd name="T13" fmla="*/ 134 h 417"/>
                  <a:gd name="T14" fmla="*/ 337 w 337"/>
                  <a:gd name="T15" fmla="*/ 108 h 417"/>
                  <a:gd name="T16" fmla="*/ 337 w 337"/>
                  <a:gd name="T17" fmla="*/ 0 h 417"/>
                  <a:gd name="T18" fmla="*/ 89 w 337"/>
                  <a:gd name="T19" fmla="*/ 0 h 417"/>
                  <a:gd name="T20" fmla="*/ 0 w 337"/>
                  <a:gd name="T21" fmla="*/ 89 h 417"/>
                  <a:gd name="T22" fmla="*/ 0 w 337"/>
                  <a:gd name="T23" fmla="*/ 417 h 417"/>
                  <a:gd name="T24" fmla="*/ 337 w 337"/>
                  <a:gd name="T25" fmla="*/ 417 h 417"/>
                  <a:gd name="T26" fmla="*/ 337 w 337"/>
                  <a:gd name="T27" fmla="*/ 286 h 417"/>
                  <a:gd name="T28" fmla="*/ 312 w 337"/>
                  <a:gd name="T29" fmla="*/ 312 h 417"/>
                  <a:gd name="T30" fmla="*/ 312 w 337"/>
                  <a:gd name="T31" fmla="*/ 392 h 417"/>
                  <a:gd name="T32" fmla="*/ 37 w 337"/>
                  <a:gd name="T33" fmla="*/ 88 h 417"/>
                  <a:gd name="T34" fmla="*/ 88 w 337"/>
                  <a:gd name="T35" fmla="*/ 37 h 417"/>
                  <a:gd name="T36" fmla="*/ 88 w 337"/>
                  <a:gd name="T37" fmla="*/ 88 h 417"/>
                  <a:gd name="T38" fmla="*/ 37 w 337"/>
                  <a:gd name="T39" fmla="*/ 88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37" h="417">
                    <a:moveTo>
                      <a:pt x="312" y="392"/>
                    </a:moveTo>
                    <a:lnTo>
                      <a:pt x="25" y="392"/>
                    </a:lnTo>
                    <a:lnTo>
                      <a:pt x="25" y="101"/>
                    </a:lnTo>
                    <a:lnTo>
                      <a:pt x="100" y="101"/>
                    </a:lnTo>
                    <a:lnTo>
                      <a:pt x="100" y="26"/>
                    </a:lnTo>
                    <a:lnTo>
                      <a:pt x="312" y="26"/>
                    </a:lnTo>
                    <a:lnTo>
                      <a:pt x="312" y="134"/>
                    </a:lnTo>
                    <a:lnTo>
                      <a:pt x="337" y="108"/>
                    </a:lnTo>
                    <a:lnTo>
                      <a:pt x="337" y="0"/>
                    </a:lnTo>
                    <a:lnTo>
                      <a:pt x="89" y="0"/>
                    </a:lnTo>
                    <a:lnTo>
                      <a:pt x="0" y="89"/>
                    </a:lnTo>
                    <a:lnTo>
                      <a:pt x="0" y="417"/>
                    </a:lnTo>
                    <a:lnTo>
                      <a:pt x="337" y="417"/>
                    </a:lnTo>
                    <a:lnTo>
                      <a:pt x="337" y="286"/>
                    </a:lnTo>
                    <a:lnTo>
                      <a:pt x="312" y="312"/>
                    </a:lnTo>
                    <a:lnTo>
                      <a:pt x="312" y="392"/>
                    </a:lnTo>
                    <a:close/>
                    <a:moveTo>
                      <a:pt x="37" y="88"/>
                    </a:moveTo>
                    <a:lnTo>
                      <a:pt x="88" y="37"/>
                    </a:lnTo>
                    <a:lnTo>
                      <a:pt x="88" y="88"/>
                    </a:lnTo>
                    <a:lnTo>
                      <a:pt x="37" y="8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  <p:sp>
            <p:nvSpPr>
              <p:cNvPr id="53" name="Freeform 9">
                <a:extLst>
                  <a:ext uri="{FF2B5EF4-FFF2-40B4-BE49-F238E27FC236}">
                    <a16:creationId xmlns:a16="http://schemas.microsoft.com/office/drawing/2014/main" id="{E28AEE9D-9E09-4FFD-AA17-2306D28F762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3659188" y="1069975"/>
                <a:ext cx="430213" cy="430212"/>
              </a:xfrm>
              <a:custGeom>
                <a:avLst/>
                <a:gdLst>
                  <a:gd name="T0" fmla="*/ 146 w 271"/>
                  <a:gd name="T1" fmla="*/ 35 h 271"/>
                  <a:gd name="T2" fmla="*/ 121 w 271"/>
                  <a:gd name="T3" fmla="*/ 61 h 271"/>
                  <a:gd name="T4" fmla="*/ 26 w 271"/>
                  <a:gd name="T5" fmla="*/ 156 h 271"/>
                  <a:gd name="T6" fmla="*/ 0 w 271"/>
                  <a:gd name="T7" fmla="*/ 271 h 271"/>
                  <a:gd name="T8" fmla="*/ 115 w 271"/>
                  <a:gd name="T9" fmla="*/ 245 h 271"/>
                  <a:gd name="T10" fmla="*/ 121 w 271"/>
                  <a:gd name="T11" fmla="*/ 239 h 271"/>
                  <a:gd name="T12" fmla="*/ 146 w 271"/>
                  <a:gd name="T13" fmla="*/ 213 h 271"/>
                  <a:gd name="T14" fmla="*/ 271 w 271"/>
                  <a:gd name="T15" fmla="*/ 89 h 271"/>
                  <a:gd name="T16" fmla="*/ 182 w 271"/>
                  <a:gd name="T17" fmla="*/ 0 h 271"/>
                  <a:gd name="T18" fmla="*/ 146 w 271"/>
                  <a:gd name="T19" fmla="*/ 35 h 271"/>
                  <a:gd name="T20" fmla="*/ 226 w 271"/>
                  <a:gd name="T21" fmla="*/ 68 h 271"/>
                  <a:gd name="T22" fmla="*/ 87 w 271"/>
                  <a:gd name="T23" fmla="*/ 207 h 271"/>
                  <a:gd name="T24" fmla="*/ 67 w 271"/>
                  <a:gd name="T25" fmla="*/ 187 h 271"/>
                  <a:gd name="T26" fmla="*/ 206 w 271"/>
                  <a:gd name="T27" fmla="*/ 48 h 271"/>
                  <a:gd name="T28" fmla="*/ 226 w 271"/>
                  <a:gd name="T29" fmla="*/ 68 h 271"/>
                  <a:gd name="T30" fmla="*/ 61 w 271"/>
                  <a:gd name="T31" fmla="*/ 181 h 271"/>
                  <a:gd name="T32" fmla="*/ 43 w 271"/>
                  <a:gd name="T33" fmla="*/ 163 h 271"/>
                  <a:gd name="T34" fmla="*/ 182 w 271"/>
                  <a:gd name="T35" fmla="*/ 24 h 271"/>
                  <a:gd name="T36" fmla="*/ 199 w 271"/>
                  <a:gd name="T37" fmla="*/ 42 h 271"/>
                  <a:gd name="T38" fmla="*/ 61 w 271"/>
                  <a:gd name="T39" fmla="*/ 181 h 271"/>
                  <a:gd name="T40" fmla="*/ 55 w 271"/>
                  <a:gd name="T41" fmla="*/ 187 h 271"/>
                  <a:gd name="T42" fmla="*/ 55 w 271"/>
                  <a:gd name="T43" fmla="*/ 187 h 271"/>
                  <a:gd name="T44" fmla="*/ 87 w 271"/>
                  <a:gd name="T45" fmla="*/ 219 h 271"/>
                  <a:gd name="T46" fmla="*/ 87 w 271"/>
                  <a:gd name="T47" fmla="*/ 219 h 271"/>
                  <a:gd name="T48" fmla="*/ 98 w 271"/>
                  <a:gd name="T49" fmla="*/ 230 h 271"/>
                  <a:gd name="T50" fmla="*/ 56 w 271"/>
                  <a:gd name="T51" fmla="*/ 240 h 271"/>
                  <a:gd name="T52" fmla="*/ 30 w 271"/>
                  <a:gd name="T53" fmla="*/ 215 h 271"/>
                  <a:gd name="T54" fmla="*/ 40 w 271"/>
                  <a:gd name="T55" fmla="*/ 172 h 271"/>
                  <a:gd name="T56" fmla="*/ 55 w 271"/>
                  <a:gd name="T57" fmla="*/ 187 h 271"/>
                  <a:gd name="T58" fmla="*/ 107 w 271"/>
                  <a:gd name="T59" fmla="*/ 227 h 271"/>
                  <a:gd name="T60" fmla="*/ 93 w 271"/>
                  <a:gd name="T61" fmla="*/ 213 h 271"/>
                  <a:gd name="T62" fmla="*/ 232 w 271"/>
                  <a:gd name="T63" fmla="*/ 75 h 271"/>
                  <a:gd name="T64" fmla="*/ 246 w 271"/>
                  <a:gd name="T65" fmla="*/ 89 h 271"/>
                  <a:gd name="T66" fmla="*/ 107 w 271"/>
                  <a:gd name="T67" fmla="*/ 227 h 2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271" h="271">
                    <a:moveTo>
                      <a:pt x="146" y="35"/>
                    </a:moveTo>
                    <a:lnTo>
                      <a:pt x="121" y="61"/>
                    </a:lnTo>
                    <a:lnTo>
                      <a:pt x="26" y="156"/>
                    </a:lnTo>
                    <a:lnTo>
                      <a:pt x="0" y="271"/>
                    </a:lnTo>
                    <a:lnTo>
                      <a:pt x="115" y="245"/>
                    </a:lnTo>
                    <a:lnTo>
                      <a:pt x="121" y="239"/>
                    </a:lnTo>
                    <a:lnTo>
                      <a:pt x="146" y="213"/>
                    </a:lnTo>
                    <a:lnTo>
                      <a:pt x="271" y="89"/>
                    </a:lnTo>
                    <a:lnTo>
                      <a:pt x="182" y="0"/>
                    </a:lnTo>
                    <a:lnTo>
                      <a:pt x="146" y="35"/>
                    </a:lnTo>
                    <a:close/>
                    <a:moveTo>
                      <a:pt x="226" y="68"/>
                    </a:moveTo>
                    <a:lnTo>
                      <a:pt x="87" y="207"/>
                    </a:lnTo>
                    <a:lnTo>
                      <a:pt x="67" y="187"/>
                    </a:lnTo>
                    <a:lnTo>
                      <a:pt x="206" y="48"/>
                    </a:lnTo>
                    <a:lnTo>
                      <a:pt x="226" y="68"/>
                    </a:lnTo>
                    <a:close/>
                    <a:moveTo>
                      <a:pt x="61" y="181"/>
                    </a:moveTo>
                    <a:lnTo>
                      <a:pt x="43" y="163"/>
                    </a:lnTo>
                    <a:lnTo>
                      <a:pt x="182" y="24"/>
                    </a:lnTo>
                    <a:lnTo>
                      <a:pt x="199" y="42"/>
                    </a:lnTo>
                    <a:lnTo>
                      <a:pt x="61" y="181"/>
                    </a:lnTo>
                    <a:close/>
                    <a:moveTo>
                      <a:pt x="55" y="187"/>
                    </a:moveTo>
                    <a:lnTo>
                      <a:pt x="55" y="187"/>
                    </a:lnTo>
                    <a:lnTo>
                      <a:pt x="87" y="219"/>
                    </a:lnTo>
                    <a:lnTo>
                      <a:pt x="87" y="219"/>
                    </a:lnTo>
                    <a:lnTo>
                      <a:pt x="98" y="230"/>
                    </a:lnTo>
                    <a:lnTo>
                      <a:pt x="56" y="240"/>
                    </a:lnTo>
                    <a:lnTo>
                      <a:pt x="30" y="215"/>
                    </a:lnTo>
                    <a:lnTo>
                      <a:pt x="40" y="172"/>
                    </a:lnTo>
                    <a:lnTo>
                      <a:pt x="55" y="187"/>
                    </a:lnTo>
                    <a:close/>
                    <a:moveTo>
                      <a:pt x="107" y="227"/>
                    </a:moveTo>
                    <a:lnTo>
                      <a:pt x="93" y="213"/>
                    </a:lnTo>
                    <a:lnTo>
                      <a:pt x="232" y="75"/>
                    </a:lnTo>
                    <a:lnTo>
                      <a:pt x="246" y="89"/>
                    </a:lnTo>
                    <a:lnTo>
                      <a:pt x="107" y="2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  <p:sp>
        <p:nvSpPr>
          <p:cNvPr id="54" name="TextBox 50">
            <a:extLst>
              <a:ext uri="{FF2B5EF4-FFF2-40B4-BE49-F238E27FC236}">
                <a16:creationId xmlns:a16="http://schemas.microsoft.com/office/drawing/2014/main" id="{F7D85A14-24E3-4F76-8240-6056651375C0}"/>
              </a:ext>
            </a:extLst>
          </p:cNvPr>
          <p:cNvSpPr txBox="1"/>
          <p:nvPr userDrawn="1"/>
        </p:nvSpPr>
        <p:spPr>
          <a:xfrm>
            <a:off x="1350698" y="5222203"/>
            <a:ext cx="14029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>
                <a:latin typeface="+mj-lt"/>
              </a:rPr>
              <a:t>Analysis Data</a:t>
            </a:r>
          </a:p>
        </p:txBody>
      </p:sp>
      <p:sp>
        <p:nvSpPr>
          <p:cNvPr id="55" name="Rectangle 59">
            <a:extLst>
              <a:ext uri="{FF2B5EF4-FFF2-40B4-BE49-F238E27FC236}">
                <a16:creationId xmlns:a16="http://schemas.microsoft.com/office/drawing/2014/main" id="{956F689B-84AA-4A22-AC10-8EAF8022D6BA}"/>
              </a:ext>
            </a:extLst>
          </p:cNvPr>
          <p:cNvSpPr/>
          <p:nvPr userDrawn="1"/>
        </p:nvSpPr>
        <p:spPr>
          <a:xfrm>
            <a:off x="1032997" y="5448448"/>
            <a:ext cx="2038350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s-ES" sz="1200" err="1"/>
              <a:t>Suitable</a:t>
            </a:r>
            <a:r>
              <a:rPr lang="es-ES" sz="1200"/>
              <a:t> </a:t>
            </a:r>
            <a:r>
              <a:rPr lang="es-ES" sz="1200" err="1"/>
              <a:t>for</a:t>
            </a:r>
            <a:r>
              <a:rPr lang="es-ES" sz="1200"/>
              <a:t> </a:t>
            </a:r>
            <a:r>
              <a:rPr lang="es-ES" sz="1200" err="1"/>
              <a:t>all</a:t>
            </a:r>
            <a:r>
              <a:rPr lang="es-ES" sz="1200"/>
              <a:t> </a:t>
            </a:r>
            <a:r>
              <a:rPr lang="es-ES" sz="1200" err="1"/>
              <a:t>categories</a:t>
            </a:r>
            <a:r>
              <a:rPr lang="es-ES" sz="1200"/>
              <a:t> </a:t>
            </a:r>
            <a:r>
              <a:rPr lang="es-ES" sz="1200" err="1"/>
              <a:t>business</a:t>
            </a:r>
            <a:r>
              <a:rPr lang="es-ES" sz="1200"/>
              <a:t> and personal </a:t>
            </a:r>
            <a:r>
              <a:rPr lang="es-ES" sz="1200" err="1"/>
              <a:t>presentation</a:t>
            </a:r>
            <a:endParaRPr lang="es-ES" sz="1200"/>
          </a:p>
        </p:txBody>
      </p:sp>
      <p:sp>
        <p:nvSpPr>
          <p:cNvPr id="56" name="Oval 20">
            <a:extLst>
              <a:ext uri="{FF2B5EF4-FFF2-40B4-BE49-F238E27FC236}">
                <a16:creationId xmlns:a16="http://schemas.microsoft.com/office/drawing/2014/main" id="{4D69FC81-A108-4120-BAF3-B67A69E78491}"/>
              </a:ext>
            </a:extLst>
          </p:cNvPr>
          <p:cNvSpPr/>
          <p:nvPr userDrawn="1"/>
        </p:nvSpPr>
        <p:spPr>
          <a:xfrm>
            <a:off x="4356183" y="4312718"/>
            <a:ext cx="867282" cy="86728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Freeform 19">
            <a:extLst>
              <a:ext uri="{FF2B5EF4-FFF2-40B4-BE49-F238E27FC236}">
                <a16:creationId xmlns:a16="http://schemas.microsoft.com/office/drawing/2014/main" id="{A6CDA4DC-4967-43F5-86B5-2E56BDD5BE3C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4586624" y="4573102"/>
            <a:ext cx="406400" cy="315913"/>
          </a:xfrm>
          <a:custGeom>
            <a:avLst/>
            <a:gdLst>
              <a:gd name="T0" fmla="*/ 81 w 108"/>
              <a:gd name="T1" fmla="*/ 67 h 84"/>
              <a:gd name="T2" fmla="*/ 91 w 108"/>
              <a:gd name="T3" fmla="*/ 58 h 84"/>
              <a:gd name="T4" fmla="*/ 91 w 108"/>
              <a:gd name="T5" fmla="*/ 79 h 84"/>
              <a:gd name="T6" fmla="*/ 86 w 108"/>
              <a:gd name="T7" fmla="*/ 84 h 84"/>
              <a:gd name="T8" fmla="*/ 5 w 108"/>
              <a:gd name="T9" fmla="*/ 84 h 84"/>
              <a:gd name="T10" fmla="*/ 0 w 108"/>
              <a:gd name="T11" fmla="*/ 79 h 84"/>
              <a:gd name="T12" fmla="*/ 0 w 108"/>
              <a:gd name="T13" fmla="*/ 19 h 84"/>
              <a:gd name="T14" fmla="*/ 5 w 108"/>
              <a:gd name="T15" fmla="*/ 14 h 84"/>
              <a:gd name="T16" fmla="*/ 36 w 108"/>
              <a:gd name="T17" fmla="*/ 14 h 84"/>
              <a:gd name="T18" fmla="*/ 24 w 108"/>
              <a:gd name="T19" fmla="*/ 25 h 84"/>
              <a:gd name="T20" fmla="*/ 10 w 108"/>
              <a:gd name="T21" fmla="*/ 25 h 84"/>
              <a:gd name="T22" fmla="*/ 10 w 108"/>
              <a:gd name="T23" fmla="*/ 73 h 84"/>
              <a:gd name="T24" fmla="*/ 81 w 108"/>
              <a:gd name="T25" fmla="*/ 73 h 84"/>
              <a:gd name="T26" fmla="*/ 81 w 108"/>
              <a:gd name="T27" fmla="*/ 67 h 84"/>
              <a:gd name="T28" fmla="*/ 28 w 108"/>
              <a:gd name="T29" fmla="*/ 60 h 84"/>
              <a:gd name="T30" fmla="*/ 72 w 108"/>
              <a:gd name="T31" fmla="*/ 17 h 84"/>
              <a:gd name="T32" fmla="*/ 72 w 108"/>
              <a:gd name="T33" fmla="*/ 0 h 84"/>
              <a:gd name="T34" fmla="*/ 108 w 108"/>
              <a:gd name="T35" fmla="*/ 27 h 84"/>
              <a:gd name="T36" fmla="*/ 72 w 108"/>
              <a:gd name="T37" fmla="*/ 55 h 84"/>
              <a:gd name="T38" fmla="*/ 72 w 108"/>
              <a:gd name="T39" fmla="*/ 36 h 84"/>
              <a:gd name="T40" fmla="*/ 28 w 108"/>
              <a:gd name="T41" fmla="*/ 60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8" h="84">
                <a:moveTo>
                  <a:pt x="81" y="67"/>
                </a:moveTo>
                <a:cubicBezTo>
                  <a:pt x="91" y="58"/>
                  <a:pt x="91" y="58"/>
                  <a:pt x="91" y="58"/>
                </a:cubicBezTo>
                <a:cubicBezTo>
                  <a:pt x="91" y="79"/>
                  <a:pt x="91" y="79"/>
                  <a:pt x="91" y="79"/>
                </a:cubicBezTo>
                <a:cubicBezTo>
                  <a:pt x="91" y="82"/>
                  <a:pt x="89" y="84"/>
                  <a:pt x="86" y="84"/>
                </a:cubicBezTo>
                <a:cubicBezTo>
                  <a:pt x="5" y="84"/>
                  <a:pt x="5" y="84"/>
                  <a:pt x="5" y="84"/>
                </a:cubicBezTo>
                <a:cubicBezTo>
                  <a:pt x="2" y="84"/>
                  <a:pt x="0" y="82"/>
                  <a:pt x="0" y="79"/>
                </a:cubicBezTo>
                <a:cubicBezTo>
                  <a:pt x="0" y="19"/>
                  <a:pt x="0" y="19"/>
                  <a:pt x="0" y="19"/>
                </a:cubicBezTo>
                <a:cubicBezTo>
                  <a:pt x="0" y="16"/>
                  <a:pt x="2" y="14"/>
                  <a:pt x="5" y="14"/>
                </a:cubicBezTo>
                <a:cubicBezTo>
                  <a:pt x="36" y="14"/>
                  <a:pt x="36" y="14"/>
                  <a:pt x="36" y="14"/>
                </a:cubicBezTo>
                <a:cubicBezTo>
                  <a:pt x="28" y="20"/>
                  <a:pt x="24" y="25"/>
                  <a:pt x="24" y="25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73"/>
                  <a:pt x="10" y="73"/>
                  <a:pt x="10" y="73"/>
                </a:cubicBezTo>
                <a:cubicBezTo>
                  <a:pt x="81" y="73"/>
                  <a:pt x="81" y="73"/>
                  <a:pt x="81" y="73"/>
                </a:cubicBezTo>
                <a:lnTo>
                  <a:pt x="81" y="67"/>
                </a:lnTo>
                <a:close/>
                <a:moveTo>
                  <a:pt x="28" y="60"/>
                </a:moveTo>
                <a:cubicBezTo>
                  <a:pt x="28" y="60"/>
                  <a:pt x="28" y="17"/>
                  <a:pt x="72" y="17"/>
                </a:cubicBezTo>
                <a:cubicBezTo>
                  <a:pt x="72" y="0"/>
                  <a:pt x="72" y="0"/>
                  <a:pt x="72" y="0"/>
                </a:cubicBezTo>
                <a:cubicBezTo>
                  <a:pt x="108" y="27"/>
                  <a:pt x="108" y="27"/>
                  <a:pt x="108" y="27"/>
                </a:cubicBezTo>
                <a:cubicBezTo>
                  <a:pt x="72" y="55"/>
                  <a:pt x="72" y="55"/>
                  <a:pt x="72" y="55"/>
                </a:cubicBezTo>
                <a:cubicBezTo>
                  <a:pt x="72" y="36"/>
                  <a:pt x="72" y="36"/>
                  <a:pt x="72" y="36"/>
                </a:cubicBezTo>
                <a:cubicBezTo>
                  <a:pt x="48" y="36"/>
                  <a:pt x="40" y="39"/>
                  <a:pt x="28" y="6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8" name="TextBox 60">
            <a:extLst>
              <a:ext uri="{FF2B5EF4-FFF2-40B4-BE49-F238E27FC236}">
                <a16:creationId xmlns:a16="http://schemas.microsoft.com/office/drawing/2014/main" id="{0C6420E8-7A91-44E3-9B37-569C07855F46}"/>
              </a:ext>
            </a:extLst>
          </p:cNvPr>
          <p:cNvSpPr txBox="1"/>
          <p:nvPr userDrawn="1"/>
        </p:nvSpPr>
        <p:spPr>
          <a:xfrm>
            <a:off x="4082930" y="5222203"/>
            <a:ext cx="14137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>
                <a:latin typeface="+mj-lt"/>
              </a:rPr>
              <a:t>Send Forward</a:t>
            </a:r>
          </a:p>
        </p:txBody>
      </p:sp>
      <p:sp>
        <p:nvSpPr>
          <p:cNvPr id="59" name="Rectangle 61">
            <a:extLst>
              <a:ext uri="{FF2B5EF4-FFF2-40B4-BE49-F238E27FC236}">
                <a16:creationId xmlns:a16="http://schemas.microsoft.com/office/drawing/2014/main" id="{363A20E6-4F9F-416B-9FF2-438D9596987C}"/>
              </a:ext>
            </a:extLst>
          </p:cNvPr>
          <p:cNvSpPr/>
          <p:nvPr userDrawn="1"/>
        </p:nvSpPr>
        <p:spPr>
          <a:xfrm>
            <a:off x="3770649" y="5448448"/>
            <a:ext cx="2038350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id-ID" sz="1200"/>
              <a:t>Suitable for all categories business and personal presentation</a:t>
            </a:r>
          </a:p>
        </p:txBody>
      </p:sp>
      <p:sp>
        <p:nvSpPr>
          <p:cNvPr id="60" name="Oval 21">
            <a:extLst>
              <a:ext uri="{FF2B5EF4-FFF2-40B4-BE49-F238E27FC236}">
                <a16:creationId xmlns:a16="http://schemas.microsoft.com/office/drawing/2014/main" id="{0F889E78-D064-4146-9469-582C62C68020}"/>
              </a:ext>
            </a:extLst>
          </p:cNvPr>
          <p:cNvSpPr/>
          <p:nvPr userDrawn="1"/>
        </p:nvSpPr>
        <p:spPr>
          <a:xfrm>
            <a:off x="7063355" y="4312718"/>
            <a:ext cx="867282" cy="867282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1" name="Group 43">
            <a:extLst>
              <a:ext uri="{FF2B5EF4-FFF2-40B4-BE49-F238E27FC236}">
                <a16:creationId xmlns:a16="http://schemas.microsoft.com/office/drawing/2014/main" id="{10312786-1858-488D-B092-18519200F331}"/>
              </a:ext>
            </a:extLst>
          </p:cNvPr>
          <p:cNvGrpSpPr/>
          <p:nvPr userDrawn="1"/>
        </p:nvGrpSpPr>
        <p:grpSpPr>
          <a:xfrm>
            <a:off x="7308907" y="4589134"/>
            <a:ext cx="376179" cy="314447"/>
            <a:chOff x="6176963" y="1757363"/>
            <a:chExt cx="928687" cy="776287"/>
          </a:xfrm>
          <a:solidFill>
            <a:schemeClr val="bg2"/>
          </a:solidFill>
        </p:grpSpPr>
        <p:sp>
          <p:nvSpPr>
            <p:cNvPr id="62" name="Freeform 5">
              <a:extLst>
                <a:ext uri="{FF2B5EF4-FFF2-40B4-BE49-F238E27FC236}">
                  <a16:creationId xmlns:a16="http://schemas.microsoft.com/office/drawing/2014/main" id="{2A9F5160-D1CD-4235-B17D-DB81C03C2701}"/>
                </a:ext>
              </a:extLst>
            </p:cNvPr>
            <p:cNvSpPr>
              <a:spLocks/>
            </p:cNvSpPr>
            <p:nvPr/>
          </p:nvSpPr>
          <p:spPr bwMode="auto">
            <a:xfrm>
              <a:off x="6299200" y="1909763"/>
              <a:ext cx="684212" cy="471487"/>
            </a:xfrm>
            <a:custGeom>
              <a:avLst/>
              <a:gdLst>
                <a:gd name="T0" fmla="*/ 174 w 180"/>
                <a:gd name="T1" fmla="*/ 124 h 124"/>
                <a:gd name="T2" fmla="*/ 6 w 180"/>
                <a:gd name="T3" fmla="*/ 124 h 124"/>
                <a:gd name="T4" fmla="*/ 0 w 180"/>
                <a:gd name="T5" fmla="*/ 118 h 124"/>
                <a:gd name="T6" fmla="*/ 0 w 180"/>
                <a:gd name="T7" fmla="*/ 6 h 124"/>
                <a:gd name="T8" fmla="*/ 6 w 180"/>
                <a:gd name="T9" fmla="*/ 0 h 124"/>
                <a:gd name="T10" fmla="*/ 14 w 180"/>
                <a:gd name="T11" fmla="*/ 0 h 124"/>
                <a:gd name="T12" fmla="*/ 20 w 180"/>
                <a:gd name="T13" fmla="*/ 6 h 124"/>
                <a:gd name="T14" fmla="*/ 14 w 180"/>
                <a:gd name="T15" fmla="*/ 12 h 124"/>
                <a:gd name="T16" fmla="*/ 12 w 180"/>
                <a:gd name="T17" fmla="*/ 12 h 124"/>
                <a:gd name="T18" fmla="*/ 12 w 180"/>
                <a:gd name="T19" fmla="*/ 112 h 124"/>
                <a:gd name="T20" fmla="*/ 168 w 180"/>
                <a:gd name="T21" fmla="*/ 112 h 124"/>
                <a:gd name="T22" fmla="*/ 168 w 180"/>
                <a:gd name="T23" fmla="*/ 98 h 124"/>
                <a:gd name="T24" fmla="*/ 174 w 180"/>
                <a:gd name="T25" fmla="*/ 92 h 124"/>
                <a:gd name="T26" fmla="*/ 180 w 180"/>
                <a:gd name="T27" fmla="*/ 98 h 124"/>
                <a:gd name="T28" fmla="*/ 180 w 180"/>
                <a:gd name="T29" fmla="*/ 118 h 124"/>
                <a:gd name="T30" fmla="*/ 174 w 180"/>
                <a:gd name="T31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0" h="124">
                  <a:moveTo>
                    <a:pt x="174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3" y="124"/>
                    <a:pt x="0" y="121"/>
                    <a:pt x="0" y="1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20" y="3"/>
                    <a:pt x="20" y="6"/>
                  </a:cubicBezTo>
                  <a:cubicBezTo>
                    <a:pt x="20" y="9"/>
                    <a:pt x="17" y="12"/>
                    <a:pt x="14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8" y="95"/>
                    <a:pt x="171" y="92"/>
                    <a:pt x="174" y="92"/>
                  </a:cubicBezTo>
                  <a:cubicBezTo>
                    <a:pt x="177" y="92"/>
                    <a:pt x="180" y="95"/>
                    <a:pt x="180" y="98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180" y="121"/>
                    <a:pt x="177" y="124"/>
                    <a:pt x="17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3" name="Freeform 6">
              <a:extLst>
                <a:ext uri="{FF2B5EF4-FFF2-40B4-BE49-F238E27FC236}">
                  <a16:creationId xmlns:a16="http://schemas.microsoft.com/office/drawing/2014/main" id="{811C0D5F-0964-4392-A0CE-92D5230390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421438" y="1757363"/>
              <a:ext cx="684212" cy="473075"/>
            </a:xfrm>
            <a:custGeom>
              <a:avLst/>
              <a:gdLst>
                <a:gd name="T0" fmla="*/ 174 w 180"/>
                <a:gd name="T1" fmla="*/ 124 h 124"/>
                <a:gd name="T2" fmla="*/ 6 w 180"/>
                <a:gd name="T3" fmla="*/ 124 h 124"/>
                <a:gd name="T4" fmla="*/ 0 w 180"/>
                <a:gd name="T5" fmla="*/ 118 h 124"/>
                <a:gd name="T6" fmla="*/ 0 w 180"/>
                <a:gd name="T7" fmla="*/ 6 h 124"/>
                <a:gd name="T8" fmla="*/ 6 w 180"/>
                <a:gd name="T9" fmla="*/ 0 h 124"/>
                <a:gd name="T10" fmla="*/ 174 w 180"/>
                <a:gd name="T11" fmla="*/ 0 h 124"/>
                <a:gd name="T12" fmla="*/ 180 w 180"/>
                <a:gd name="T13" fmla="*/ 6 h 124"/>
                <a:gd name="T14" fmla="*/ 180 w 180"/>
                <a:gd name="T15" fmla="*/ 118 h 124"/>
                <a:gd name="T16" fmla="*/ 174 w 180"/>
                <a:gd name="T17" fmla="*/ 124 h 124"/>
                <a:gd name="T18" fmla="*/ 12 w 180"/>
                <a:gd name="T19" fmla="*/ 112 h 124"/>
                <a:gd name="T20" fmla="*/ 168 w 180"/>
                <a:gd name="T21" fmla="*/ 112 h 124"/>
                <a:gd name="T22" fmla="*/ 168 w 180"/>
                <a:gd name="T23" fmla="*/ 12 h 124"/>
                <a:gd name="T24" fmla="*/ 12 w 180"/>
                <a:gd name="T25" fmla="*/ 12 h 124"/>
                <a:gd name="T26" fmla="*/ 12 w 180"/>
                <a:gd name="T27" fmla="*/ 112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0" h="124">
                  <a:moveTo>
                    <a:pt x="174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3" y="124"/>
                    <a:pt x="0" y="121"/>
                    <a:pt x="0" y="1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74" y="0"/>
                    <a:pt x="174" y="0"/>
                    <a:pt x="174" y="0"/>
                  </a:cubicBezTo>
                  <a:cubicBezTo>
                    <a:pt x="177" y="0"/>
                    <a:pt x="180" y="3"/>
                    <a:pt x="180" y="6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180" y="121"/>
                    <a:pt x="177" y="124"/>
                    <a:pt x="174" y="124"/>
                  </a:cubicBezTo>
                  <a:close/>
                  <a:moveTo>
                    <a:pt x="12" y="112"/>
                  </a:moveTo>
                  <a:cubicBezTo>
                    <a:pt x="168" y="112"/>
                    <a:pt x="168" y="112"/>
                    <a:pt x="168" y="112"/>
                  </a:cubicBezTo>
                  <a:cubicBezTo>
                    <a:pt x="168" y="12"/>
                    <a:pt x="168" y="12"/>
                    <a:pt x="168" y="12"/>
                  </a:cubicBezTo>
                  <a:cubicBezTo>
                    <a:pt x="12" y="12"/>
                    <a:pt x="12" y="12"/>
                    <a:pt x="12" y="12"/>
                  </a:cubicBezTo>
                  <a:lnTo>
                    <a:pt x="12" y="1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64" name="Freeform 7">
              <a:extLst>
                <a:ext uri="{FF2B5EF4-FFF2-40B4-BE49-F238E27FC236}">
                  <a16:creationId xmlns:a16="http://schemas.microsoft.com/office/drawing/2014/main" id="{C752289F-6657-4312-A84B-242CFAE6500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76963" y="2062163"/>
              <a:ext cx="684212" cy="471487"/>
            </a:xfrm>
            <a:custGeom>
              <a:avLst/>
              <a:gdLst>
                <a:gd name="T0" fmla="*/ 174 w 180"/>
                <a:gd name="T1" fmla="*/ 124 h 124"/>
                <a:gd name="T2" fmla="*/ 6 w 180"/>
                <a:gd name="T3" fmla="*/ 124 h 124"/>
                <a:gd name="T4" fmla="*/ 0 w 180"/>
                <a:gd name="T5" fmla="*/ 118 h 124"/>
                <a:gd name="T6" fmla="*/ 0 w 180"/>
                <a:gd name="T7" fmla="*/ 6 h 124"/>
                <a:gd name="T8" fmla="*/ 6 w 180"/>
                <a:gd name="T9" fmla="*/ 0 h 124"/>
                <a:gd name="T10" fmla="*/ 18 w 180"/>
                <a:gd name="T11" fmla="*/ 0 h 124"/>
                <a:gd name="T12" fmla="*/ 24 w 180"/>
                <a:gd name="T13" fmla="*/ 6 h 124"/>
                <a:gd name="T14" fmla="*/ 18 w 180"/>
                <a:gd name="T15" fmla="*/ 12 h 124"/>
                <a:gd name="T16" fmla="*/ 12 w 180"/>
                <a:gd name="T17" fmla="*/ 12 h 124"/>
                <a:gd name="T18" fmla="*/ 12 w 180"/>
                <a:gd name="T19" fmla="*/ 112 h 124"/>
                <a:gd name="T20" fmla="*/ 168 w 180"/>
                <a:gd name="T21" fmla="*/ 112 h 124"/>
                <a:gd name="T22" fmla="*/ 168 w 180"/>
                <a:gd name="T23" fmla="*/ 98 h 124"/>
                <a:gd name="T24" fmla="*/ 174 w 180"/>
                <a:gd name="T25" fmla="*/ 92 h 124"/>
                <a:gd name="T26" fmla="*/ 180 w 180"/>
                <a:gd name="T27" fmla="*/ 98 h 124"/>
                <a:gd name="T28" fmla="*/ 180 w 180"/>
                <a:gd name="T29" fmla="*/ 118 h 124"/>
                <a:gd name="T30" fmla="*/ 174 w 180"/>
                <a:gd name="T31" fmla="*/ 1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80" h="124">
                  <a:moveTo>
                    <a:pt x="174" y="124"/>
                  </a:moveTo>
                  <a:cubicBezTo>
                    <a:pt x="6" y="124"/>
                    <a:pt x="6" y="124"/>
                    <a:pt x="6" y="124"/>
                  </a:cubicBezTo>
                  <a:cubicBezTo>
                    <a:pt x="3" y="124"/>
                    <a:pt x="0" y="121"/>
                    <a:pt x="0" y="118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0"/>
                    <a:pt x="24" y="3"/>
                    <a:pt x="24" y="6"/>
                  </a:cubicBezTo>
                  <a:cubicBezTo>
                    <a:pt x="24" y="9"/>
                    <a:pt x="21" y="12"/>
                    <a:pt x="18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2" y="112"/>
                    <a:pt x="12" y="112"/>
                    <a:pt x="12" y="112"/>
                  </a:cubicBezTo>
                  <a:cubicBezTo>
                    <a:pt x="168" y="112"/>
                    <a:pt x="168" y="112"/>
                    <a:pt x="168" y="112"/>
                  </a:cubicBezTo>
                  <a:cubicBezTo>
                    <a:pt x="168" y="98"/>
                    <a:pt x="168" y="98"/>
                    <a:pt x="168" y="98"/>
                  </a:cubicBezTo>
                  <a:cubicBezTo>
                    <a:pt x="168" y="95"/>
                    <a:pt x="171" y="92"/>
                    <a:pt x="174" y="92"/>
                  </a:cubicBezTo>
                  <a:cubicBezTo>
                    <a:pt x="177" y="92"/>
                    <a:pt x="180" y="95"/>
                    <a:pt x="180" y="98"/>
                  </a:cubicBezTo>
                  <a:cubicBezTo>
                    <a:pt x="180" y="118"/>
                    <a:pt x="180" y="118"/>
                    <a:pt x="180" y="118"/>
                  </a:cubicBezTo>
                  <a:cubicBezTo>
                    <a:pt x="180" y="121"/>
                    <a:pt x="177" y="124"/>
                    <a:pt x="174" y="1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65" name="TextBox 64">
            <a:extLst>
              <a:ext uri="{FF2B5EF4-FFF2-40B4-BE49-F238E27FC236}">
                <a16:creationId xmlns:a16="http://schemas.microsoft.com/office/drawing/2014/main" id="{189AD085-36A0-4E99-9C75-777A424A50C4}"/>
              </a:ext>
            </a:extLst>
          </p:cNvPr>
          <p:cNvSpPr txBox="1"/>
          <p:nvPr userDrawn="1"/>
        </p:nvSpPr>
        <p:spPr>
          <a:xfrm>
            <a:off x="6660709" y="5222201"/>
            <a:ext cx="167257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>
                <a:latin typeface="+mj-lt"/>
              </a:rPr>
              <a:t>Insert Transition</a:t>
            </a:r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089F6459-CA7F-46A9-BD30-823F62DE02E3}"/>
              </a:ext>
            </a:extLst>
          </p:cNvPr>
          <p:cNvSpPr/>
          <p:nvPr userDrawn="1"/>
        </p:nvSpPr>
        <p:spPr>
          <a:xfrm>
            <a:off x="6477821" y="5448446"/>
            <a:ext cx="2038350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id-ID" sz="1200"/>
              <a:t>Suitable for all categories business and personal presentation</a:t>
            </a:r>
          </a:p>
        </p:txBody>
      </p:sp>
      <p:sp>
        <p:nvSpPr>
          <p:cNvPr id="67" name="Oval 19">
            <a:extLst>
              <a:ext uri="{FF2B5EF4-FFF2-40B4-BE49-F238E27FC236}">
                <a16:creationId xmlns:a16="http://schemas.microsoft.com/office/drawing/2014/main" id="{4E8736A0-B35C-46EA-B7CA-F5ECF2175670}"/>
              </a:ext>
            </a:extLst>
          </p:cNvPr>
          <p:cNvSpPr/>
          <p:nvPr userDrawn="1"/>
        </p:nvSpPr>
        <p:spPr>
          <a:xfrm>
            <a:off x="9821328" y="4312718"/>
            <a:ext cx="867282" cy="867282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8" name="Group 47">
            <a:extLst>
              <a:ext uri="{FF2B5EF4-FFF2-40B4-BE49-F238E27FC236}">
                <a16:creationId xmlns:a16="http://schemas.microsoft.com/office/drawing/2014/main" id="{602FACB7-FCAA-4892-880F-A7910846CFFA}"/>
              </a:ext>
            </a:extLst>
          </p:cNvPr>
          <p:cNvGrpSpPr/>
          <p:nvPr userDrawn="1"/>
        </p:nvGrpSpPr>
        <p:grpSpPr>
          <a:xfrm>
            <a:off x="10089598" y="4511583"/>
            <a:ext cx="330743" cy="414844"/>
            <a:chOff x="9985375" y="3051175"/>
            <a:chExt cx="649288" cy="814388"/>
          </a:xfrm>
          <a:solidFill>
            <a:schemeClr val="bg2"/>
          </a:solidFill>
        </p:grpSpPr>
        <p:sp>
          <p:nvSpPr>
            <p:cNvPr id="69" name="Freeform 16">
              <a:extLst>
                <a:ext uri="{FF2B5EF4-FFF2-40B4-BE49-F238E27FC236}">
                  <a16:creationId xmlns:a16="http://schemas.microsoft.com/office/drawing/2014/main" id="{730173FD-10A3-48F5-BB19-71CB8C7F3D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88563" y="3051175"/>
              <a:ext cx="442913" cy="198438"/>
            </a:xfrm>
            <a:custGeom>
              <a:avLst/>
              <a:gdLst>
                <a:gd name="T0" fmla="*/ 98 w 116"/>
                <a:gd name="T1" fmla="*/ 52 h 52"/>
                <a:gd name="T2" fmla="*/ 110 w 116"/>
                <a:gd name="T3" fmla="*/ 17 h 52"/>
                <a:gd name="T4" fmla="*/ 81 w 116"/>
                <a:gd name="T5" fmla="*/ 22 h 52"/>
                <a:gd name="T6" fmla="*/ 58 w 116"/>
                <a:gd name="T7" fmla="*/ 0 h 52"/>
                <a:gd name="T8" fmla="*/ 35 w 116"/>
                <a:gd name="T9" fmla="*/ 22 h 52"/>
                <a:gd name="T10" fmla="*/ 7 w 116"/>
                <a:gd name="T11" fmla="*/ 17 h 52"/>
                <a:gd name="T12" fmla="*/ 18 w 116"/>
                <a:gd name="T13" fmla="*/ 52 h 52"/>
                <a:gd name="T14" fmla="*/ 98 w 116"/>
                <a:gd name="T15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6" h="52">
                  <a:moveTo>
                    <a:pt x="98" y="52"/>
                  </a:moveTo>
                  <a:cubicBezTo>
                    <a:pt x="111" y="40"/>
                    <a:pt x="116" y="24"/>
                    <a:pt x="110" y="17"/>
                  </a:cubicBezTo>
                  <a:cubicBezTo>
                    <a:pt x="104" y="12"/>
                    <a:pt x="93" y="14"/>
                    <a:pt x="81" y="22"/>
                  </a:cubicBezTo>
                  <a:cubicBezTo>
                    <a:pt x="78" y="9"/>
                    <a:pt x="69" y="0"/>
                    <a:pt x="58" y="0"/>
                  </a:cubicBezTo>
                  <a:cubicBezTo>
                    <a:pt x="47" y="0"/>
                    <a:pt x="38" y="9"/>
                    <a:pt x="35" y="22"/>
                  </a:cubicBezTo>
                  <a:cubicBezTo>
                    <a:pt x="24" y="14"/>
                    <a:pt x="12" y="12"/>
                    <a:pt x="7" y="17"/>
                  </a:cubicBezTo>
                  <a:cubicBezTo>
                    <a:pt x="0" y="24"/>
                    <a:pt x="5" y="40"/>
                    <a:pt x="18" y="52"/>
                  </a:cubicBezTo>
                  <a:lnTo>
                    <a:pt x="98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  <p:sp>
          <p:nvSpPr>
            <p:cNvPr id="70" name="Freeform 17">
              <a:extLst>
                <a:ext uri="{FF2B5EF4-FFF2-40B4-BE49-F238E27FC236}">
                  <a16:creationId xmlns:a16="http://schemas.microsoft.com/office/drawing/2014/main" id="{D1B8E675-25EC-4563-9835-49B27CBDC9C9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985375" y="3298825"/>
              <a:ext cx="649288" cy="566738"/>
            </a:xfrm>
            <a:custGeom>
              <a:avLst/>
              <a:gdLst>
                <a:gd name="T0" fmla="*/ 165 w 170"/>
                <a:gd name="T1" fmla="*/ 95 h 149"/>
                <a:gd name="T2" fmla="*/ 165 w 170"/>
                <a:gd name="T3" fmla="*/ 95 h 149"/>
                <a:gd name="T4" fmla="*/ 170 w 170"/>
                <a:gd name="T5" fmla="*/ 66 h 149"/>
                <a:gd name="T6" fmla="*/ 132 w 170"/>
                <a:gd name="T7" fmla="*/ 0 h 149"/>
                <a:gd name="T8" fmla="*/ 38 w 170"/>
                <a:gd name="T9" fmla="*/ 0 h 149"/>
                <a:gd name="T10" fmla="*/ 0 w 170"/>
                <a:gd name="T11" fmla="*/ 66 h 149"/>
                <a:gd name="T12" fmla="*/ 9 w 170"/>
                <a:gd name="T13" fmla="*/ 101 h 149"/>
                <a:gd name="T14" fmla="*/ 12 w 170"/>
                <a:gd name="T15" fmla="*/ 114 h 149"/>
                <a:gd name="T16" fmla="*/ 10 w 170"/>
                <a:gd name="T17" fmla="*/ 136 h 149"/>
                <a:gd name="T18" fmla="*/ 43 w 170"/>
                <a:gd name="T19" fmla="*/ 142 h 149"/>
                <a:gd name="T20" fmla="*/ 43 w 170"/>
                <a:gd name="T21" fmla="*/ 142 h 149"/>
                <a:gd name="T22" fmla="*/ 61 w 170"/>
                <a:gd name="T23" fmla="*/ 142 h 149"/>
                <a:gd name="T24" fmla="*/ 61 w 170"/>
                <a:gd name="T25" fmla="*/ 142 h 149"/>
                <a:gd name="T26" fmla="*/ 85 w 170"/>
                <a:gd name="T27" fmla="*/ 146 h 149"/>
                <a:gd name="T28" fmla="*/ 110 w 170"/>
                <a:gd name="T29" fmla="*/ 142 h 149"/>
                <a:gd name="T30" fmla="*/ 110 w 170"/>
                <a:gd name="T31" fmla="*/ 142 h 149"/>
                <a:gd name="T32" fmla="*/ 127 w 170"/>
                <a:gd name="T33" fmla="*/ 142 h 149"/>
                <a:gd name="T34" fmla="*/ 160 w 170"/>
                <a:gd name="T35" fmla="*/ 136 h 149"/>
                <a:gd name="T36" fmla="*/ 158 w 170"/>
                <a:gd name="T37" fmla="*/ 115 h 149"/>
                <a:gd name="T38" fmla="*/ 158 w 170"/>
                <a:gd name="T39" fmla="*/ 115 h 149"/>
                <a:gd name="T40" fmla="*/ 162 w 170"/>
                <a:gd name="T41" fmla="*/ 101 h 149"/>
                <a:gd name="T42" fmla="*/ 165 w 170"/>
                <a:gd name="T43" fmla="*/ 95 h 149"/>
                <a:gd name="T44" fmla="*/ 91 w 170"/>
                <a:gd name="T45" fmla="*/ 113 h 149"/>
                <a:gd name="T46" fmla="*/ 79 w 170"/>
                <a:gd name="T47" fmla="*/ 113 h 149"/>
                <a:gd name="T48" fmla="*/ 79 w 170"/>
                <a:gd name="T49" fmla="*/ 102 h 149"/>
                <a:gd name="T50" fmla="*/ 58 w 170"/>
                <a:gd name="T51" fmla="*/ 96 h 149"/>
                <a:gd name="T52" fmla="*/ 62 w 170"/>
                <a:gd name="T53" fmla="*/ 83 h 149"/>
                <a:gd name="T54" fmla="*/ 81 w 170"/>
                <a:gd name="T55" fmla="*/ 88 h 149"/>
                <a:gd name="T56" fmla="*/ 92 w 170"/>
                <a:gd name="T57" fmla="*/ 83 h 149"/>
                <a:gd name="T58" fmla="*/ 80 w 170"/>
                <a:gd name="T59" fmla="*/ 75 h 149"/>
                <a:gd name="T60" fmla="*/ 59 w 170"/>
                <a:gd name="T61" fmla="*/ 55 h 149"/>
                <a:gd name="T62" fmla="*/ 80 w 170"/>
                <a:gd name="T63" fmla="*/ 37 h 149"/>
                <a:gd name="T64" fmla="*/ 80 w 170"/>
                <a:gd name="T65" fmla="*/ 25 h 149"/>
                <a:gd name="T66" fmla="*/ 92 w 170"/>
                <a:gd name="T67" fmla="*/ 25 h 149"/>
                <a:gd name="T68" fmla="*/ 92 w 170"/>
                <a:gd name="T69" fmla="*/ 37 h 149"/>
                <a:gd name="T70" fmla="*/ 109 w 170"/>
                <a:gd name="T71" fmla="*/ 41 h 149"/>
                <a:gd name="T72" fmla="*/ 105 w 170"/>
                <a:gd name="T73" fmla="*/ 54 h 149"/>
                <a:gd name="T74" fmla="*/ 89 w 170"/>
                <a:gd name="T75" fmla="*/ 50 h 149"/>
                <a:gd name="T76" fmla="*/ 80 w 170"/>
                <a:gd name="T77" fmla="*/ 54 h 149"/>
                <a:gd name="T78" fmla="*/ 92 w 170"/>
                <a:gd name="T79" fmla="*/ 62 h 149"/>
                <a:gd name="T80" fmla="*/ 112 w 170"/>
                <a:gd name="T81" fmla="*/ 82 h 149"/>
                <a:gd name="T82" fmla="*/ 91 w 170"/>
                <a:gd name="T83" fmla="*/ 101 h 149"/>
                <a:gd name="T84" fmla="*/ 91 w 170"/>
                <a:gd name="T85" fmla="*/ 11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70" h="149">
                  <a:moveTo>
                    <a:pt x="165" y="95"/>
                  </a:moveTo>
                  <a:cubicBezTo>
                    <a:pt x="165" y="95"/>
                    <a:pt x="165" y="95"/>
                    <a:pt x="165" y="95"/>
                  </a:cubicBezTo>
                  <a:cubicBezTo>
                    <a:pt x="168" y="86"/>
                    <a:pt x="170" y="76"/>
                    <a:pt x="170" y="66"/>
                  </a:cubicBezTo>
                  <a:cubicBezTo>
                    <a:pt x="170" y="39"/>
                    <a:pt x="155" y="14"/>
                    <a:pt x="132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5" y="14"/>
                    <a:pt x="0" y="39"/>
                    <a:pt x="0" y="66"/>
                  </a:cubicBezTo>
                  <a:cubicBezTo>
                    <a:pt x="0" y="79"/>
                    <a:pt x="3" y="91"/>
                    <a:pt x="9" y="101"/>
                  </a:cubicBezTo>
                  <a:cubicBezTo>
                    <a:pt x="11" y="106"/>
                    <a:pt x="13" y="112"/>
                    <a:pt x="12" y="114"/>
                  </a:cubicBezTo>
                  <a:cubicBezTo>
                    <a:pt x="8" y="121"/>
                    <a:pt x="7" y="129"/>
                    <a:pt x="10" y="136"/>
                  </a:cubicBezTo>
                  <a:cubicBezTo>
                    <a:pt x="16" y="146"/>
                    <a:pt x="30" y="148"/>
                    <a:pt x="43" y="142"/>
                  </a:cubicBezTo>
                  <a:cubicBezTo>
                    <a:pt x="43" y="142"/>
                    <a:pt x="43" y="142"/>
                    <a:pt x="43" y="142"/>
                  </a:cubicBezTo>
                  <a:cubicBezTo>
                    <a:pt x="43" y="142"/>
                    <a:pt x="50" y="139"/>
                    <a:pt x="61" y="142"/>
                  </a:cubicBezTo>
                  <a:cubicBezTo>
                    <a:pt x="61" y="142"/>
                    <a:pt x="61" y="142"/>
                    <a:pt x="61" y="142"/>
                  </a:cubicBezTo>
                  <a:cubicBezTo>
                    <a:pt x="69" y="144"/>
                    <a:pt x="77" y="146"/>
                    <a:pt x="85" y="146"/>
                  </a:cubicBezTo>
                  <a:cubicBezTo>
                    <a:pt x="94" y="146"/>
                    <a:pt x="102" y="144"/>
                    <a:pt x="110" y="142"/>
                  </a:cubicBezTo>
                  <a:cubicBezTo>
                    <a:pt x="110" y="142"/>
                    <a:pt x="110" y="142"/>
                    <a:pt x="110" y="142"/>
                  </a:cubicBezTo>
                  <a:cubicBezTo>
                    <a:pt x="119" y="140"/>
                    <a:pt x="125" y="141"/>
                    <a:pt x="127" y="142"/>
                  </a:cubicBezTo>
                  <a:cubicBezTo>
                    <a:pt x="140" y="149"/>
                    <a:pt x="154" y="146"/>
                    <a:pt x="160" y="136"/>
                  </a:cubicBezTo>
                  <a:cubicBezTo>
                    <a:pt x="163" y="130"/>
                    <a:pt x="163" y="122"/>
                    <a:pt x="158" y="115"/>
                  </a:cubicBezTo>
                  <a:cubicBezTo>
                    <a:pt x="158" y="115"/>
                    <a:pt x="158" y="115"/>
                    <a:pt x="158" y="115"/>
                  </a:cubicBezTo>
                  <a:cubicBezTo>
                    <a:pt x="157" y="113"/>
                    <a:pt x="160" y="106"/>
                    <a:pt x="162" y="101"/>
                  </a:cubicBezTo>
                  <a:cubicBezTo>
                    <a:pt x="163" y="99"/>
                    <a:pt x="165" y="95"/>
                    <a:pt x="165" y="95"/>
                  </a:cubicBezTo>
                  <a:close/>
                  <a:moveTo>
                    <a:pt x="91" y="113"/>
                  </a:moveTo>
                  <a:cubicBezTo>
                    <a:pt x="79" y="113"/>
                    <a:pt x="79" y="113"/>
                    <a:pt x="79" y="113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1" y="101"/>
                    <a:pt x="63" y="99"/>
                    <a:pt x="58" y="96"/>
                  </a:cubicBezTo>
                  <a:cubicBezTo>
                    <a:pt x="62" y="83"/>
                    <a:pt x="62" y="83"/>
                    <a:pt x="62" y="83"/>
                  </a:cubicBezTo>
                  <a:cubicBezTo>
                    <a:pt x="66" y="85"/>
                    <a:pt x="75" y="88"/>
                    <a:pt x="81" y="88"/>
                  </a:cubicBezTo>
                  <a:cubicBezTo>
                    <a:pt x="87" y="88"/>
                    <a:pt x="92" y="86"/>
                    <a:pt x="92" y="83"/>
                  </a:cubicBezTo>
                  <a:cubicBezTo>
                    <a:pt x="92" y="80"/>
                    <a:pt x="90" y="78"/>
                    <a:pt x="80" y="75"/>
                  </a:cubicBezTo>
                  <a:cubicBezTo>
                    <a:pt x="65" y="70"/>
                    <a:pt x="59" y="65"/>
                    <a:pt x="59" y="55"/>
                  </a:cubicBezTo>
                  <a:cubicBezTo>
                    <a:pt x="59" y="46"/>
                    <a:pt x="67" y="39"/>
                    <a:pt x="80" y="37"/>
                  </a:cubicBezTo>
                  <a:cubicBezTo>
                    <a:pt x="80" y="25"/>
                    <a:pt x="80" y="25"/>
                    <a:pt x="80" y="25"/>
                  </a:cubicBezTo>
                  <a:cubicBezTo>
                    <a:pt x="92" y="25"/>
                    <a:pt x="92" y="25"/>
                    <a:pt x="92" y="25"/>
                  </a:cubicBezTo>
                  <a:cubicBezTo>
                    <a:pt x="92" y="37"/>
                    <a:pt x="92" y="37"/>
                    <a:pt x="92" y="37"/>
                  </a:cubicBezTo>
                  <a:cubicBezTo>
                    <a:pt x="99" y="37"/>
                    <a:pt x="106" y="39"/>
                    <a:pt x="109" y="41"/>
                  </a:cubicBezTo>
                  <a:cubicBezTo>
                    <a:pt x="105" y="54"/>
                    <a:pt x="105" y="54"/>
                    <a:pt x="105" y="54"/>
                  </a:cubicBezTo>
                  <a:cubicBezTo>
                    <a:pt x="102" y="52"/>
                    <a:pt x="96" y="50"/>
                    <a:pt x="89" y="50"/>
                  </a:cubicBezTo>
                  <a:cubicBezTo>
                    <a:pt x="84" y="50"/>
                    <a:pt x="80" y="51"/>
                    <a:pt x="80" y="54"/>
                  </a:cubicBezTo>
                  <a:cubicBezTo>
                    <a:pt x="80" y="57"/>
                    <a:pt x="81" y="59"/>
                    <a:pt x="92" y="62"/>
                  </a:cubicBezTo>
                  <a:cubicBezTo>
                    <a:pt x="107" y="67"/>
                    <a:pt x="112" y="73"/>
                    <a:pt x="112" y="82"/>
                  </a:cubicBezTo>
                  <a:cubicBezTo>
                    <a:pt x="112" y="91"/>
                    <a:pt x="105" y="99"/>
                    <a:pt x="91" y="101"/>
                  </a:cubicBezTo>
                  <a:lnTo>
                    <a:pt x="9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id-ID"/>
            </a:p>
          </p:txBody>
        </p:sp>
      </p:grpSp>
      <p:sp>
        <p:nvSpPr>
          <p:cNvPr id="71" name="TextBox 67">
            <a:extLst>
              <a:ext uri="{FF2B5EF4-FFF2-40B4-BE49-F238E27FC236}">
                <a16:creationId xmlns:a16="http://schemas.microsoft.com/office/drawing/2014/main" id="{225E3D9F-17B0-44DB-8356-DCAE1A580C36}"/>
              </a:ext>
            </a:extLst>
          </p:cNvPr>
          <p:cNvSpPr txBox="1"/>
          <p:nvPr userDrawn="1"/>
        </p:nvSpPr>
        <p:spPr>
          <a:xfrm>
            <a:off x="9556092" y="5222201"/>
            <a:ext cx="13977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>
                <a:latin typeface="+mj-lt"/>
              </a:rPr>
              <a:t>Project Finish</a:t>
            </a:r>
          </a:p>
        </p:txBody>
      </p:sp>
      <p:sp>
        <p:nvSpPr>
          <p:cNvPr id="72" name="Rectangle 68">
            <a:extLst>
              <a:ext uri="{FF2B5EF4-FFF2-40B4-BE49-F238E27FC236}">
                <a16:creationId xmlns:a16="http://schemas.microsoft.com/office/drawing/2014/main" id="{B862CCA7-F153-4589-AE35-2B22F1E933E5}"/>
              </a:ext>
            </a:extLst>
          </p:cNvPr>
          <p:cNvSpPr/>
          <p:nvPr userDrawn="1"/>
        </p:nvSpPr>
        <p:spPr>
          <a:xfrm>
            <a:off x="9235794" y="5448446"/>
            <a:ext cx="2038350" cy="92333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id-ID" sz="1200"/>
              <a:t>Suitable for all categories business and personal presentation</a:t>
            </a:r>
          </a:p>
        </p:txBody>
      </p:sp>
    </p:spTree>
    <p:extLst>
      <p:ext uri="{BB962C8B-B14F-4D97-AF65-F5344CB8AC3E}">
        <p14:creationId xmlns:p14="http://schemas.microsoft.com/office/powerpoint/2010/main" val="1099848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5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5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5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5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5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5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0"/>
                            </p:stCondLst>
                            <p:childTnLst>
                              <p:par>
                                <p:cTn id="4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6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6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70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7500"/>
                            </p:stCondLst>
                            <p:childTnLst>
                              <p:par>
                                <p:cTn id="7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000"/>
                            </p:stCondLst>
                            <p:childTnLst>
                              <p:par>
                                <p:cTn id="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8500"/>
                            </p:stCondLst>
                            <p:childTnLst>
                              <p:par>
                                <p:cTn id="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9000"/>
                            </p:stCondLst>
                            <p:childTnLst>
                              <p:par>
                                <p:cTn id="8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9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100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500"/>
                            </p:stCondLst>
                            <p:childTnLst>
                              <p:par>
                                <p:cTn id="9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Graphic spid="45" grpId="0">
        <p:bldSub>
          <a:bldChart bld="series"/>
        </p:bldSub>
      </p:bldGraphic>
      <p:bldP spid="46" grpId="0" animBg="1"/>
      <p:bldP spid="54" grpId="0"/>
      <p:bldP spid="55" grpId="0"/>
      <p:bldP spid="56" grpId="0" animBg="1"/>
      <p:bldP spid="57" grpId="0" animBg="1"/>
      <p:bldP spid="58" grpId="0"/>
      <p:bldP spid="59" grpId="0"/>
      <p:bldP spid="60" grpId="0" animBg="1"/>
      <p:bldP spid="65" grpId="0"/>
      <p:bldP spid="66" grpId="0"/>
      <p:bldP spid="67" grpId="0" animBg="1"/>
      <p:bldP spid="71" grpId="0"/>
      <p:bldP spid="72" grpId="0"/>
    </p:bld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gra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Rounded Rectangle 8">
            <a:extLst>
              <a:ext uri="{FF2B5EF4-FFF2-40B4-BE49-F238E27FC236}">
                <a16:creationId xmlns:a16="http://schemas.microsoft.com/office/drawing/2014/main" id="{5A0C7670-835E-41FF-ABE4-25BEBEDACDFB}"/>
              </a:ext>
            </a:extLst>
          </p:cNvPr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Title 1">
            <a:extLst>
              <a:ext uri="{FF2B5EF4-FFF2-40B4-BE49-F238E27FC236}">
                <a16:creationId xmlns:a16="http://schemas.microsoft.com/office/drawing/2014/main" id="{0297D7A4-A379-4AD1-8565-4637DD795B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7175" y="354965"/>
            <a:ext cx="11672888" cy="884555"/>
          </a:xfrm>
        </p:spPr>
        <p:txBody>
          <a:bodyPr>
            <a:normAutofit/>
          </a:bodyPr>
          <a:lstStyle>
            <a:lvl1pPr algn="ctr">
              <a:defRPr sz="4000" b="1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ID"/>
          </a:p>
        </p:txBody>
      </p:sp>
      <p:sp>
        <p:nvSpPr>
          <p:cNvPr id="43" name="Text Placeholder 10">
            <a:extLst>
              <a:ext uri="{FF2B5EF4-FFF2-40B4-BE49-F238E27FC236}">
                <a16:creationId xmlns:a16="http://schemas.microsoft.com/office/drawing/2014/main" id="{E52F28D7-B163-478A-B933-11797B3FF20B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5" name="Rectangle 41">
            <a:extLst>
              <a:ext uri="{FF2B5EF4-FFF2-40B4-BE49-F238E27FC236}">
                <a16:creationId xmlns:a16="http://schemas.microsoft.com/office/drawing/2014/main" id="{E4D76932-3E30-455B-A79A-D642B0CA240A}"/>
              </a:ext>
            </a:extLst>
          </p:cNvPr>
          <p:cNvSpPr/>
          <p:nvPr userDrawn="1"/>
        </p:nvSpPr>
        <p:spPr>
          <a:xfrm>
            <a:off x="0" y="3751602"/>
            <a:ext cx="12192000" cy="3125003"/>
          </a:xfrm>
          <a:prstGeom prst="rect">
            <a:avLst/>
          </a:prstGeom>
          <a:solidFill>
            <a:schemeClr val="tx2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6" name="Chart 30">
            <a:extLst>
              <a:ext uri="{FF2B5EF4-FFF2-40B4-BE49-F238E27FC236}">
                <a16:creationId xmlns:a16="http://schemas.microsoft.com/office/drawing/2014/main" id="{85139048-4E5C-47CD-8F59-E4E81F34EC0A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605445855"/>
              </p:ext>
            </p:extLst>
          </p:nvPr>
        </p:nvGraphicFramePr>
        <p:xfrm>
          <a:off x="838200" y="3943818"/>
          <a:ext cx="4981356" cy="2660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7" name="TextBox 49">
            <a:extLst>
              <a:ext uri="{FF2B5EF4-FFF2-40B4-BE49-F238E27FC236}">
                <a16:creationId xmlns:a16="http://schemas.microsoft.com/office/drawing/2014/main" id="{77B37085-EA4A-4A47-BF4E-8E0CF3974A5C}"/>
              </a:ext>
            </a:extLst>
          </p:cNvPr>
          <p:cNvSpPr txBox="1"/>
          <p:nvPr userDrawn="1"/>
        </p:nvSpPr>
        <p:spPr>
          <a:xfrm>
            <a:off x="6313527" y="4285728"/>
            <a:ext cx="19419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>
                <a:solidFill>
                  <a:schemeClr val="accent1"/>
                </a:solidFill>
                <a:latin typeface="+mj-lt"/>
              </a:rPr>
              <a:t>17,9M</a:t>
            </a:r>
          </a:p>
        </p:txBody>
      </p:sp>
      <p:sp>
        <p:nvSpPr>
          <p:cNvPr id="38" name="TextBox 50">
            <a:extLst>
              <a:ext uri="{FF2B5EF4-FFF2-40B4-BE49-F238E27FC236}">
                <a16:creationId xmlns:a16="http://schemas.microsoft.com/office/drawing/2014/main" id="{1D1739AD-EB7A-4303-ADA1-BF4EF33ECD0F}"/>
              </a:ext>
            </a:extLst>
          </p:cNvPr>
          <p:cNvSpPr txBox="1"/>
          <p:nvPr userDrawn="1"/>
        </p:nvSpPr>
        <p:spPr>
          <a:xfrm>
            <a:off x="6381227" y="4877386"/>
            <a:ext cx="217519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solidFill>
                  <a:schemeClr val="bg2"/>
                </a:solidFill>
                <a:latin typeface="+mj-lt"/>
              </a:rPr>
              <a:t>Based on 2017 survey</a:t>
            </a:r>
          </a:p>
        </p:txBody>
      </p:sp>
      <p:sp>
        <p:nvSpPr>
          <p:cNvPr id="39" name="TextBox 51">
            <a:extLst>
              <a:ext uri="{FF2B5EF4-FFF2-40B4-BE49-F238E27FC236}">
                <a16:creationId xmlns:a16="http://schemas.microsoft.com/office/drawing/2014/main" id="{1FF66C98-B918-41BA-AEB5-AAB38767D05E}"/>
              </a:ext>
            </a:extLst>
          </p:cNvPr>
          <p:cNvSpPr txBox="1"/>
          <p:nvPr userDrawn="1"/>
        </p:nvSpPr>
        <p:spPr>
          <a:xfrm>
            <a:off x="6381227" y="5125823"/>
            <a:ext cx="5069840" cy="10618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ID" sz="1400">
                <a:solidFill>
                  <a:schemeClr val="bg2"/>
                </a:solidFill>
              </a:rPr>
              <a:t>Appropriately synthesize interactive opportunities through go forward relationships. Competently procrastinate client </a:t>
            </a:r>
            <a:r>
              <a:rPr lang="en-ID" sz="1400" err="1">
                <a:solidFill>
                  <a:schemeClr val="bg2"/>
                </a:solidFill>
              </a:rPr>
              <a:t>centered</a:t>
            </a:r>
            <a:r>
              <a:rPr lang="en-ID" sz="1400">
                <a:solidFill>
                  <a:schemeClr val="bg2"/>
                </a:solidFill>
              </a:rPr>
              <a:t> services </a:t>
            </a:r>
            <a:r>
              <a:rPr lang="en-ID" sz="1400" err="1">
                <a:solidFill>
                  <a:schemeClr val="bg2"/>
                </a:solidFill>
              </a:rPr>
              <a:t>wherea</a:t>
            </a:r>
            <a:endParaRPr lang="en-ID" sz="1400">
              <a:solidFill>
                <a:schemeClr val="bg2"/>
              </a:solidFill>
            </a:endParaRPr>
          </a:p>
        </p:txBody>
      </p:sp>
      <p:sp>
        <p:nvSpPr>
          <p:cNvPr id="73" name="Oval 6">
            <a:extLst>
              <a:ext uri="{FF2B5EF4-FFF2-40B4-BE49-F238E27FC236}">
                <a16:creationId xmlns:a16="http://schemas.microsoft.com/office/drawing/2014/main" id="{819A8D54-9320-434C-9EA7-9FF56213DB9F}"/>
              </a:ext>
            </a:extLst>
          </p:cNvPr>
          <p:cNvSpPr/>
          <p:nvPr userDrawn="1"/>
        </p:nvSpPr>
        <p:spPr>
          <a:xfrm>
            <a:off x="311536" y="2100702"/>
            <a:ext cx="1090997" cy="1090997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Freeform 17">
            <a:extLst>
              <a:ext uri="{FF2B5EF4-FFF2-40B4-BE49-F238E27FC236}">
                <a16:creationId xmlns:a16="http://schemas.microsoft.com/office/drawing/2014/main" id="{211AD076-1541-4400-9349-D6340A72F6A5}"/>
              </a:ext>
            </a:extLst>
          </p:cNvPr>
          <p:cNvSpPr>
            <a:spLocks/>
          </p:cNvSpPr>
          <p:nvPr userDrawn="1"/>
        </p:nvSpPr>
        <p:spPr bwMode="auto">
          <a:xfrm>
            <a:off x="705500" y="2323350"/>
            <a:ext cx="302726" cy="647133"/>
          </a:xfrm>
          <a:custGeom>
            <a:avLst/>
            <a:gdLst>
              <a:gd name="T0" fmla="*/ 36 w 168"/>
              <a:gd name="T1" fmla="*/ 69 h 360"/>
              <a:gd name="T2" fmla="*/ 36 w 168"/>
              <a:gd name="T3" fmla="*/ 119 h 360"/>
              <a:gd name="T4" fmla="*/ 0 w 168"/>
              <a:gd name="T5" fmla="*/ 119 h 360"/>
              <a:gd name="T6" fmla="*/ 0 w 168"/>
              <a:gd name="T7" fmla="*/ 180 h 360"/>
              <a:gd name="T8" fmla="*/ 36 w 168"/>
              <a:gd name="T9" fmla="*/ 180 h 360"/>
              <a:gd name="T10" fmla="*/ 36 w 168"/>
              <a:gd name="T11" fmla="*/ 360 h 360"/>
              <a:gd name="T12" fmla="*/ 111 w 168"/>
              <a:gd name="T13" fmla="*/ 360 h 360"/>
              <a:gd name="T14" fmla="*/ 111 w 168"/>
              <a:gd name="T15" fmla="*/ 180 h 360"/>
              <a:gd name="T16" fmla="*/ 161 w 168"/>
              <a:gd name="T17" fmla="*/ 180 h 360"/>
              <a:gd name="T18" fmla="*/ 168 w 168"/>
              <a:gd name="T19" fmla="*/ 119 h 360"/>
              <a:gd name="T20" fmla="*/ 111 w 168"/>
              <a:gd name="T21" fmla="*/ 119 h 360"/>
              <a:gd name="T22" fmla="*/ 111 w 168"/>
              <a:gd name="T23" fmla="*/ 77 h 360"/>
              <a:gd name="T24" fmla="*/ 127 w 168"/>
              <a:gd name="T25" fmla="*/ 63 h 360"/>
              <a:gd name="T26" fmla="*/ 168 w 168"/>
              <a:gd name="T27" fmla="*/ 63 h 360"/>
              <a:gd name="T28" fmla="*/ 168 w 168"/>
              <a:gd name="T29" fmla="*/ 0 h 360"/>
              <a:gd name="T30" fmla="*/ 113 w 168"/>
              <a:gd name="T31" fmla="*/ 0 h 360"/>
              <a:gd name="T32" fmla="*/ 36 w 168"/>
              <a:gd name="T33" fmla="*/ 69 h 3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68" h="360">
                <a:moveTo>
                  <a:pt x="36" y="69"/>
                </a:moveTo>
                <a:cubicBezTo>
                  <a:pt x="36" y="78"/>
                  <a:pt x="36" y="119"/>
                  <a:pt x="36" y="119"/>
                </a:cubicBezTo>
                <a:cubicBezTo>
                  <a:pt x="0" y="119"/>
                  <a:pt x="0" y="119"/>
                  <a:pt x="0" y="119"/>
                </a:cubicBezTo>
                <a:cubicBezTo>
                  <a:pt x="0" y="180"/>
                  <a:pt x="0" y="180"/>
                  <a:pt x="0" y="180"/>
                </a:cubicBezTo>
                <a:cubicBezTo>
                  <a:pt x="36" y="180"/>
                  <a:pt x="36" y="180"/>
                  <a:pt x="36" y="180"/>
                </a:cubicBezTo>
                <a:cubicBezTo>
                  <a:pt x="36" y="360"/>
                  <a:pt x="36" y="360"/>
                  <a:pt x="36" y="360"/>
                </a:cubicBezTo>
                <a:cubicBezTo>
                  <a:pt x="111" y="360"/>
                  <a:pt x="111" y="360"/>
                  <a:pt x="111" y="360"/>
                </a:cubicBezTo>
                <a:cubicBezTo>
                  <a:pt x="111" y="180"/>
                  <a:pt x="111" y="180"/>
                  <a:pt x="111" y="180"/>
                </a:cubicBezTo>
                <a:cubicBezTo>
                  <a:pt x="161" y="180"/>
                  <a:pt x="161" y="180"/>
                  <a:pt x="161" y="180"/>
                </a:cubicBezTo>
                <a:cubicBezTo>
                  <a:pt x="161" y="180"/>
                  <a:pt x="166" y="150"/>
                  <a:pt x="168" y="119"/>
                </a:cubicBezTo>
                <a:cubicBezTo>
                  <a:pt x="161" y="119"/>
                  <a:pt x="111" y="119"/>
                  <a:pt x="111" y="119"/>
                </a:cubicBezTo>
                <a:cubicBezTo>
                  <a:pt x="111" y="119"/>
                  <a:pt x="111" y="83"/>
                  <a:pt x="111" y="77"/>
                </a:cubicBezTo>
                <a:cubicBezTo>
                  <a:pt x="111" y="71"/>
                  <a:pt x="119" y="63"/>
                  <a:pt x="127" y="63"/>
                </a:cubicBezTo>
                <a:cubicBezTo>
                  <a:pt x="135" y="63"/>
                  <a:pt x="152" y="63"/>
                  <a:pt x="168" y="63"/>
                </a:cubicBezTo>
                <a:cubicBezTo>
                  <a:pt x="168" y="54"/>
                  <a:pt x="168" y="26"/>
                  <a:pt x="168" y="0"/>
                </a:cubicBezTo>
                <a:cubicBezTo>
                  <a:pt x="147" y="0"/>
                  <a:pt x="123" y="0"/>
                  <a:pt x="113" y="0"/>
                </a:cubicBezTo>
                <a:cubicBezTo>
                  <a:pt x="34" y="0"/>
                  <a:pt x="36" y="60"/>
                  <a:pt x="36" y="69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75" name="TextBox 16">
            <a:extLst>
              <a:ext uri="{FF2B5EF4-FFF2-40B4-BE49-F238E27FC236}">
                <a16:creationId xmlns:a16="http://schemas.microsoft.com/office/drawing/2014/main" id="{79564393-E784-497F-8B6B-545395D769A4}"/>
              </a:ext>
            </a:extLst>
          </p:cNvPr>
          <p:cNvSpPr txBox="1"/>
          <p:nvPr userDrawn="1"/>
        </p:nvSpPr>
        <p:spPr>
          <a:xfrm>
            <a:off x="1402628" y="2398513"/>
            <a:ext cx="13821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chemeClr val="accent1"/>
                </a:solidFill>
                <a:latin typeface="+mj-lt"/>
              </a:rPr>
              <a:t>800k</a:t>
            </a:r>
          </a:p>
        </p:txBody>
      </p:sp>
      <p:sp>
        <p:nvSpPr>
          <p:cNvPr id="76" name="TextBox 29">
            <a:extLst>
              <a:ext uri="{FF2B5EF4-FFF2-40B4-BE49-F238E27FC236}">
                <a16:creationId xmlns:a16="http://schemas.microsoft.com/office/drawing/2014/main" id="{D4806FD3-B05F-43B6-ACEC-C806A66F728A}"/>
              </a:ext>
            </a:extLst>
          </p:cNvPr>
          <p:cNvSpPr txBox="1"/>
          <p:nvPr userDrawn="1"/>
        </p:nvSpPr>
        <p:spPr>
          <a:xfrm>
            <a:off x="1402628" y="2186002"/>
            <a:ext cx="1375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latin typeface="+mj-lt"/>
              </a:rPr>
              <a:t>Total user</a:t>
            </a:r>
          </a:p>
        </p:txBody>
      </p:sp>
      <p:sp>
        <p:nvSpPr>
          <p:cNvPr id="77" name="Oval 7">
            <a:extLst>
              <a:ext uri="{FF2B5EF4-FFF2-40B4-BE49-F238E27FC236}">
                <a16:creationId xmlns:a16="http://schemas.microsoft.com/office/drawing/2014/main" id="{CF769494-D18F-4399-BB61-5EAA73613C1B}"/>
              </a:ext>
            </a:extLst>
          </p:cNvPr>
          <p:cNvSpPr/>
          <p:nvPr userDrawn="1"/>
        </p:nvSpPr>
        <p:spPr>
          <a:xfrm>
            <a:off x="3338944" y="2100702"/>
            <a:ext cx="1090997" cy="1090997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Freeform 26">
            <a:extLst>
              <a:ext uri="{FF2B5EF4-FFF2-40B4-BE49-F238E27FC236}">
                <a16:creationId xmlns:a16="http://schemas.microsoft.com/office/drawing/2014/main" id="{D5824169-6F1A-404F-B09C-C6492DC3F926}"/>
              </a:ext>
            </a:extLst>
          </p:cNvPr>
          <p:cNvSpPr>
            <a:spLocks/>
          </p:cNvSpPr>
          <p:nvPr userDrawn="1"/>
        </p:nvSpPr>
        <p:spPr bwMode="auto">
          <a:xfrm>
            <a:off x="3571630" y="2384712"/>
            <a:ext cx="625625" cy="519916"/>
          </a:xfrm>
          <a:custGeom>
            <a:avLst/>
            <a:gdLst>
              <a:gd name="T0" fmla="*/ 320 w 360"/>
              <a:gd name="T1" fmla="*/ 110 h 300"/>
              <a:gd name="T2" fmla="*/ 359 w 360"/>
              <a:gd name="T3" fmla="*/ 87 h 300"/>
              <a:gd name="T4" fmla="*/ 316 w 360"/>
              <a:gd name="T5" fmla="*/ 92 h 300"/>
              <a:gd name="T6" fmla="*/ 314 w 360"/>
              <a:gd name="T7" fmla="*/ 83 h 300"/>
              <a:gd name="T8" fmla="*/ 238 w 360"/>
              <a:gd name="T9" fmla="*/ 24 h 300"/>
              <a:gd name="T10" fmla="*/ 247 w 360"/>
              <a:gd name="T11" fmla="*/ 21 h 300"/>
              <a:gd name="T12" fmla="*/ 269 w 360"/>
              <a:gd name="T13" fmla="*/ 8 h 300"/>
              <a:gd name="T14" fmla="*/ 234 w 360"/>
              <a:gd name="T15" fmla="*/ 15 h 300"/>
              <a:gd name="T16" fmla="*/ 253 w 360"/>
              <a:gd name="T17" fmla="*/ 0 h 300"/>
              <a:gd name="T18" fmla="*/ 225 w 360"/>
              <a:gd name="T19" fmla="*/ 13 h 300"/>
              <a:gd name="T20" fmla="*/ 230 w 360"/>
              <a:gd name="T21" fmla="*/ 3 h 300"/>
              <a:gd name="T22" fmla="*/ 174 w 360"/>
              <a:gd name="T23" fmla="*/ 90 h 300"/>
              <a:gd name="T24" fmla="*/ 147 w 360"/>
              <a:gd name="T25" fmla="*/ 68 h 300"/>
              <a:gd name="T26" fmla="*/ 54 w 360"/>
              <a:gd name="T27" fmla="*/ 27 h 300"/>
              <a:gd name="T28" fmla="*/ 85 w 360"/>
              <a:gd name="T29" fmla="*/ 72 h 300"/>
              <a:gd name="T30" fmla="*/ 63 w 360"/>
              <a:gd name="T31" fmla="*/ 75 h 300"/>
              <a:gd name="T32" fmla="*/ 103 w 360"/>
              <a:gd name="T33" fmla="*/ 111 h 300"/>
              <a:gd name="T34" fmla="*/ 78 w 360"/>
              <a:gd name="T35" fmla="*/ 121 h 300"/>
              <a:gd name="T36" fmla="*/ 123 w 360"/>
              <a:gd name="T37" fmla="*/ 142 h 300"/>
              <a:gd name="T38" fmla="*/ 134 w 360"/>
              <a:gd name="T39" fmla="*/ 173 h 300"/>
              <a:gd name="T40" fmla="*/ 0 w 360"/>
              <a:gd name="T41" fmla="*/ 177 h 300"/>
              <a:gd name="T42" fmla="*/ 317 w 360"/>
              <a:gd name="T43" fmla="*/ 131 h 300"/>
              <a:gd name="T44" fmla="*/ 360 w 360"/>
              <a:gd name="T45" fmla="*/ 114 h 300"/>
              <a:gd name="T46" fmla="*/ 320 w 360"/>
              <a:gd name="T47" fmla="*/ 110 h 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360" h="300">
                <a:moveTo>
                  <a:pt x="320" y="110"/>
                </a:moveTo>
                <a:cubicBezTo>
                  <a:pt x="340" y="109"/>
                  <a:pt x="354" y="99"/>
                  <a:pt x="359" y="87"/>
                </a:cubicBezTo>
                <a:cubicBezTo>
                  <a:pt x="352" y="91"/>
                  <a:pt x="329" y="96"/>
                  <a:pt x="316" y="92"/>
                </a:cubicBezTo>
                <a:cubicBezTo>
                  <a:pt x="316" y="89"/>
                  <a:pt x="315" y="86"/>
                  <a:pt x="314" y="83"/>
                </a:cubicBezTo>
                <a:cubicBezTo>
                  <a:pt x="305" y="48"/>
                  <a:pt x="272" y="20"/>
                  <a:pt x="238" y="24"/>
                </a:cubicBezTo>
                <a:cubicBezTo>
                  <a:pt x="241" y="23"/>
                  <a:pt x="244" y="21"/>
                  <a:pt x="247" y="21"/>
                </a:cubicBezTo>
                <a:cubicBezTo>
                  <a:pt x="250" y="19"/>
                  <a:pt x="272" y="16"/>
                  <a:pt x="269" y="8"/>
                </a:cubicBezTo>
                <a:cubicBezTo>
                  <a:pt x="266" y="1"/>
                  <a:pt x="239" y="13"/>
                  <a:pt x="234" y="15"/>
                </a:cubicBezTo>
                <a:cubicBezTo>
                  <a:pt x="241" y="12"/>
                  <a:pt x="252" y="8"/>
                  <a:pt x="253" y="0"/>
                </a:cubicBezTo>
                <a:cubicBezTo>
                  <a:pt x="243" y="1"/>
                  <a:pt x="233" y="6"/>
                  <a:pt x="225" y="13"/>
                </a:cubicBezTo>
                <a:cubicBezTo>
                  <a:pt x="228" y="10"/>
                  <a:pt x="230" y="7"/>
                  <a:pt x="230" y="3"/>
                </a:cubicBezTo>
                <a:cubicBezTo>
                  <a:pt x="203" y="20"/>
                  <a:pt x="187" y="55"/>
                  <a:pt x="174" y="90"/>
                </a:cubicBezTo>
                <a:cubicBezTo>
                  <a:pt x="164" y="80"/>
                  <a:pt x="155" y="72"/>
                  <a:pt x="147" y="68"/>
                </a:cubicBezTo>
                <a:cubicBezTo>
                  <a:pt x="124" y="56"/>
                  <a:pt x="97" y="43"/>
                  <a:pt x="54" y="27"/>
                </a:cubicBezTo>
                <a:cubicBezTo>
                  <a:pt x="53" y="41"/>
                  <a:pt x="61" y="60"/>
                  <a:pt x="85" y="72"/>
                </a:cubicBezTo>
                <a:cubicBezTo>
                  <a:pt x="80" y="72"/>
                  <a:pt x="70" y="73"/>
                  <a:pt x="63" y="75"/>
                </a:cubicBezTo>
                <a:cubicBezTo>
                  <a:pt x="66" y="91"/>
                  <a:pt x="76" y="104"/>
                  <a:pt x="103" y="111"/>
                </a:cubicBezTo>
                <a:cubicBezTo>
                  <a:pt x="91" y="112"/>
                  <a:pt x="84" y="114"/>
                  <a:pt x="78" y="121"/>
                </a:cubicBezTo>
                <a:cubicBezTo>
                  <a:pt x="84" y="132"/>
                  <a:pt x="98" y="145"/>
                  <a:pt x="123" y="142"/>
                </a:cubicBezTo>
                <a:cubicBezTo>
                  <a:pt x="95" y="154"/>
                  <a:pt x="111" y="176"/>
                  <a:pt x="134" y="173"/>
                </a:cubicBezTo>
                <a:cubicBezTo>
                  <a:pt x="96" y="213"/>
                  <a:pt x="35" y="210"/>
                  <a:pt x="0" y="177"/>
                </a:cubicBezTo>
                <a:cubicBezTo>
                  <a:pt x="91" y="300"/>
                  <a:pt x="288" y="250"/>
                  <a:pt x="317" y="131"/>
                </a:cubicBezTo>
                <a:cubicBezTo>
                  <a:pt x="339" y="131"/>
                  <a:pt x="352" y="123"/>
                  <a:pt x="360" y="114"/>
                </a:cubicBezTo>
                <a:cubicBezTo>
                  <a:pt x="348" y="117"/>
                  <a:pt x="329" y="114"/>
                  <a:pt x="320" y="110"/>
                </a:cubicBez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9" name="TextBox 23">
            <a:extLst>
              <a:ext uri="{FF2B5EF4-FFF2-40B4-BE49-F238E27FC236}">
                <a16:creationId xmlns:a16="http://schemas.microsoft.com/office/drawing/2014/main" id="{1038A6D1-E3CD-473C-9729-DAFDE766AB08}"/>
              </a:ext>
            </a:extLst>
          </p:cNvPr>
          <p:cNvSpPr txBox="1"/>
          <p:nvPr userDrawn="1"/>
        </p:nvSpPr>
        <p:spPr>
          <a:xfrm>
            <a:off x="4429941" y="2398513"/>
            <a:ext cx="13821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chemeClr val="accent2"/>
                </a:solidFill>
                <a:latin typeface="+mj-lt"/>
              </a:rPr>
              <a:t>600k</a:t>
            </a:r>
          </a:p>
        </p:txBody>
      </p:sp>
      <p:sp>
        <p:nvSpPr>
          <p:cNvPr id="80" name="TextBox 24">
            <a:extLst>
              <a:ext uri="{FF2B5EF4-FFF2-40B4-BE49-F238E27FC236}">
                <a16:creationId xmlns:a16="http://schemas.microsoft.com/office/drawing/2014/main" id="{04B79089-9DEB-4C43-8F7D-BA04E006677E}"/>
              </a:ext>
            </a:extLst>
          </p:cNvPr>
          <p:cNvSpPr txBox="1"/>
          <p:nvPr userDrawn="1"/>
        </p:nvSpPr>
        <p:spPr>
          <a:xfrm>
            <a:off x="4429941" y="2186002"/>
            <a:ext cx="1375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latin typeface="+mj-lt"/>
              </a:rPr>
              <a:t>Total user</a:t>
            </a:r>
          </a:p>
        </p:txBody>
      </p:sp>
      <p:sp>
        <p:nvSpPr>
          <p:cNvPr id="81" name="Oval 8">
            <a:extLst>
              <a:ext uri="{FF2B5EF4-FFF2-40B4-BE49-F238E27FC236}">
                <a16:creationId xmlns:a16="http://schemas.microsoft.com/office/drawing/2014/main" id="{C9076F4E-B276-4386-8028-C8AF7EE9B8A0}"/>
              </a:ext>
            </a:extLst>
          </p:cNvPr>
          <p:cNvSpPr/>
          <p:nvPr userDrawn="1"/>
        </p:nvSpPr>
        <p:spPr>
          <a:xfrm>
            <a:off x="6366257" y="2100702"/>
            <a:ext cx="1090997" cy="1090997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Freeform 22">
            <a:extLst>
              <a:ext uri="{FF2B5EF4-FFF2-40B4-BE49-F238E27FC236}">
                <a16:creationId xmlns:a16="http://schemas.microsoft.com/office/drawing/2014/main" id="{C1948D57-99A5-46BC-9452-B2CD4866D436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6691974" y="2420506"/>
            <a:ext cx="439562" cy="448326"/>
          </a:xfrm>
          <a:custGeom>
            <a:avLst/>
            <a:gdLst>
              <a:gd name="T0" fmla="*/ 91 w 276"/>
              <a:gd name="T1" fmla="*/ 142 h 281"/>
              <a:gd name="T2" fmla="*/ 138 w 276"/>
              <a:gd name="T3" fmla="*/ 95 h 281"/>
              <a:gd name="T4" fmla="*/ 185 w 276"/>
              <a:gd name="T5" fmla="*/ 142 h 281"/>
              <a:gd name="T6" fmla="*/ 138 w 276"/>
              <a:gd name="T7" fmla="*/ 189 h 281"/>
              <a:gd name="T8" fmla="*/ 91 w 276"/>
              <a:gd name="T9" fmla="*/ 142 h 281"/>
              <a:gd name="T10" fmla="*/ 200 w 276"/>
              <a:gd name="T11" fmla="*/ 142 h 281"/>
              <a:gd name="T12" fmla="*/ 138 w 276"/>
              <a:gd name="T13" fmla="*/ 204 h 281"/>
              <a:gd name="T14" fmla="*/ 76 w 276"/>
              <a:gd name="T15" fmla="*/ 142 h 281"/>
              <a:gd name="T16" fmla="*/ 77 w 276"/>
              <a:gd name="T17" fmla="*/ 136 h 281"/>
              <a:gd name="T18" fmla="*/ 0 w 276"/>
              <a:gd name="T19" fmla="*/ 136 h 281"/>
              <a:gd name="T20" fmla="*/ 0 w 276"/>
              <a:gd name="T21" fmla="*/ 227 h 281"/>
              <a:gd name="T22" fmla="*/ 54 w 276"/>
              <a:gd name="T23" fmla="*/ 281 h 281"/>
              <a:gd name="T24" fmla="*/ 222 w 276"/>
              <a:gd name="T25" fmla="*/ 281 h 281"/>
              <a:gd name="T26" fmla="*/ 276 w 276"/>
              <a:gd name="T27" fmla="*/ 227 h 281"/>
              <a:gd name="T28" fmla="*/ 276 w 276"/>
              <a:gd name="T29" fmla="*/ 136 h 281"/>
              <a:gd name="T30" fmla="*/ 199 w 276"/>
              <a:gd name="T31" fmla="*/ 136 h 281"/>
              <a:gd name="T32" fmla="*/ 200 w 276"/>
              <a:gd name="T33" fmla="*/ 142 h 281"/>
              <a:gd name="T34" fmla="*/ 276 w 276"/>
              <a:gd name="T35" fmla="*/ 54 h 281"/>
              <a:gd name="T36" fmla="*/ 276 w 276"/>
              <a:gd name="T37" fmla="*/ 110 h 281"/>
              <a:gd name="T38" fmla="*/ 190 w 276"/>
              <a:gd name="T39" fmla="*/ 110 h 281"/>
              <a:gd name="T40" fmla="*/ 138 w 276"/>
              <a:gd name="T41" fmla="*/ 80 h 281"/>
              <a:gd name="T42" fmla="*/ 86 w 276"/>
              <a:gd name="T43" fmla="*/ 110 h 281"/>
              <a:gd name="T44" fmla="*/ 0 w 276"/>
              <a:gd name="T45" fmla="*/ 110 h 281"/>
              <a:gd name="T46" fmla="*/ 0 w 276"/>
              <a:gd name="T47" fmla="*/ 54 h 281"/>
              <a:gd name="T48" fmla="*/ 42 w 276"/>
              <a:gd name="T49" fmla="*/ 1 h 281"/>
              <a:gd name="T50" fmla="*/ 42 w 276"/>
              <a:gd name="T51" fmla="*/ 69 h 281"/>
              <a:gd name="T52" fmla="*/ 55 w 276"/>
              <a:gd name="T53" fmla="*/ 69 h 281"/>
              <a:gd name="T54" fmla="*/ 55 w 276"/>
              <a:gd name="T55" fmla="*/ 0 h 281"/>
              <a:gd name="T56" fmla="*/ 66 w 276"/>
              <a:gd name="T57" fmla="*/ 0 h 281"/>
              <a:gd name="T58" fmla="*/ 66 w 276"/>
              <a:gd name="T59" fmla="*/ 69 h 281"/>
              <a:gd name="T60" fmla="*/ 80 w 276"/>
              <a:gd name="T61" fmla="*/ 69 h 281"/>
              <a:gd name="T62" fmla="*/ 80 w 276"/>
              <a:gd name="T63" fmla="*/ 0 h 281"/>
              <a:gd name="T64" fmla="*/ 91 w 276"/>
              <a:gd name="T65" fmla="*/ 0 h 281"/>
              <a:gd name="T66" fmla="*/ 91 w 276"/>
              <a:gd name="T67" fmla="*/ 69 h 281"/>
              <a:gd name="T68" fmla="*/ 104 w 276"/>
              <a:gd name="T69" fmla="*/ 69 h 281"/>
              <a:gd name="T70" fmla="*/ 104 w 276"/>
              <a:gd name="T71" fmla="*/ 0 h 281"/>
              <a:gd name="T72" fmla="*/ 222 w 276"/>
              <a:gd name="T73" fmla="*/ 0 h 281"/>
              <a:gd name="T74" fmla="*/ 276 w 276"/>
              <a:gd name="T75" fmla="*/ 54 h 281"/>
              <a:gd name="T76" fmla="*/ 250 w 276"/>
              <a:gd name="T77" fmla="*/ 34 h 281"/>
              <a:gd name="T78" fmla="*/ 241 w 276"/>
              <a:gd name="T79" fmla="*/ 25 h 281"/>
              <a:gd name="T80" fmla="*/ 203 w 276"/>
              <a:gd name="T81" fmla="*/ 25 h 281"/>
              <a:gd name="T82" fmla="*/ 194 w 276"/>
              <a:gd name="T83" fmla="*/ 34 h 281"/>
              <a:gd name="T84" fmla="*/ 194 w 276"/>
              <a:gd name="T85" fmla="*/ 72 h 281"/>
              <a:gd name="T86" fmla="*/ 203 w 276"/>
              <a:gd name="T87" fmla="*/ 81 h 281"/>
              <a:gd name="T88" fmla="*/ 241 w 276"/>
              <a:gd name="T89" fmla="*/ 81 h 281"/>
              <a:gd name="T90" fmla="*/ 250 w 276"/>
              <a:gd name="T91" fmla="*/ 72 h 281"/>
              <a:gd name="T92" fmla="*/ 250 w 276"/>
              <a:gd name="T93" fmla="*/ 34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276" h="281">
                <a:moveTo>
                  <a:pt x="91" y="142"/>
                </a:moveTo>
                <a:cubicBezTo>
                  <a:pt x="91" y="116"/>
                  <a:pt x="112" y="95"/>
                  <a:pt x="138" y="95"/>
                </a:cubicBezTo>
                <a:cubicBezTo>
                  <a:pt x="164" y="95"/>
                  <a:pt x="185" y="116"/>
                  <a:pt x="185" y="142"/>
                </a:cubicBezTo>
                <a:cubicBezTo>
                  <a:pt x="185" y="168"/>
                  <a:pt x="164" y="189"/>
                  <a:pt x="138" y="189"/>
                </a:cubicBezTo>
                <a:cubicBezTo>
                  <a:pt x="112" y="189"/>
                  <a:pt x="91" y="168"/>
                  <a:pt x="91" y="142"/>
                </a:cubicBezTo>
                <a:close/>
                <a:moveTo>
                  <a:pt x="200" y="142"/>
                </a:moveTo>
                <a:cubicBezTo>
                  <a:pt x="200" y="176"/>
                  <a:pt x="172" y="204"/>
                  <a:pt x="138" y="204"/>
                </a:cubicBezTo>
                <a:cubicBezTo>
                  <a:pt x="104" y="204"/>
                  <a:pt x="76" y="176"/>
                  <a:pt x="76" y="142"/>
                </a:cubicBezTo>
                <a:cubicBezTo>
                  <a:pt x="76" y="140"/>
                  <a:pt x="77" y="138"/>
                  <a:pt x="77" y="136"/>
                </a:cubicBezTo>
                <a:cubicBezTo>
                  <a:pt x="0" y="136"/>
                  <a:pt x="0" y="136"/>
                  <a:pt x="0" y="136"/>
                </a:cubicBezTo>
                <a:cubicBezTo>
                  <a:pt x="0" y="227"/>
                  <a:pt x="0" y="227"/>
                  <a:pt x="0" y="227"/>
                </a:cubicBezTo>
                <a:cubicBezTo>
                  <a:pt x="0" y="257"/>
                  <a:pt x="24" y="281"/>
                  <a:pt x="54" y="281"/>
                </a:cubicBezTo>
                <a:cubicBezTo>
                  <a:pt x="222" y="281"/>
                  <a:pt x="222" y="281"/>
                  <a:pt x="222" y="281"/>
                </a:cubicBezTo>
                <a:cubicBezTo>
                  <a:pt x="251" y="281"/>
                  <a:pt x="276" y="257"/>
                  <a:pt x="276" y="227"/>
                </a:cubicBezTo>
                <a:cubicBezTo>
                  <a:pt x="276" y="136"/>
                  <a:pt x="276" y="136"/>
                  <a:pt x="276" y="136"/>
                </a:cubicBezTo>
                <a:cubicBezTo>
                  <a:pt x="199" y="136"/>
                  <a:pt x="199" y="136"/>
                  <a:pt x="199" y="136"/>
                </a:cubicBezTo>
                <a:cubicBezTo>
                  <a:pt x="199" y="138"/>
                  <a:pt x="200" y="140"/>
                  <a:pt x="200" y="142"/>
                </a:cubicBezTo>
                <a:close/>
                <a:moveTo>
                  <a:pt x="276" y="54"/>
                </a:moveTo>
                <a:cubicBezTo>
                  <a:pt x="276" y="110"/>
                  <a:pt x="276" y="110"/>
                  <a:pt x="276" y="110"/>
                </a:cubicBezTo>
                <a:cubicBezTo>
                  <a:pt x="190" y="110"/>
                  <a:pt x="190" y="110"/>
                  <a:pt x="190" y="110"/>
                </a:cubicBezTo>
                <a:cubicBezTo>
                  <a:pt x="179" y="92"/>
                  <a:pt x="160" y="80"/>
                  <a:pt x="138" y="80"/>
                </a:cubicBezTo>
                <a:cubicBezTo>
                  <a:pt x="116" y="80"/>
                  <a:pt x="97" y="92"/>
                  <a:pt x="86" y="110"/>
                </a:cubicBezTo>
                <a:cubicBezTo>
                  <a:pt x="0" y="110"/>
                  <a:pt x="0" y="110"/>
                  <a:pt x="0" y="1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28"/>
                  <a:pt x="18" y="7"/>
                  <a:pt x="42" y="1"/>
                </a:cubicBezTo>
                <a:cubicBezTo>
                  <a:pt x="42" y="69"/>
                  <a:pt x="42" y="69"/>
                  <a:pt x="42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5" y="0"/>
                  <a:pt x="55" y="0"/>
                  <a:pt x="55" y="0"/>
                </a:cubicBezTo>
                <a:cubicBezTo>
                  <a:pt x="66" y="0"/>
                  <a:pt x="66" y="0"/>
                  <a:pt x="66" y="0"/>
                </a:cubicBezTo>
                <a:cubicBezTo>
                  <a:pt x="66" y="69"/>
                  <a:pt x="66" y="69"/>
                  <a:pt x="66" y="69"/>
                </a:cubicBezTo>
                <a:cubicBezTo>
                  <a:pt x="80" y="69"/>
                  <a:pt x="80" y="69"/>
                  <a:pt x="80" y="69"/>
                </a:cubicBezTo>
                <a:cubicBezTo>
                  <a:pt x="80" y="0"/>
                  <a:pt x="80" y="0"/>
                  <a:pt x="80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69"/>
                  <a:pt x="91" y="69"/>
                  <a:pt x="91" y="69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4" y="0"/>
                  <a:pt x="104" y="0"/>
                  <a:pt x="104" y="0"/>
                </a:cubicBezTo>
                <a:cubicBezTo>
                  <a:pt x="222" y="0"/>
                  <a:pt x="222" y="0"/>
                  <a:pt x="222" y="0"/>
                </a:cubicBezTo>
                <a:cubicBezTo>
                  <a:pt x="251" y="0"/>
                  <a:pt x="276" y="24"/>
                  <a:pt x="276" y="54"/>
                </a:cubicBezTo>
                <a:close/>
                <a:moveTo>
                  <a:pt x="250" y="34"/>
                </a:moveTo>
                <a:cubicBezTo>
                  <a:pt x="250" y="29"/>
                  <a:pt x="246" y="25"/>
                  <a:pt x="241" y="25"/>
                </a:cubicBezTo>
                <a:cubicBezTo>
                  <a:pt x="203" y="25"/>
                  <a:pt x="203" y="25"/>
                  <a:pt x="203" y="25"/>
                </a:cubicBezTo>
                <a:cubicBezTo>
                  <a:pt x="198" y="25"/>
                  <a:pt x="194" y="29"/>
                  <a:pt x="194" y="34"/>
                </a:cubicBezTo>
                <a:cubicBezTo>
                  <a:pt x="194" y="72"/>
                  <a:pt x="194" y="72"/>
                  <a:pt x="194" y="72"/>
                </a:cubicBezTo>
                <a:cubicBezTo>
                  <a:pt x="194" y="77"/>
                  <a:pt x="198" y="81"/>
                  <a:pt x="203" y="81"/>
                </a:cubicBezTo>
                <a:cubicBezTo>
                  <a:pt x="241" y="81"/>
                  <a:pt x="241" y="81"/>
                  <a:pt x="241" y="81"/>
                </a:cubicBezTo>
                <a:cubicBezTo>
                  <a:pt x="246" y="81"/>
                  <a:pt x="250" y="77"/>
                  <a:pt x="250" y="72"/>
                </a:cubicBezTo>
                <a:lnTo>
                  <a:pt x="250" y="34"/>
                </a:lnTo>
                <a:close/>
              </a:path>
            </a:pathLst>
          </a:cu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3" name="TextBox 33">
            <a:extLst>
              <a:ext uri="{FF2B5EF4-FFF2-40B4-BE49-F238E27FC236}">
                <a16:creationId xmlns:a16="http://schemas.microsoft.com/office/drawing/2014/main" id="{D9643370-CCE7-460F-9889-5F943E10A5EE}"/>
              </a:ext>
            </a:extLst>
          </p:cNvPr>
          <p:cNvSpPr txBox="1"/>
          <p:nvPr userDrawn="1"/>
        </p:nvSpPr>
        <p:spPr>
          <a:xfrm>
            <a:off x="7464887" y="2398513"/>
            <a:ext cx="13821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chemeClr val="accent3"/>
                </a:solidFill>
                <a:latin typeface="+mj-lt"/>
              </a:rPr>
              <a:t>900k</a:t>
            </a:r>
          </a:p>
        </p:txBody>
      </p:sp>
      <p:sp>
        <p:nvSpPr>
          <p:cNvPr id="84" name="TextBox 34">
            <a:extLst>
              <a:ext uri="{FF2B5EF4-FFF2-40B4-BE49-F238E27FC236}">
                <a16:creationId xmlns:a16="http://schemas.microsoft.com/office/drawing/2014/main" id="{FD6C3B51-430D-4880-84E3-FA7435165E94}"/>
              </a:ext>
            </a:extLst>
          </p:cNvPr>
          <p:cNvSpPr txBox="1"/>
          <p:nvPr userDrawn="1"/>
        </p:nvSpPr>
        <p:spPr>
          <a:xfrm>
            <a:off x="7464887" y="2186002"/>
            <a:ext cx="1375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latin typeface="+mj-lt"/>
              </a:rPr>
              <a:t>Total user</a:t>
            </a:r>
          </a:p>
        </p:txBody>
      </p:sp>
      <p:sp>
        <p:nvSpPr>
          <p:cNvPr id="85" name="Oval 9">
            <a:extLst>
              <a:ext uri="{FF2B5EF4-FFF2-40B4-BE49-F238E27FC236}">
                <a16:creationId xmlns:a16="http://schemas.microsoft.com/office/drawing/2014/main" id="{F439CE7E-7995-4357-8C83-CE6FE1B865A3}"/>
              </a:ext>
            </a:extLst>
          </p:cNvPr>
          <p:cNvSpPr/>
          <p:nvPr userDrawn="1"/>
        </p:nvSpPr>
        <p:spPr>
          <a:xfrm>
            <a:off x="9401204" y="2100702"/>
            <a:ext cx="1090997" cy="1090997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Freeform 34">
            <a:extLst>
              <a:ext uri="{FF2B5EF4-FFF2-40B4-BE49-F238E27FC236}">
                <a16:creationId xmlns:a16="http://schemas.microsoft.com/office/drawing/2014/main" id="{0679109B-C48A-4227-9721-4DCB42EC806F}"/>
              </a:ext>
            </a:extLst>
          </p:cNvPr>
          <p:cNvSpPr>
            <a:spLocks noEditPoints="1"/>
          </p:cNvSpPr>
          <p:nvPr userDrawn="1"/>
        </p:nvSpPr>
        <p:spPr bwMode="auto">
          <a:xfrm>
            <a:off x="9693443" y="2404140"/>
            <a:ext cx="506518" cy="484121"/>
          </a:xfrm>
          <a:custGeom>
            <a:avLst/>
            <a:gdLst>
              <a:gd name="T0" fmla="*/ 360 w 360"/>
              <a:gd name="T1" fmla="*/ 211 h 344"/>
              <a:gd name="T2" fmla="*/ 360 w 360"/>
              <a:gd name="T3" fmla="*/ 344 h 344"/>
              <a:gd name="T4" fmla="*/ 283 w 360"/>
              <a:gd name="T5" fmla="*/ 344 h 344"/>
              <a:gd name="T6" fmla="*/ 283 w 360"/>
              <a:gd name="T7" fmla="*/ 220 h 344"/>
              <a:gd name="T8" fmla="*/ 244 w 360"/>
              <a:gd name="T9" fmla="*/ 167 h 344"/>
              <a:gd name="T10" fmla="*/ 204 w 360"/>
              <a:gd name="T11" fmla="*/ 196 h 344"/>
              <a:gd name="T12" fmla="*/ 202 w 360"/>
              <a:gd name="T13" fmla="*/ 214 h 344"/>
              <a:gd name="T14" fmla="*/ 202 w 360"/>
              <a:gd name="T15" fmla="*/ 344 h 344"/>
              <a:gd name="T16" fmla="*/ 124 w 360"/>
              <a:gd name="T17" fmla="*/ 344 h 344"/>
              <a:gd name="T18" fmla="*/ 124 w 360"/>
              <a:gd name="T19" fmla="*/ 112 h 344"/>
              <a:gd name="T20" fmla="*/ 202 w 360"/>
              <a:gd name="T21" fmla="*/ 112 h 344"/>
              <a:gd name="T22" fmla="*/ 202 w 360"/>
              <a:gd name="T23" fmla="*/ 145 h 344"/>
              <a:gd name="T24" fmla="*/ 201 w 360"/>
              <a:gd name="T25" fmla="*/ 146 h 344"/>
              <a:gd name="T26" fmla="*/ 202 w 360"/>
              <a:gd name="T27" fmla="*/ 146 h 344"/>
              <a:gd name="T28" fmla="*/ 202 w 360"/>
              <a:gd name="T29" fmla="*/ 145 h 344"/>
              <a:gd name="T30" fmla="*/ 271 w 360"/>
              <a:gd name="T31" fmla="*/ 106 h 344"/>
              <a:gd name="T32" fmla="*/ 360 w 360"/>
              <a:gd name="T33" fmla="*/ 211 h 344"/>
              <a:gd name="T34" fmla="*/ 44 w 360"/>
              <a:gd name="T35" fmla="*/ 0 h 344"/>
              <a:gd name="T36" fmla="*/ 0 w 360"/>
              <a:gd name="T37" fmla="*/ 40 h 344"/>
              <a:gd name="T38" fmla="*/ 43 w 360"/>
              <a:gd name="T39" fmla="*/ 80 h 344"/>
              <a:gd name="T40" fmla="*/ 43 w 360"/>
              <a:gd name="T41" fmla="*/ 80 h 344"/>
              <a:gd name="T42" fmla="*/ 87 w 360"/>
              <a:gd name="T43" fmla="*/ 40 h 344"/>
              <a:gd name="T44" fmla="*/ 44 w 360"/>
              <a:gd name="T45" fmla="*/ 0 h 344"/>
              <a:gd name="T46" fmla="*/ 5 w 360"/>
              <a:gd name="T47" fmla="*/ 344 h 344"/>
              <a:gd name="T48" fmla="*/ 82 w 360"/>
              <a:gd name="T49" fmla="*/ 344 h 344"/>
              <a:gd name="T50" fmla="*/ 82 w 360"/>
              <a:gd name="T51" fmla="*/ 112 h 344"/>
              <a:gd name="T52" fmla="*/ 5 w 360"/>
              <a:gd name="T53" fmla="*/ 112 h 344"/>
              <a:gd name="T54" fmla="*/ 5 w 360"/>
              <a:gd name="T55" fmla="*/ 344 h 3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360" h="344">
                <a:moveTo>
                  <a:pt x="360" y="211"/>
                </a:moveTo>
                <a:cubicBezTo>
                  <a:pt x="360" y="344"/>
                  <a:pt x="360" y="344"/>
                  <a:pt x="360" y="344"/>
                </a:cubicBezTo>
                <a:cubicBezTo>
                  <a:pt x="283" y="344"/>
                  <a:pt x="283" y="344"/>
                  <a:pt x="283" y="344"/>
                </a:cubicBezTo>
                <a:cubicBezTo>
                  <a:pt x="283" y="220"/>
                  <a:pt x="283" y="220"/>
                  <a:pt x="283" y="220"/>
                </a:cubicBezTo>
                <a:cubicBezTo>
                  <a:pt x="283" y="189"/>
                  <a:pt x="272" y="167"/>
                  <a:pt x="244" y="167"/>
                </a:cubicBezTo>
                <a:cubicBezTo>
                  <a:pt x="222" y="167"/>
                  <a:pt x="210" y="182"/>
                  <a:pt x="204" y="196"/>
                </a:cubicBezTo>
                <a:cubicBezTo>
                  <a:pt x="202" y="201"/>
                  <a:pt x="202" y="207"/>
                  <a:pt x="202" y="214"/>
                </a:cubicBezTo>
                <a:cubicBezTo>
                  <a:pt x="202" y="344"/>
                  <a:pt x="202" y="344"/>
                  <a:pt x="202" y="344"/>
                </a:cubicBezTo>
                <a:cubicBezTo>
                  <a:pt x="124" y="344"/>
                  <a:pt x="124" y="344"/>
                  <a:pt x="124" y="344"/>
                </a:cubicBezTo>
                <a:cubicBezTo>
                  <a:pt x="124" y="344"/>
                  <a:pt x="125" y="134"/>
                  <a:pt x="124" y="112"/>
                </a:cubicBezTo>
                <a:cubicBezTo>
                  <a:pt x="202" y="112"/>
                  <a:pt x="202" y="112"/>
                  <a:pt x="202" y="112"/>
                </a:cubicBezTo>
                <a:cubicBezTo>
                  <a:pt x="202" y="145"/>
                  <a:pt x="202" y="145"/>
                  <a:pt x="202" y="145"/>
                </a:cubicBezTo>
                <a:cubicBezTo>
                  <a:pt x="201" y="146"/>
                  <a:pt x="201" y="146"/>
                  <a:pt x="201" y="146"/>
                </a:cubicBezTo>
                <a:cubicBezTo>
                  <a:pt x="202" y="146"/>
                  <a:pt x="202" y="146"/>
                  <a:pt x="202" y="146"/>
                </a:cubicBezTo>
                <a:cubicBezTo>
                  <a:pt x="202" y="145"/>
                  <a:pt x="202" y="145"/>
                  <a:pt x="202" y="145"/>
                </a:cubicBezTo>
                <a:cubicBezTo>
                  <a:pt x="212" y="129"/>
                  <a:pt x="230" y="106"/>
                  <a:pt x="271" y="106"/>
                </a:cubicBezTo>
                <a:cubicBezTo>
                  <a:pt x="322" y="106"/>
                  <a:pt x="360" y="140"/>
                  <a:pt x="360" y="211"/>
                </a:cubicBezTo>
                <a:close/>
                <a:moveTo>
                  <a:pt x="44" y="0"/>
                </a:moveTo>
                <a:cubicBezTo>
                  <a:pt x="17" y="0"/>
                  <a:pt x="0" y="17"/>
                  <a:pt x="0" y="40"/>
                </a:cubicBezTo>
                <a:cubicBezTo>
                  <a:pt x="0" y="62"/>
                  <a:pt x="17" y="80"/>
                  <a:pt x="43" y="80"/>
                </a:cubicBezTo>
                <a:cubicBezTo>
                  <a:pt x="43" y="80"/>
                  <a:pt x="43" y="80"/>
                  <a:pt x="43" y="80"/>
                </a:cubicBezTo>
                <a:cubicBezTo>
                  <a:pt x="70" y="80"/>
                  <a:pt x="87" y="62"/>
                  <a:pt x="87" y="40"/>
                </a:cubicBezTo>
                <a:cubicBezTo>
                  <a:pt x="86" y="17"/>
                  <a:pt x="70" y="0"/>
                  <a:pt x="44" y="0"/>
                </a:cubicBezTo>
                <a:close/>
                <a:moveTo>
                  <a:pt x="5" y="344"/>
                </a:moveTo>
                <a:cubicBezTo>
                  <a:pt x="82" y="344"/>
                  <a:pt x="82" y="344"/>
                  <a:pt x="82" y="344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5" y="112"/>
                  <a:pt x="5" y="112"/>
                  <a:pt x="5" y="112"/>
                </a:cubicBezTo>
                <a:lnTo>
                  <a:pt x="5" y="344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87" name="TextBox 35">
            <a:extLst>
              <a:ext uri="{FF2B5EF4-FFF2-40B4-BE49-F238E27FC236}">
                <a16:creationId xmlns:a16="http://schemas.microsoft.com/office/drawing/2014/main" id="{76C6DC9D-2671-4A77-A148-F1427D81FDE1}"/>
              </a:ext>
            </a:extLst>
          </p:cNvPr>
          <p:cNvSpPr txBox="1"/>
          <p:nvPr userDrawn="1"/>
        </p:nvSpPr>
        <p:spPr>
          <a:xfrm>
            <a:off x="10498354" y="2398513"/>
            <a:ext cx="138211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>
                <a:solidFill>
                  <a:schemeClr val="accent4"/>
                </a:solidFill>
                <a:latin typeface="+mj-lt"/>
              </a:rPr>
              <a:t>500k</a:t>
            </a:r>
          </a:p>
        </p:txBody>
      </p:sp>
      <p:sp>
        <p:nvSpPr>
          <p:cNvPr id="88" name="TextBox 36">
            <a:extLst>
              <a:ext uri="{FF2B5EF4-FFF2-40B4-BE49-F238E27FC236}">
                <a16:creationId xmlns:a16="http://schemas.microsoft.com/office/drawing/2014/main" id="{0F9CBBC8-4451-4C9F-B251-3B5E7CAA2A66}"/>
              </a:ext>
            </a:extLst>
          </p:cNvPr>
          <p:cNvSpPr txBox="1"/>
          <p:nvPr userDrawn="1"/>
        </p:nvSpPr>
        <p:spPr>
          <a:xfrm>
            <a:off x="10498354" y="2186002"/>
            <a:ext cx="137534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>
                <a:latin typeface="+mj-lt"/>
              </a:rPr>
              <a:t>Total user</a:t>
            </a:r>
          </a:p>
        </p:txBody>
      </p:sp>
    </p:spTree>
    <p:extLst>
      <p:ext uri="{BB962C8B-B14F-4D97-AF65-F5344CB8AC3E}">
        <p14:creationId xmlns:p14="http://schemas.microsoft.com/office/powerpoint/2010/main" val="813863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>
                                            <p:graphicEl>
                                              <a:chart seriesIdx="-3" categoryIdx="-3" bldStep="gridLegend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6">
                                            <p:graphicEl>
                                              <a:chart seriesIdx="0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>
                                            <p:graphicEl>
                                              <a:chart seriesIdx="1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6">
                                            <p:graphicEl>
                                              <a:chart seriesIdx="2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6">
                                            <p:graphicEl>
                                              <a:chart seriesIdx="3" categoryIdx="-4" bldStep="series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Graphic spid="36" grpId="0">
        <p:bldSub>
          <a:bldChart bld="series"/>
        </p:bldSub>
      </p:bldGraphic>
      <p:bldP spid="37" grpId="0"/>
      <p:bldP spid="38" grpId="0"/>
      <p:bldP spid="39" grpId="0"/>
      <p:bldP spid="73" grpId="0" animBg="1"/>
      <p:bldP spid="74" grpId="0" animBg="1"/>
      <p:bldP spid="75" grpId="0"/>
      <p:bldP spid="76" grpId="0"/>
      <p:bldP spid="77" grpId="0" animBg="1"/>
      <p:bldP spid="78" grpId="0" animBg="1"/>
      <p:bldP spid="79" grpId="0"/>
      <p:bldP spid="80" grpId="0"/>
      <p:bldP spid="81" grpId="0" animBg="1"/>
      <p:bldP spid="82" grpId="0" animBg="1"/>
      <p:bldP spid="83" grpId="0"/>
      <p:bldP spid="84" grpId="0"/>
      <p:bldP spid="85" grpId="0" animBg="1"/>
      <p:bldP spid="86" grpId="0" animBg="1"/>
      <p:bldP spid="87" grpId="0"/>
      <p:bldP spid="88" grpId="0"/>
    </p:bld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er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Marcador de posición de imagen 13">
            <a:extLst>
              <a:ext uri="{FF2B5EF4-FFF2-40B4-BE49-F238E27FC236}">
                <a16:creationId xmlns:a16="http://schemas.microsoft.com/office/drawing/2014/main" id="{FCEF600F-01BE-4504-8326-7B10342562D8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-4545" y="0"/>
            <a:ext cx="8025314" cy="6862024"/>
          </a:xfrm>
          <a:prstGeom prst="homePlate">
            <a:avLst>
              <a:gd name="adj" fmla="val 23779"/>
            </a:avLst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s-ES"/>
              <a:t>Haz clic en el icono para insertar una imagen de cierre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23D9125-9CB4-4254-B129-FA919BA5CA87}"/>
              </a:ext>
            </a:extLst>
          </p:cNvPr>
          <p:cNvSpPr txBox="1"/>
          <p:nvPr userDrawn="1"/>
        </p:nvSpPr>
        <p:spPr>
          <a:xfrm>
            <a:off x="7570646" y="552007"/>
            <a:ext cx="616340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>
                <a:solidFill>
                  <a:srgbClr val="3C3C3C"/>
                </a:solidFill>
                <a:latin typeface="Century Gothic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contacto@fresnoconsulting.es</a:t>
            </a:r>
            <a:endParaRPr lang="es-ES">
              <a:solidFill>
                <a:srgbClr val="3C3C3C"/>
              </a:solidFill>
              <a:latin typeface="Century Gothic" pitchFamily="34" charset="0"/>
            </a:endParaRP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5DB779DD-750C-4D6F-A622-E18EFE4910BF}"/>
              </a:ext>
            </a:extLst>
          </p:cNvPr>
          <p:cNvGrpSpPr/>
          <p:nvPr userDrawn="1"/>
        </p:nvGrpSpPr>
        <p:grpSpPr>
          <a:xfrm>
            <a:off x="11136934" y="1438269"/>
            <a:ext cx="610119" cy="610119"/>
            <a:chOff x="367882" y="3118117"/>
            <a:chExt cx="610119" cy="610119"/>
          </a:xfrm>
        </p:grpSpPr>
        <p:sp>
          <p:nvSpPr>
            <p:cNvPr id="21" name="Elipse 20">
              <a:extLst>
                <a:ext uri="{FF2B5EF4-FFF2-40B4-BE49-F238E27FC236}">
                  <a16:creationId xmlns:a16="http://schemas.microsoft.com/office/drawing/2014/main" id="{A81F5D7E-26D4-48EC-BFC6-A07914E7927D}"/>
                </a:ext>
              </a:extLst>
            </p:cNvPr>
            <p:cNvSpPr/>
            <p:nvPr userDrawn="1"/>
          </p:nvSpPr>
          <p:spPr>
            <a:xfrm>
              <a:off x="367882" y="3118117"/>
              <a:ext cx="610119" cy="610119"/>
            </a:xfrm>
            <a:prstGeom prst="ellipse">
              <a:avLst/>
            </a:prstGeom>
            <a:solidFill>
              <a:srgbClr val="1F9B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7" name="Freeform 49">
              <a:extLst>
                <a:ext uri="{FF2B5EF4-FFF2-40B4-BE49-F238E27FC236}">
                  <a16:creationId xmlns:a16="http://schemas.microsoft.com/office/drawing/2014/main" id="{9441A77D-060E-4EA3-8E15-BD41E4C097D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43699" y="3238075"/>
              <a:ext cx="463550" cy="377825"/>
            </a:xfrm>
            <a:custGeom>
              <a:avLst/>
              <a:gdLst>
                <a:gd name="T0" fmla="*/ 1167 w 1286"/>
                <a:gd name="T1" fmla="*/ 817 h 1051"/>
                <a:gd name="T2" fmla="*/ 1167 w 1286"/>
                <a:gd name="T3" fmla="*/ 118 h 1051"/>
                <a:gd name="T4" fmla="*/ 118 w 1286"/>
                <a:gd name="T5" fmla="*/ 118 h 1051"/>
                <a:gd name="T6" fmla="*/ 118 w 1286"/>
                <a:gd name="T7" fmla="*/ 817 h 1051"/>
                <a:gd name="T8" fmla="*/ 1167 w 1286"/>
                <a:gd name="T9" fmla="*/ 817 h 1051"/>
                <a:gd name="T10" fmla="*/ 1167 w 1286"/>
                <a:gd name="T11" fmla="*/ 0 h 1051"/>
                <a:gd name="T12" fmla="*/ 1285 w 1286"/>
                <a:gd name="T13" fmla="*/ 118 h 1051"/>
                <a:gd name="T14" fmla="*/ 1282 w 1286"/>
                <a:gd name="T15" fmla="*/ 817 h 1051"/>
                <a:gd name="T16" fmla="*/ 1167 w 1286"/>
                <a:gd name="T17" fmla="*/ 932 h 1051"/>
                <a:gd name="T18" fmla="*/ 875 w 1286"/>
                <a:gd name="T19" fmla="*/ 932 h 1051"/>
                <a:gd name="T20" fmla="*/ 875 w 1286"/>
                <a:gd name="T21" fmla="*/ 1050 h 1051"/>
                <a:gd name="T22" fmla="*/ 410 w 1286"/>
                <a:gd name="T23" fmla="*/ 1050 h 1051"/>
                <a:gd name="T24" fmla="*/ 410 w 1286"/>
                <a:gd name="T25" fmla="*/ 932 h 1051"/>
                <a:gd name="T26" fmla="*/ 118 w 1286"/>
                <a:gd name="T27" fmla="*/ 932 h 1051"/>
                <a:gd name="T28" fmla="*/ 0 w 1286"/>
                <a:gd name="T29" fmla="*/ 817 h 1051"/>
                <a:gd name="T30" fmla="*/ 0 w 1286"/>
                <a:gd name="T31" fmla="*/ 118 h 1051"/>
                <a:gd name="T32" fmla="*/ 118 w 1286"/>
                <a:gd name="T33" fmla="*/ 0 h 1051"/>
                <a:gd name="T34" fmla="*/ 1167 w 1286"/>
                <a:gd name="T35" fmla="*/ 0 h 10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86" h="1051">
                  <a:moveTo>
                    <a:pt x="1167" y="817"/>
                  </a:moveTo>
                  <a:lnTo>
                    <a:pt x="1167" y="118"/>
                  </a:lnTo>
                  <a:lnTo>
                    <a:pt x="118" y="118"/>
                  </a:lnTo>
                  <a:lnTo>
                    <a:pt x="118" y="817"/>
                  </a:lnTo>
                  <a:lnTo>
                    <a:pt x="1167" y="817"/>
                  </a:lnTo>
                  <a:close/>
                  <a:moveTo>
                    <a:pt x="1167" y="0"/>
                  </a:moveTo>
                  <a:cubicBezTo>
                    <a:pt x="1230" y="0"/>
                    <a:pt x="1285" y="52"/>
                    <a:pt x="1285" y="118"/>
                  </a:cubicBezTo>
                  <a:lnTo>
                    <a:pt x="1282" y="817"/>
                  </a:lnTo>
                  <a:cubicBezTo>
                    <a:pt x="1282" y="880"/>
                    <a:pt x="1230" y="932"/>
                    <a:pt x="1167" y="932"/>
                  </a:cubicBezTo>
                  <a:lnTo>
                    <a:pt x="875" y="932"/>
                  </a:lnTo>
                  <a:lnTo>
                    <a:pt x="875" y="1050"/>
                  </a:lnTo>
                  <a:lnTo>
                    <a:pt x="410" y="1050"/>
                  </a:lnTo>
                  <a:lnTo>
                    <a:pt x="410" y="932"/>
                  </a:lnTo>
                  <a:lnTo>
                    <a:pt x="118" y="932"/>
                  </a:lnTo>
                  <a:cubicBezTo>
                    <a:pt x="52" y="932"/>
                    <a:pt x="0" y="880"/>
                    <a:pt x="0" y="817"/>
                  </a:cubicBezTo>
                  <a:lnTo>
                    <a:pt x="0" y="118"/>
                  </a:lnTo>
                  <a:cubicBezTo>
                    <a:pt x="0" y="52"/>
                    <a:pt x="52" y="0"/>
                    <a:pt x="118" y="0"/>
                  </a:cubicBezTo>
                  <a:lnTo>
                    <a:pt x="116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1pPr>
              <a:lvl2pPr marL="742950" indent="-28575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2pPr>
              <a:lvl3pPr marL="11430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3pPr>
              <a:lvl4pPr marL="16002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4pPr>
              <a:lvl5pPr marL="20574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5pPr>
              <a:lvl6pPr marL="22860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6pPr>
              <a:lvl7pPr marL="27432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7pPr>
              <a:lvl8pPr marL="32004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8pPr>
              <a:lvl9pPr marL="36576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6" name="Grupo 5">
            <a:extLst>
              <a:ext uri="{FF2B5EF4-FFF2-40B4-BE49-F238E27FC236}">
                <a16:creationId xmlns:a16="http://schemas.microsoft.com/office/drawing/2014/main" id="{97D1B104-F6EA-4839-8B50-8A55DE222073}"/>
              </a:ext>
            </a:extLst>
          </p:cNvPr>
          <p:cNvGrpSpPr/>
          <p:nvPr userDrawn="1"/>
        </p:nvGrpSpPr>
        <p:grpSpPr>
          <a:xfrm>
            <a:off x="11136934" y="2418002"/>
            <a:ext cx="610119" cy="610119"/>
            <a:chOff x="370414" y="1977186"/>
            <a:chExt cx="610119" cy="610119"/>
          </a:xfrm>
        </p:grpSpPr>
        <p:sp>
          <p:nvSpPr>
            <p:cNvPr id="3" name="Elipse 2">
              <a:extLst>
                <a:ext uri="{FF2B5EF4-FFF2-40B4-BE49-F238E27FC236}">
                  <a16:creationId xmlns:a16="http://schemas.microsoft.com/office/drawing/2014/main" id="{F9D94BDF-718E-41E1-8D11-4E55595C2DFD}"/>
                </a:ext>
              </a:extLst>
            </p:cNvPr>
            <p:cNvSpPr/>
            <p:nvPr userDrawn="1"/>
          </p:nvSpPr>
          <p:spPr>
            <a:xfrm>
              <a:off x="370414" y="1977186"/>
              <a:ext cx="610119" cy="610119"/>
            </a:xfrm>
            <a:prstGeom prst="ellipse">
              <a:avLst/>
            </a:prstGeom>
            <a:solidFill>
              <a:srgbClr val="1F9B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8" name="Freeform 59">
              <a:extLst>
                <a:ext uri="{FF2B5EF4-FFF2-40B4-BE49-F238E27FC236}">
                  <a16:creationId xmlns:a16="http://schemas.microsoft.com/office/drawing/2014/main" id="{239C397C-9BB0-441A-9B65-0756FD31F1D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84030" y="2093334"/>
              <a:ext cx="377825" cy="377825"/>
            </a:xfrm>
            <a:custGeom>
              <a:avLst/>
              <a:gdLst>
                <a:gd name="T0" fmla="*/ 210 w 1050"/>
                <a:gd name="T1" fmla="*/ 453 h 1050"/>
                <a:gd name="T2" fmla="*/ 595 w 1050"/>
                <a:gd name="T3" fmla="*/ 839 h 1050"/>
                <a:gd name="T4" fmla="*/ 724 w 1050"/>
                <a:gd name="T5" fmla="*/ 710 h 1050"/>
                <a:gd name="T6" fmla="*/ 784 w 1050"/>
                <a:gd name="T7" fmla="*/ 696 h 1050"/>
                <a:gd name="T8" fmla="*/ 992 w 1050"/>
                <a:gd name="T9" fmla="*/ 729 h 1050"/>
                <a:gd name="T10" fmla="*/ 1049 w 1050"/>
                <a:gd name="T11" fmla="*/ 787 h 1050"/>
                <a:gd name="T12" fmla="*/ 1049 w 1050"/>
                <a:gd name="T13" fmla="*/ 992 h 1050"/>
                <a:gd name="T14" fmla="*/ 992 w 1050"/>
                <a:gd name="T15" fmla="*/ 1049 h 1050"/>
                <a:gd name="T16" fmla="*/ 0 w 1050"/>
                <a:gd name="T17" fmla="*/ 57 h 1050"/>
                <a:gd name="T18" fmla="*/ 57 w 1050"/>
                <a:gd name="T19" fmla="*/ 0 h 1050"/>
                <a:gd name="T20" fmla="*/ 262 w 1050"/>
                <a:gd name="T21" fmla="*/ 0 h 1050"/>
                <a:gd name="T22" fmla="*/ 319 w 1050"/>
                <a:gd name="T23" fmla="*/ 57 h 1050"/>
                <a:gd name="T24" fmla="*/ 352 w 1050"/>
                <a:gd name="T25" fmla="*/ 265 h 1050"/>
                <a:gd name="T26" fmla="*/ 339 w 1050"/>
                <a:gd name="T27" fmla="*/ 325 h 1050"/>
                <a:gd name="T28" fmla="*/ 210 w 1050"/>
                <a:gd name="T29" fmla="*/ 453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50" h="1050">
                  <a:moveTo>
                    <a:pt x="210" y="453"/>
                  </a:moveTo>
                  <a:cubicBezTo>
                    <a:pt x="295" y="617"/>
                    <a:pt x="431" y="754"/>
                    <a:pt x="595" y="839"/>
                  </a:cubicBezTo>
                  <a:lnTo>
                    <a:pt x="724" y="710"/>
                  </a:lnTo>
                  <a:cubicBezTo>
                    <a:pt x="740" y="694"/>
                    <a:pt x="765" y="688"/>
                    <a:pt x="784" y="696"/>
                  </a:cubicBezTo>
                  <a:cubicBezTo>
                    <a:pt x="850" y="718"/>
                    <a:pt x="921" y="729"/>
                    <a:pt x="992" y="729"/>
                  </a:cubicBezTo>
                  <a:cubicBezTo>
                    <a:pt x="1024" y="729"/>
                    <a:pt x="1049" y="754"/>
                    <a:pt x="1049" y="787"/>
                  </a:cubicBezTo>
                  <a:lnTo>
                    <a:pt x="1049" y="992"/>
                  </a:lnTo>
                  <a:cubicBezTo>
                    <a:pt x="1049" y="1024"/>
                    <a:pt x="1024" y="1049"/>
                    <a:pt x="992" y="1049"/>
                  </a:cubicBezTo>
                  <a:cubicBezTo>
                    <a:pt x="445" y="1049"/>
                    <a:pt x="0" y="604"/>
                    <a:pt x="0" y="57"/>
                  </a:cubicBezTo>
                  <a:cubicBezTo>
                    <a:pt x="0" y="24"/>
                    <a:pt x="24" y="0"/>
                    <a:pt x="57" y="0"/>
                  </a:cubicBezTo>
                  <a:lnTo>
                    <a:pt x="262" y="0"/>
                  </a:lnTo>
                  <a:cubicBezTo>
                    <a:pt x="295" y="0"/>
                    <a:pt x="319" y="24"/>
                    <a:pt x="319" y="57"/>
                  </a:cubicBezTo>
                  <a:cubicBezTo>
                    <a:pt x="319" y="131"/>
                    <a:pt x="330" y="199"/>
                    <a:pt x="352" y="265"/>
                  </a:cubicBezTo>
                  <a:cubicBezTo>
                    <a:pt x="358" y="284"/>
                    <a:pt x="355" y="308"/>
                    <a:pt x="339" y="325"/>
                  </a:cubicBezTo>
                  <a:lnTo>
                    <a:pt x="210" y="453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1pPr>
              <a:lvl2pPr marL="742950" indent="-28575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2pPr>
              <a:lvl3pPr marL="11430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3pPr>
              <a:lvl4pPr marL="16002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4pPr>
              <a:lvl5pPr marL="20574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5pPr>
              <a:lvl6pPr marL="22860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6pPr>
              <a:lvl7pPr marL="27432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7pPr>
              <a:lvl8pPr marL="32004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8pPr>
              <a:lvl9pPr marL="36576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9pPr>
            </a:lstStyle>
            <a:p>
              <a:endParaRPr lang="en-US"/>
            </a:p>
          </p:txBody>
        </p:sp>
      </p:grpSp>
      <p:grpSp>
        <p:nvGrpSpPr>
          <p:cNvPr id="5" name="Grupo 4">
            <a:extLst>
              <a:ext uri="{FF2B5EF4-FFF2-40B4-BE49-F238E27FC236}">
                <a16:creationId xmlns:a16="http://schemas.microsoft.com/office/drawing/2014/main" id="{44F90511-4476-45AE-A904-6D96D2407044}"/>
              </a:ext>
            </a:extLst>
          </p:cNvPr>
          <p:cNvGrpSpPr/>
          <p:nvPr userDrawn="1"/>
        </p:nvGrpSpPr>
        <p:grpSpPr>
          <a:xfrm>
            <a:off x="11136934" y="458535"/>
            <a:ext cx="610119" cy="610119"/>
            <a:chOff x="367882" y="2550846"/>
            <a:chExt cx="610119" cy="610119"/>
          </a:xfrm>
        </p:grpSpPr>
        <p:sp>
          <p:nvSpPr>
            <p:cNvPr id="20" name="Elipse 19">
              <a:extLst>
                <a:ext uri="{FF2B5EF4-FFF2-40B4-BE49-F238E27FC236}">
                  <a16:creationId xmlns:a16="http://schemas.microsoft.com/office/drawing/2014/main" id="{96AC3B41-8757-45EC-B0A8-E888D0CCBBF9}"/>
                </a:ext>
              </a:extLst>
            </p:cNvPr>
            <p:cNvSpPr/>
            <p:nvPr userDrawn="1"/>
          </p:nvSpPr>
          <p:spPr>
            <a:xfrm>
              <a:off x="367882" y="2550846"/>
              <a:ext cx="610119" cy="610119"/>
            </a:xfrm>
            <a:prstGeom prst="ellipse">
              <a:avLst/>
            </a:prstGeom>
            <a:solidFill>
              <a:srgbClr val="1F9B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sp>
          <p:nvSpPr>
            <p:cNvPr id="19" name="Freeform 8">
              <a:extLst>
                <a:ext uri="{FF2B5EF4-FFF2-40B4-BE49-F238E27FC236}">
                  <a16:creationId xmlns:a16="http://schemas.microsoft.com/office/drawing/2014/main" id="{665ABFF2-00AD-4FE4-A318-8C411A1A7DF3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465924" y="2636926"/>
              <a:ext cx="419100" cy="400050"/>
            </a:xfrm>
            <a:custGeom>
              <a:avLst/>
              <a:gdLst>
                <a:gd name="T0" fmla="*/ 582 w 1166"/>
                <a:gd name="T1" fmla="*/ 700 h 1111"/>
                <a:gd name="T2" fmla="*/ 1063 w 1166"/>
                <a:gd name="T3" fmla="*/ 400 h 1111"/>
                <a:gd name="T4" fmla="*/ 582 w 1166"/>
                <a:gd name="T5" fmla="*/ 118 h 1111"/>
                <a:gd name="T6" fmla="*/ 101 w 1166"/>
                <a:gd name="T7" fmla="*/ 400 h 1111"/>
                <a:gd name="T8" fmla="*/ 582 w 1166"/>
                <a:gd name="T9" fmla="*/ 700 h 1111"/>
                <a:gd name="T10" fmla="*/ 1165 w 1166"/>
                <a:gd name="T11" fmla="*/ 411 h 1111"/>
                <a:gd name="T12" fmla="*/ 1165 w 1166"/>
                <a:gd name="T13" fmla="*/ 993 h 1111"/>
                <a:gd name="T14" fmla="*/ 1050 w 1166"/>
                <a:gd name="T15" fmla="*/ 1110 h 1111"/>
                <a:gd name="T16" fmla="*/ 115 w 1166"/>
                <a:gd name="T17" fmla="*/ 1110 h 1111"/>
                <a:gd name="T18" fmla="*/ 0 w 1166"/>
                <a:gd name="T19" fmla="*/ 993 h 1111"/>
                <a:gd name="T20" fmla="*/ 0 w 1166"/>
                <a:gd name="T21" fmla="*/ 411 h 1111"/>
                <a:gd name="T22" fmla="*/ 55 w 1166"/>
                <a:gd name="T23" fmla="*/ 309 h 1111"/>
                <a:gd name="T24" fmla="*/ 582 w 1166"/>
                <a:gd name="T25" fmla="*/ 0 h 1111"/>
                <a:gd name="T26" fmla="*/ 1110 w 1166"/>
                <a:gd name="T27" fmla="*/ 309 h 1111"/>
                <a:gd name="T28" fmla="*/ 1165 w 1166"/>
                <a:gd name="T29" fmla="*/ 411 h 1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66" h="1111">
                  <a:moveTo>
                    <a:pt x="582" y="700"/>
                  </a:moveTo>
                  <a:lnTo>
                    <a:pt x="1063" y="400"/>
                  </a:lnTo>
                  <a:lnTo>
                    <a:pt x="582" y="118"/>
                  </a:lnTo>
                  <a:lnTo>
                    <a:pt x="101" y="400"/>
                  </a:lnTo>
                  <a:lnTo>
                    <a:pt x="582" y="700"/>
                  </a:lnTo>
                  <a:close/>
                  <a:moveTo>
                    <a:pt x="1165" y="411"/>
                  </a:moveTo>
                  <a:lnTo>
                    <a:pt x="1165" y="993"/>
                  </a:lnTo>
                  <a:cubicBezTo>
                    <a:pt x="1165" y="1056"/>
                    <a:pt x="1113" y="1110"/>
                    <a:pt x="1050" y="1110"/>
                  </a:cubicBezTo>
                  <a:lnTo>
                    <a:pt x="115" y="1110"/>
                  </a:lnTo>
                  <a:cubicBezTo>
                    <a:pt x="52" y="1110"/>
                    <a:pt x="0" y="1056"/>
                    <a:pt x="0" y="993"/>
                  </a:cubicBezTo>
                  <a:lnTo>
                    <a:pt x="0" y="411"/>
                  </a:lnTo>
                  <a:cubicBezTo>
                    <a:pt x="0" y="369"/>
                    <a:pt x="22" y="328"/>
                    <a:pt x="55" y="309"/>
                  </a:cubicBezTo>
                  <a:lnTo>
                    <a:pt x="582" y="0"/>
                  </a:lnTo>
                  <a:lnTo>
                    <a:pt x="1110" y="309"/>
                  </a:lnTo>
                  <a:cubicBezTo>
                    <a:pt x="1143" y="328"/>
                    <a:pt x="1165" y="369"/>
                    <a:pt x="1165" y="4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defPPr>
                <a:defRPr lang="en-GB"/>
              </a:defPPr>
              <a:lvl1pPr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1pPr>
              <a:lvl2pPr marL="742950" indent="-28575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2pPr>
              <a:lvl3pPr marL="11430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3pPr>
              <a:lvl4pPr marL="16002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4pPr>
              <a:lvl5pPr marL="2057400" indent="-228600" algn="l" defTabSz="457200" rtl="0" fontAlgn="base" hangingPunct="0">
                <a:lnSpc>
                  <a:spcPct val="93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charset="0"/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5pPr>
              <a:lvl6pPr marL="22860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6pPr>
              <a:lvl7pPr marL="27432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7pPr>
              <a:lvl8pPr marL="32004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8pPr>
              <a:lvl9pPr marL="3657600" algn="l" defTabSz="457200" rtl="0" eaLnBrk="1" latinLnBrk="0" hangingPunct="1">
                <a:defRPr kern="1200">
                  <a:solidFill>
                    <a:schemeClr val="tx1"/>
                  </a:solidFill>
                  <a:latin typeface="Arial" charset="0"/>
                  <a:ea typeface="SimSun" charset="0"/>
                  <a:cs typeface="SimSun" charset="0"/>
                </a:defRPr>
              </a:lvl9pPr>
            </a:lstStyle>
            <a:p>
              <a:endParaRPr lang="en-US"/>
            </a:p>
          </p:txBody>
        </p:sp>
      </p:grpSp>
      <p:sp>
        <p:nvSpPr>
          <p:cNvPr id="23" name="CuadroTexto 22">
            <a:extLst>
              <a:ext uri="{FF2B5EF4-FFF2-40B4-BE49-F238E27FC236}">
                <a16:creationId xmlns:a16="http://schemas.microsoft.com/office/drawing/2014/main" id="{B987ED01-6675-4E0C-8898-F3FCAAEB0A3B}"/>
              </a:ext>
            </a:extLst>
          </p:cNvPr>
          <p:cNvSpPr txBox="1"/>
          <p:nvPr userDrawn="1"/>
        </p:nvSpPr>
        <p:spPr>
          <a:xfrm>
            <a:off x="8191078" y="1498949"/>
            <a:ext cx="299152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>
                <a:solidFill>
                  <a:srgbClr val="3C3C3C"/>
                </a:solidFill>
                <a:latin typeface="Century Gothic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www.fresnoconsulting.es</a:t>
            </a:r>
            <a:r>
              <a:rPr lang="es-ES">
                <a:solidFill>
                  <a:srgbClr val="3C3C3C"/>
                </a:solidFill>
                <a:latin typeface="Century Gothic" pitchFamily="34" charset="0"/>
              </a:rPr>
              <a:t> </a:t>
            </a:r>
          </a:p>
        </p:txBody>
      </p:sp>
      <p:sp>
        <p:nvSpPr>
          <p:cNvPr id="25" name="CuadroTexto 24">
            <a:extLst>
              <a:ext uri="{FF2B5EF4-FFF2-40B4-BE49-F238E27FC236}">
                <a16:creationId xmlns:a16="http://schemas.microsoft.com/office/drawing/2014/main" id="{6DE76941-3BA7-45EE-92F5-E22232D5797C}"/>
              </a:ext>
            </a:extLst>
          </p:cNvPr>
          <p:cNvSpPr txBox="1"/>
          <p:nvPr userDrawn="1"/>
        </p:nvSpPr>
        <p:spPr>
          <a:xfrm>
            <a:off x="8148755" y="2534150"/>
            <a:ext cx="298311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>
                <a:solidFill>
                  <a:srgbClr val="3C3C3C"/>
                </a:solidFill>
                <a:latin typeface="Century Gothic" pitchFamily="34" charset="0"/>
              </a:rPr>
              <a:t>91 827 2709 / 673 085 335</a:t>
            </a: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AC6BB1FB-8BEE-4B9F-9B54-3B24ABF9A45E}"/>
              </a:ext>
            </a:extLst>
          </p:cNvPr>
          <p:cNvGrpSpPr/>
          <p:nvPr userDrawn="1"/>
        </p:nvGrpSpPr>
        <p:grpSpPr>
          <a:xfrm>
            <a:off x="8285869" y="4021049"/>
            <a:ext cx="3645575" cy="1709170"/>
            <a:chOff x="8285869" y="4021049"/>
            <a:chExt cx="3645575" cy="1709170"/>
          </a:xfrm>
        </p:grpSpPr>
        <p:pic>
          <p:nvPicPr>
            <p:cNvPr id="26" name="Marcador de posición de imagen 15" descr="Logotipo&#10;&#10;Descripción generada automáticamente">
              <a:extLst>
                <a:ext uri="{FF2B5EF4-FFF2-40B4-BE49-F238E27FC236}">
                  <a16:creationId xmlns:a16="http://schemas.microsoft.com/office/drawing/2014/main" id="{DE7D2DA7-199A-4A31-9EEC-1558CE88B4BC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01" r="35" b="32734"/>
            <a:stretch/>
          </p:blipFill>
          <p:spPr>
            <a:xfrm>
              <a:off x="8285869" y="4021049"/>
              <a:ext cx="3645575" cy="1184099"/>
            </a:xfrm>
            <a:prstGeom prst="rect">
              <a:avLst/>
            </a:prstGeom>
          </p:spPr>
        </p:pic>
        <p:pic>
          <p:nvPicPr>
            <p:cNvPr id="27" name="Imagen 26" descr="Imagen que contiene Logotipo&#10;&#10;Descripción generada automáticamente">
              <a:extLst>
                <a:ext uri="{FF2B5EF4-FFF2-40B4-BE49-F238E27FC236}">
                  <a16:creationId xmlns:a16="http://schemas.microsoft.com/office/drawing/2014/main" id="{2D7D2F33-5F3D-48F8-912D-2CF95FC4316E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279"/>
            <a:stretch/>
          </p:blipFill>
          <p:spPr>
            <a:xfrm>
              <a:off x="8285869" y="5205148"/>
              <a:ext cx="3645575" cy="525071"/>
            </a:xfrm>
            <a:prstGeom prst="rect">
              <a:avLst/>
            </a:prstGeom>
          </p:spPr>
        </p:pic>
      </p:grpSp>
      <p:grpSp>
        <p:nvGrpSpPr>
          <p:cNvPr id="28" name="Grupo 27">
            <a:extLst>
              <a:ext uri="{FF2B5EF4-FFF2-40B4-BE49-F238E27FC236}">
                <a16:creationId xmlns:a16="http://schemas.microsoft.com/office/drawing/2014/main" id="{CE1132D3-39D4-4B02-A7AA-27E6C0AA885A}"/>
              </a:ext>
            </a:extLst>
          </p:cNvPr>
          <p:cNvGrpSpPr/>
          <p:nvPr userDrawn="1"/>
        </p:nvGrpSpPr>
        <p:grpSpPr>
          <a:xfrm>
            <a:off x="0" y="5205148"/>
            <a:ext cx="12191999" cy="885936"/>
            <a:chOff x="0" y="5205148"/>
            <a:chExt cx="12191999" cy="885936"/>
          </a:xfrm>
        </p:grpSpPr>
        <p:sp>
          <p:nvSpPr>
            <p:cNvPr id="29" name="Rectángulo 28">
              <a:extLst>
                <a:ext uri="{FF2B5EF4-FFF2-40B4-BE49-F238E27FC236}">
                  <a16:creationId xmlns:a16="http://schemas.microsoft.com/office/drawing/2014/main" id="{BB942E35-DC7E-4147-BFBD-F48FAD1F3778}"/>
                </a:ext>
              </a:extLst>
            </p:cNvPr>
            <p:cNvSpPr/>
            <p:nvPr userDrawn="1"/>
          </p:nvSpPr>
          <p:spPr>
            <a:xfrm>
              <a:off x="0" y="5294671"/>
              <a:ext cx="12191999" cy="796413"/>
            </a:xfrm>
            <a:prstGeom prst="rect">
              <a:avLst/>
            </a:prstGeom>
            <a:solidFill>
              <a:srgbClr val="1F9B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30" name="Imagen 29" descr="Imagen que contiene Logotipo&#10;&#10;Descripción generada automáticamente">
              <a:extLst>
                <a:ext uri="{FF2B5EF4-FFF2-40B4-BE49-F238E27FC236}">
                  <a16:creationId xmlns:a16="http://schemas.microsoft.com/office/drawing/2014/main" id="{E6E7BE58-1153-4A65-AD7D-D6FFD46BF2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279"/>
            <a:stretch/>
          </p:blipFill>
          <p:spPr>
            <a:xfrm>
              <a:off x="8285869" y="5205148"/>
              <a:ext cx="3645575" cy="525071"/>
            </a:xfrm>
            <a:prstGeom prst="rect">
              <a:avLst/>
            </a:prstGeom>
          </p:spPr>
        </p:pic>
      </p:grpSp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61A409DA-AA83-4878-A460-10C85DEBF19F}"/>
              </a:ext>
            </a:extLst>
          </p:cNvPr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7"/>
              </a:ext>
            </a:extLst>
          </a:blip>
          <a:stretch>
            <a:fillRect/>
          </a:stretch>
        </p:blipFill>
        <p:spPr>
          <a:xfrm>
            <a:off x="7035360" y="6216010"/>
            <a:ext cx="535285" cy="535285"/>
          </a:xfrm>
          <a:prstGeom prst="rect">
            <a:avLst/>
          </a:prstGeom>
        </p:spPr>
      </p:pic>
      <p:pic>
        <p:nvPicPr>
          <p:cNvPr id="10" name="Imagen 9" descr="Logotipo, Icono&#10;&#10;Descripción generada automáticamente">
            <a:extLst>
              <a:ext uri="{FF2B5EF4-FFF2-40B4-BE49-F238E27FC236}">
                <a16:creationId xmlns:a16="http://schemas.microsoft.com/office/drawing/2014/main" id="{C638DC6C-DC9C-4D90-B5BB-3AD7A925BD46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9071" y="6207648"/>
            <a:ext cx="552007" cy="552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628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3" grpId="0"/>
      <p:bldP spid="25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Índice_5eleme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5"/>
            <a:ext cx="10515600" cy="342075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1065219" y="2784146"/>
            <a:ext cx="1426234" cy="1427346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" name="Picture Placeholder 19"/>
          <p:cNvSpPr>
            <a:spLocks noGrp="1"/>
          </p:cNvSpPr>
          <p:nvPr>
            <p:ph type="pic" sz="quarter" idx="15"/>
          </p:nvPr>
        </p:nvSpPr>
        <p:spPr>
          <a:xfrm>
            <a:off x="7396521" y="2784146"/>
            <a:ext cx="1426234" cy="1427346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5" name="Picture Placeholder 19"/>
          <p:cNvSpPr>
            <a:spLocks noGrp="1"/>
          </p:cNvSpPr>
          <p:nvPr>
            <p:ph type="pic" sz="quarter" idx="16"/>
          </p:nvPr>
        </p:nvSpPr>
        <p:spPr>
          <a:xfrm>
            <a:off x="5286087" y="2784146"/>
            <a:ext cx="1426234" cy="1427346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6" name="Picture Placeholder 19"/>
          <p:cNvSpPr>
            <a:spLocks noGrp="1"/>
          </p:cNvSpPr>
          <p:nvPr>
            <p:ph type="pic" sz="quarter" idx="17"/>
          </p:nvPr>
        </p:nvSpPr>
        <p:spPr>
          <a:xfrm>
            <a:off x="3175653" y="2784146"/>
            <a:ext cx="1426234" cy="1427346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8" name="Picture Placeholder 19">
            <a:extLst>
              <a:ext uri="{FF2B5EF4-FFF2-40B4-BE49-F238E27FC236}">
                <a16:creationId xmlns:a16="http://schemas.microsoft.com/office/drawing/2014/main" id="{87A8C1F8-50C4-4D33-B468-A58AEAA18098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9506953" y="2784146"/>
            <a:ext cx="1426234" cy="1427346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9" name="Marcador de texto 2">
            <a:extLst>
              <a:ext uri="{FF2B5EF4-FFF2-40B4-BE49-F238E27FC236}">
                <a16:creationId xmlns:a16="http://schemas.microsoft.com/office/drawing/2014/main" id="{68722811-7BE0-4703-ACCA-002FB4AA1910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815873" y="4616450"/>
            <a:ext cx="1924925" cy="6413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3C3C3C"/>
                </a:solidFill>
              </a:defRPr>
            </a:lvl1pPr>
            <a:lvl2pPr marL="457200" indent="0" algn="ctr">
              <a:buNone/>
              <a:defRPr sz="2000">
                <a:solidFill>
                  <a:srgbClr val="3C3C3C"/>
                </a:solidFill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6631330B-AC0E-4689-AF7C-23C5F0EE447C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926307" y="4616450"/>
            <a:ext cx="1924925" cy="6413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3C3C3C"/>
                </a:solidFill>
              </a:defRPr>
            </a:lvl1pPr>
            <a:lvl2pPr marL="457200" indent="0" algn="ctr">
              <a:buNone/>
              <a:defRPr sz="2000">
                <a:solidFill>
                  <a:srgbClr val="3C3C3C"/>
                </a:solidFill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Marcador de texto 2">
            <a:extLst>
              <a:ext uri="{FF2B5EF4-FFF2-40B4-BE49-F238E27FC236}">
                <a16:creationId xmlns:a16="http://schemas.microsoft.com/office/drawing/2014/main" id="{7BB6A227-2B4B-4BAB-A9D6-8CD6AC8FD6BA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5036741" y="4616450"/>
            <a:ext cx="1924925" cy="6413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3C3C3C"/>
                </a:solidFill>
              </a:defRPr>
            </a:lvl1pPr>
            <a:lvl2pPr marL="457200" indent="0" algn="ctr">
              <a:buNone/>
              <a:defRPr sz="2000">
                <a:solidFill>
                  <a:srgbClr val="3C3C3C"/>
                </a:solidFill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Marcador de texto 2">
            <a:extLst>
              <a:ext uri="{FF2B5EF4-FFF2-40B4-BE49-F238E27FC236}">
                <a16:creationId xmlns:a16="http://schemas.microsoft.com/office/drawing/2014/main" id="{2C23490E-5D85-4521-8318-AB01CF0EAD51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7147175" y="4616450"/>
            <a:ext cx="1924925" cy="6413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3C3C3C"/>
                </a:solidFill>
              </a:defRPr>
            </a:lvl1pPr>
            <a:lvl2pPr marL="457200" indent="0" algn="ctr">
              <a:buNone/>
              <a:defRPr sz="2000">
                <a:solidFill>
                  <a:srgbClr val="3C3C3C"/>
                </a:solidFill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4" name="Marcador de texto 2">
            <a:extLst>
              <a:ext uri="{FF2B5EF4-FFF2-40B4-BE49-F238E27FC236}">
                <a16:creationId xmlns:a16="http://schemas.microsoft.com/office/drawing/2014/main" id="{09FC5503-3EEF-4FFD-8C47-7159E7457732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9257607" y="4616450"/>
            <a:ext cx="1924925" cy="6413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3C3C3C"/>
                </a:solidFill>
              </a:defRPr>
            </a:lvl1pPr>
            <a:lvl2pPr marL="457200" indent="0" algn="ctr">
              <a:buNone/>
              <a:defRPr sz="2000">
                <a:solidFill>
                  <a:srgbClr val="3C3C3C"/>
                </a:solidFill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87A42AF7-A6CA-4832-BFC8-78A6399258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04165"/>
          </a:xfrm>
        </p:spPr>
        <p:txBody>
          <a:bodyPr>
            <a:normAutofit/>
          </a:bodyPr>
          <a:lstStyle>
            <a:lvl1pPr>
              <a:defRPr sz="3600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06245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0" pos="6960">
          <p15:clr>
            <a:srgbClr val="FBAE40"/>
          </p15:clr>
        </p15:guide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720">
          <p15:clr>
            <a:srgbClr val="FBAE40"/>
          </p15:clr>
        </p15:guide>
        <p15:guide id="4" orient="horz" pos="266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lide 3 master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EEEFF"/>
          </a:solidFill>
          <a:ln/>
        </p:spPr>
        <p:txBody>
          <a:bodyPr/>
          <a:lstStyle/>
          <a:p>
            <a:endParaRPr lang="es-ES"/>
          </a:p>
        </p:txBody>
      </p:sp>
      <p:sp>
        <p:nvSpPr>
          <p:cNvPr id="3" name="Shape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/>
        </p:spPr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94029776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Título+Texto_Fres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ángulo 6"/>
          <p:cNvSpPr/>
          <p:nvPr userDrawn="1"/>
        </p:nvSpPr>
        <p:spPr>
          <a:xfrm>
            <a:off x="0" y="2"/>
            <a:ext cx="12192000" cy="1483050"/>
          </a:xfrm>
          <a:prstGeom prst="rect">
            <a:avLst/>
          </a:prstGeom>
          <a:solidFill>
            <a:srgbClr val="F9FAF9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 sz="180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609600" y="147525"/>
            <a:ext cx="10972800" cy="841825"/>
          </a:xfrm>
        </p:spPr>
        <p:txBody>
          <a:bodyPr>
            <a:normAutofit/>
          </a:bodyPr>
          <a:lstStyle>
            <a:lvl1pPr algn="ctr">
              <a:defRPr sz="2200" b="1" i="0">
                <a:solidFill>
                  <a:srgbClr val="343433"/>
                </a:solidFill>
                <a:latin typeface="Century Gothic" charset="0"/>
                <a:ea typeface="Century Gothic" charset="0"/>
                <a:cs typeface="Century Gothic" charset="0"/>
              </a:defRPr>
            </a:lvl1pPr>
          </a:lstStyle>
          <a:p>
            <a:r>
              <a:rPr lang="es-ES_tradnl" dirty="0"/>
              <a:t>T</a:t>
            </a:r>
            <a:r>
              <a:rPr lang="es-ES" dirty="0"/>
              <a:t>ÍTULO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38419"/>
            <a:ext cx="10972800" cy="4777300"/>
          </a:xfrm>
        </p:spPr>
        <p:txBody>
          <a:bodyPr>
            <a:normAutofit/>
          </a:bodyPr>
          <a:lstStyle>
            <a:lvl1pPr marL="342900" indent="-342900">
              <a:buFontTx/>
              <a:buBlip>
                <a:blip r:embed="rId2"/>
              </a:buBlip>
              <a:defRPr sz="2400" b="0" i="0">
                <a:solidFill>
                  <a:srgbClr val="404040"/>
                </a:solidFill>
                <a:latin typeface="Candara"/>
                <a:ea typeface="Century Gothic" charset="0"/>
                <a:cs typeface="Candara"/>
              </a:defRPr>
            </a:lvl1pPr>
            <a:lvl2pPr>
              <a:defRPr sz="2000" b="0" i="0">
                <a:solidFill>
                  <a:srgbClr val="404040"/>
                </a:solidFill>
                <a:latin typeface="Candara"/>
                <a:ea typeface="Century Gothic" charset="0"/>
                <a:cs typeface="Candara"/>
              </a:defRPr>
            </a:lvl2pPr>
            <a:lvl3pPr>
              <a:defRPr sz="1800" b="0" i="0">
                <a:solidFill>
                  <a:srgbClr val="404040"/>
                </a:solidFill>
                <a:latin typeface="Candara"/>
                <a:ea typeface="Century Gothic" charset="0"/>
                <a:cs typeface="Candara"/>
              </a:defRPr>
            </a:lvl3pPr>
            <a:lvl4pPr>
              <a:defRPr sz="1600" b="0" i="0">
                <a:solidFill>
                  <a:srgbClr val="404040"/>
                </a:solidFill>
                <a:latin typeface="Candara"/>
                <a:ea typeface="Century Gothic" charset="0"/>
                <a:cs typeface="Candara"/>
              </a:defRPr>
            </a:lvl4pPr>
            <a:lvl5pPr>
              <a:defRPr sz="1600" b="0" i="0">
                <a:solidFill>
                  <a:srgbClr val="404040"/>
                </a:solidFill>
                <a:latin typeface="Candara"/>
                <a:ea typeface="Century Gothic" charset="0"/>
                <a:cs typeface="Candara"/>
              </a:defRPr>
            </a:lvl5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cxnSp>
        <p:nvCxnSpPr>
          <p:cNvPr id="10" name="Conector recto 9"/>
          <p:cNvCxnSpPr/>
          <p:nvPr userDrawn="1"/>
        </p:nvCxnSpPr>
        <p:spPr>
          <a:xfrm>
            <a:off x="4378256" y="1120763"/>
            <a:ext cx="1392000" cy="0"/>
          </a:xfrm>
          <a:prstGeom prst="line">
            <a:avLst/>
          </a:prstGeom>
          <a:ln w="50800">
            <a:solidFill>
              <a:srgbClr val="2F92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2" name="Imagen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8624" y="989349"/>
            <a:ext cx="294752" cy="221064"/>
          </a:xfrm>
          <a:prstGeom prst="rect">
            <a:avLst/>
          </a:prstGeom>
        </p:spPr>
      </p:pic>
      <p:cxnSp>
        <p:nvCxnSpPr>
          <p:cNvPr id="13" name="Conector recto 12"/>
          <p:cNvCxnSpPr/>
          <p:nvPr userDrawn="1"/>
        </p:nvCxnSpPr>
        <p:spPr>
          <a:xfrm>
            <a:off x="6538314" y="1120763"/>
            <a:ext cx="1367511" cy="0"/>
          </a:xfrm>
          <a:prstGeom prst="line">
            <a:avLst/>
          </a:prstGeom>
          <a:ln w="50800">
            <a:solidFill>
              <a:srgbClr val="2F92D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52409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B363C-C0C5-9A4A-AB0D-1E5E81448520}" type="slidenum">
              <a:rPr lang="en-US" smtClean="0"/>
              <a:pPr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659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Índice_6elemen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1600200"/>
            <a:ext cx="12192000" cy="5257800"/>
          </a:xfrm>
          <a:prstGeom prst="rect">
            <a:avLst/>
          </a:prstGeom>
          <a:solidFill>
            <a:schemeClr val="bg2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/>
          <p:cNvSpPr/>
          <p:nvPr userDrawn="1"/>
        </p:nvSpPr>
        <p:spPr>
          <a:xfrm>
            <a:off x="5394000" y="0"/>
            <a:ext cx="1404000" cy="85344"/>
          </a:xfrm>
          <a:prstGeom prst="rect">
            <a:avLst/>
          </a:prstGeom>
          <a:solidFill>
            <a:srgbClr val="1F9BD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FC1FF99E-FA14-4777-A90B-340EE342E69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838200" y="1006476"/>
            <a:ext cx="10515600" cy="357620"/>
          </a:xfrm>
        </p:spPr>
        <p:txBody>
          <a:bodyPr anchor="b">
            <a:normAutofit/>
          </a:bodyPr>
          <a:lstStyle>
            <a:lvl1pPr marL="0" indent="0" algn="ctr">
              <a:buNone/>
              <a:defRPr sz="1400">
                <a:solidFill>
                  <a:srgbClr val="3C3C3C"/>
                </a:solidFill>
              </a:defRPr>
            </a:lvl1pPr>
            <a:lvl2pPr marL="457200" indent="0">
              <a:buNone/>
              <a:defRPr/>
            </a:lvl2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0" name="Picture Placeholder 19"/>
          <p:cNvSpPr>
            <a:spLocks noGrp="1"/>
          </p:cNvSpPr>
          <p:nvPr>
            <p:ph type="pic" sz="quarter" idx="14"/>
          </p:nvPr>
        </p:nvSpPr>
        <p:spPr>
          <a:xfrm>
            <a:off x="1337481" y="2085052"/>
            <a:ext cx="1123808" cy="1124684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0" name="Picture Placeholder 19">
            <a:extLst>
              <a:ext uri="{FF2B5EF4-FFF2-40B4-BE49-F238E27FC236}">
                <a16:creationId xmlns:a16="http://schemas.microsoft.com/office/drawing/2014/main" id="{30555266-141E-4FAB-896D-8434169E5F0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337481" y="3605270"/>
            <a:ext cx="1123808" cy="1124684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1" name="Picture Placeholder 19">
            <a:extLst>
              <a:ext uri="{FF2B5EF4-FFF2-40B4-BE49-F238E27FC236}">
                <a16:creationId xmlns:a16="http://schemas.microsoft.com/office/drawing/2014/main" id="{EE952BCB-DEEF-4245-9D86-12E4ED30BB9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337481" y="5164616"/>
            <a:ext cx="1123808" cy="1124684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2" name="Picture Placeholder 19">
            <a:extLst>
              <a:ext uri="{FF2B5EF4-FFF2-40B4-BE49-F238E27FC236}">
                <a16:creationId xmlns:a16="http://schemas.microsoft.com/office/drawing/2014/main" id="{B7F27BAE-2692-453C-863C-2ED2C0D5D8F5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6362132" y="2152102"/>
            <a:ext cx="1123808" cy="1124684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5" name="Picture Placeholder 19">
            <a:extLst>
              <a:ext uri="{FF2B5EF4-FFF2-40B4-BE49-F238E27FC236}">
                <a16:creationId xmlns:a16="http://schemas.microsoft.com/office/drawing/2014/main" id="{66F3F5A0-E146-465F-9322-EE47BEA10C4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362132" y="3672320"/>
            <a:ext cx="1123808" cy="1124684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6" name="Picture Placeholder 19">
            <a:extLst>
              <a:ext uri="{FF2B5EF4-FFF2-40B4-BE49-F238E27FC236}">
                <a16:creationId xmlns:a16="http://schemas.microsoft.com/office/drawing/2014/main" id="{A8CAD2BC-F854-432B-B52C-A4A8136A5169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362132" y="5231666"/>
            <a:ext cx="1123808" cy="1124684"/>
          </a:xfrm>
          <a:prstGeom prst="ellipse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s-ES"/>
              <a:t>Haga clic en el icono para agregar una imagen</a:t>
            </a:r>
            <a:endParaRPr lang="en-US"/>
          </a:p>
        </p:txBody>
      </p:sp>
      <p:sp>
        <p:nvSpPr>
          <p:cNvPr id="17" name="Marcador de texto 2">
            <a:extLst>
              <a:ext uri="{FF2B5EF4-FFF2-40B4-BE49-F238E27FC236}">
                <a16:creationId xmlns:a16="http://schemas.microsoft.com/office/drawing/2014/main" id="{33FB57A8-1E53-4BA6-AD8A-9BAB49EFA2E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2889393" y="2326719"/>
            <a:ext cx="2504607" cy="6413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3C3C3C"/>
                </a:solidFill>
              </a:defRPr>
            </a:lvl1pPr>
            <a:lvl2pPr marL="457200" indent="0" algn="ctr">
              <a:buNone/>
              <a:defRPr sz="2000">
                <a:solidFill>
                  <a:srgbClr val="3C3C3C"/>
                </a:solidFill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8" name="Marcador de texto 2">
            <a:extLst>
              <a:ext uri="{FF2B5EF4-FFF2-40B4-BE49-F238E27FC236}">
                <a16:creationId xmlns:a16="http://schemas.microsoft.com/office/drawing/2014/main" id="{13AEF765-81F5-4892-98BB-E2BDE86B534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2889393" y="3846937"/>
            <a:ext cx="2504607" cy="6413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3C3C3C"/>
                </a:solidFill>
              </a:defRPr>
            </a:lvl1pPr>
            <a:lvl2pPr marL="457200" indent="0" algn="ctr">
              <a:buNone/>
              <a:defRPr sz="2000">
                <a:solidFill>
                  <a:srgbClr val="3C3C3C"/>
                </a:solidFill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19" name="Marcador de texto 2">
            <a:extLst>
              <a:ext uri="{FF2B5EF4-FFF2-40B4-BE49-F238E27FC236}">
                <a16:creationId xmlns:a16="http://schemas.microsoft.com/office/drawing/2014/main" id="{34154772-1FB5-4A97-8AC4-CF629B0BA096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2889393" y="5406283"/>
            <a:ext cx="2504607" cy="6413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3C3C3C"/>
                </a:solidFill>
              </a:defRPr>
            </a:lvl1pPr>
            <a:lvl2pPr marL="457200" indent="0" algn="ctr">
              <a:buNone/>
              <a:defRPr sz="2000">
                <a:solidFill>
                  <a:srgbClr val="3C3C3C"/>
                </a:solidFill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1" name="Marcador de texto 2">
            <a:extLst>
              <a:ext uri="{FF2B5EF4-FFF2-40B4-BE49-F238E27FC236}">
                <a16:creationId xmlns:a16="http://schemas.microsoft.com/office/drawing/2014/main" id="{8CF7E5CD-69CC-4F30-94CE-C73B03E29EF1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7914044" y="2395241"/>
            <a:ext cx="2504607" cy="6413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3C3C3C"/>
                </a:solidFill>
              </a:defRPr>
            </a:lvl1pPr>
            <a:lvl2pPr marL="457200" indent="0" algn="ctr">
              <a:buNone/>
              <a:defRPr sz="2000">
                <a:solidFill>
                  <a:srgbClr val="3C3C3C"/>
                </a:solidFill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2" name="Marcador de texto 2">
            <a:extLst>
              <a:ext uri="{FF2B5EF4-FFF2-40B4-BE49-F238E27FC236}">
                <a16:creationId xmlns:a16="http://schemas.microsoft.com/office/drawing/2014/main" id="{816A6EB5-686F-4E74-A348-FFCE865D4A3A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914044" y="3908425"/>
            <a:ext cx="2504607" cy="6413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3C3C3C"/>
                </a:solidFill>
              </a:defRPr>
            </a:lvl1pPr>
            <a:lvl2pPr marL="457200" indent="0" algn="ctr">
              <a:buNone/>
              <a:defRPr sz="2000">
                <a:solidFill>
                  <a:srgbClr val="3C3C3C"/>
                </a:solidFill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23" name="Marcador de texto 2">
            <a:extLst>
              <a:ext uri="{FF2B5EF4-FFF2-40B4-BE49-F238E27FC236}">
                <a16:creationId xmlns:a16="http://schemas.microsoft.com/office/drawing/2014/main" id="{DBCD2B3F-79AE-4C31-9EF6-1288D6344013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7914043" y="5474805"/>
            <a:ext cx="2504607" cy="641350"/>
          </a:xfrm>
        </p:spPr>
        <p:txBody>
          <a:bodyPr>
            <a:noAutofit/>
          </a:bodyPr>
          <a:lstStyle>
            <a:lvl1pPr marL="0" indent="0" algn="ctr">
              <a:buNone/>
              <a:defRPr sz="1600">
                <a:solidFill>
                  <a:srgbClr val="3C3C3C"/>
                </a:solidFill>
              </a:defRPr>
            </a:lvl1pPr>
            <a:lvl2pPr marL="457200" indent="0" algn="ctr">
              <a:buNone/>
              <a:defRPr sz="2000">
                <a:solidFill>
                  <a:srgbClr val="3C3C3C"/>
                </a:solidFill>
              </a:defRPr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148DCDE3-840D-4BC1-BCDA-268F47A014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931920"/>
          </a:xfrm>
        </p:spPr>
        <p:txBody>
          <a:bodyPr/>
          <a:lstStyle>
            <a:lvl1pPr>
              <a:defRPr sz="3600">
                <a:solidFill>
                  <a:srgbClr val="3C3C3C"/>
                </a:solidFill>
              </a:defRPr>
            </a:lvl1pPr>
          </a:lstStyle>
          <a:p>
            <a:r>
              <a:rPr lang="es-ES"/>
              <a:t>Haga clic para modificar el estilo de título del patrón</a:t>
            </a:r>
          </a:p>
        </p:txBody>
      </p:sp>
    </p:spTree>
    <p:extLst>
      <p:ext uri="{BB962C8B-B14F-4D97-AF65-F5344CB8AC3E}">
        <p14:creationId xmlns:p14="http://schemas.microsoft.com/office/powerpoint/2010/main" val="1491412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n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Marcador de posición de imagen 19">
            <a:extLst>
              <a:ext uri="{FF2B5EF4-FFF2-40B4-BE49-F238E27FC236}">
                <a16:creationId xmlns:a16="http://schemas.microsoft.com/office/drawing/2014/main" id="{7B04840F-C29B-4AA5-A2FD-434AC546260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0"/>
            <a:ext cx="12192000" cy="6858000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r>
              <a:rPr lang="es-ES"/>
              <a:t>Imagen de sección</a:t>
            </a:r>
          </a:p>
        </p:txBody>
      </p:sp>
      <p:pic>
        <p:nvPicPr>
          <p:cNvPr id="14" name="Imagen 13" descr="Forma, Círculo&#10;&#10;Descripción generada automáticamente">
            <a:extLst>
              <a:ext uri="{FF2B5EF4-FFF2-40B4-BE49-F238E27FC236}">
                <a16:creationId xmlns:a16="http://schemas.microsoft.com/office/drawing/2014/main" id="{9C81A48B-BD06-4956-835D-A72D4243C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8" t="11388" b="11388"/>
          <a:stretch/>
        </p:blipFill>
        <p:spPr>
          <a:xfrm>
            <a:off x="0" y="0"/>
            <a:ext cx="664845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71450" y="2199641"/>
            <a:ext cx="5924550" cy="978534"/>
          </a:xfrm>
          <a:noFill/>
        </p:spPr>
        <p:txBody>
          <a:bodyPr vert="horz" lIns="91440" tIns="45720" rIns="91440" bIns="45720" numCol="1" rtlCol="0" anchor="ctr">
            <a:noAutofit/>
          </a:bodyPr>
          <a:lstStyle>
            <a:lvl1pPr>
              <a:defRPr lang="en-US" sz="4800" b="1" dirty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s-ES" noProof="0"/>
              <a:t>Título</a:t>
            </a:r>
            <a:r>
              <a:rPr lang="es-ES"/>
              <a:t> de sección</a:t>
            </a:r>
          </a:p>
        </p:txBody>
      </p:sp>
      <p:pic>
        <p:nvPicPr>
          <p:cNvPr id="18" name="Imagen 17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76682DCA-3675-46C9-9FA8-068A1435016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36" y="3910967"/>
            <a:ext cx="974764" cy="97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22901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n_soled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 descr="Imagen que contiene persona, ventana, interior, hombre&#10;&#10;Descripción generada automáticamente">
            <a:extLst>
              <a:ext uri="{FF2B5EF4-FFF2-40B4-BE49-F238E27FC236}">
                <a16:creationId xmlns:a16="http://schemas.microsoft.com/office/drawing/2014/main" id="{6C602BCF-304F-42FE-A00D-CDB9C7CB586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9050"/>
          <a:stretch/>
        </p:blipFill>
        <p:spPr>
          <a:xfrm>
            <a:off x="2799229" y="0"/>
            <a:ext cx="9392771" cy="6858000"/>
          </a:xfrm>
          <a:prstGeom prst="rect">
            <a:avLst/>
          </a:prstGeom>
        </p:spPr>
      </p:pic>
      <p:pic>
        <p:nvPicPr>
          <p:cNvPr id="14" name="Imagen 13" descr="Forma, Círculo&#10;&#10;Descripción generada automáticamente">
            <a:extLst>
              <a:ext uri="{FF2B5EF4-FFF2-40B4-BE49-F238E27FC236}">
                <a16:creationId xmlns:a16="http://schemas.microsoft.com/office/drawing/2014/main" id="{9C81A48B-BD06-4956-835D-A72D4243C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8" t="11388" b="11388"/>
          <a:stretch/>
        </p:blipFill>
        <p:spPr>
          <a:xfrm>
            <a:off x="0" y="0"/>
            <a:ext cx="664845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71450" y="2199641"/>
            <a:ext cx="5924550" cy="978534"/>
          </a:xfrm>
          <a:noFill/>
        </p:spPr>
        <p:txBody>
          <a:bodyPr vert="horz" lIns="91440" tIns="45720" rIns="91440" bIns="45720" numCol="1" rtlCol="0" anchor="ctr">
            <a:noAutofit/>
          </a:bodyPr>
          <a:lstStyle>
            <a:lvl1pPr>
              <a:defRPr lang="en-US" sz="4800" b="1" dirty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s-ES" noProof="0"/>
              <a:t>Título de sección</a:t>
            </a:r>
          </a:p>
        </p:txBody>
      </p:sp>
      <p:pic>
        <p:nvPicPr>
          <p:cNvPr id="18" name="Imagen 17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76682DCA-3675-46C9-9FA8-068A143501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36" y="3910967"/>
            <a:ext cx="974764" cy="97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90118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ción_inclus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>
            <a:extLst>
              <a:ext uri="{FF2B5EF4-FFF2-40B4-BE49-F238E27FC236}">
                <a16:creationId xmlns:a16="http://schemas.microsoft.com/office/drawing/2014/main" id="{6C602BCF-304F-42FE-A00D-CDB9C7CB586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66" r="4266"/>
          <a:stretch/>
        </p:blipFill>
        <p:spPr>
          <a:xfrm>
            <a:off x="2799229" y="0"/>
            <a:ext cx="9392771" cy="6858000"/>
          </a:xfrm>
          <a:prstGeom prst="rect">
            <a:avLst/>
          </a:prstGeom>
        </p:spPr>
      </p:pic>
      <p:pic>
        <p:nvPicPr>
          <p:cNvPr id="14" name="Imagen 13" descr="Forma, Círculo&#10;&#10;Descripción generada automáticamente">
            <a:extLst>
              <a:ext uri="{FF2B5EF4-FFF2-40B4-BE49-F238E27FC236}">
                <a16:creationId xmlns:a16="http://schemas.microsoft.com/office/drawing/2014/main" id="{9C81A48B-BD06-4956-835D-A72D4243C89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98" t="11388" b="11388"/>
          <a:stretch/>
        </p:blipFill>
        <p:spPr>
          <a:xfrm>
            <a:off x="0" y="0"/>
            <a:ext cx="6648450" cy="68580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171450" y="2199641"/>
            <a:ext cx="5924550" cy="978534"/>
          </a:xfrm>
          <a:noFill/>
        </p:spPr>
        <p:txBody>
          <a:bodyPr vert="horz" lIns="91440" tIns="45720" rIns="91440" bIns="45720" numCol="1" rtlCol="0" anchor="ctr">
            <a:noAutofit/>
          </a:bodyPr>
          <a:lstStyle>
            <a:lvl1pPr>
              <a:defRPr lang="en-US" sz="4800" b="1" dirty="0">
                <a:solidFill>
                  <a:schemeClr val="bg2"/>
                </a:solidFill>
              </a:defRPr>
            </a:lvl1pPr>
          </a:lstStyle>
          <a:p>
            <a:pPr lvl="0" algn="ctr"/>
            <a:r>
              <a:rPr lang="es-ES" noProof="0"/>
              <a:t>Título de sección</a:t>
            </a:r>
          </a:p>
        </p:txBody>
      </p:sp>
      <p:pic>
        <p:nvPicPr>
          <p:cNvPr id="18" name="Imagen 17" descr="Logotipo&#10;&#10;Descripción generada automáticamente con confianza baja">
            <a:extLst>
              <a:ext uri="{FF2B5EF4-FFF2-40B4-BE49-F238E27FC236}">
                <a16:creationId xmlns:a16="http://schemas.microsoft.com/office/drawing/2014/main" id="{76682DCA-3675-46C9-9FA8-068A1435016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636" y="3910967"/>
            <a:ext cx="974764" cy="97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7631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5A4A72-6102-40B3-97B7-E47A5C4999C5}" type="datetimeFigureOut">
              <a:rPr lang="en-US" smtClean="0"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178319-F3E0-44BE-8FF0-E348B1607A90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164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700" r:id="rId2"/>
    <p:sldLayoutId id="2147483669" r:id="rId3"/>
    <p:sldLayoutId id="2147483659" r:id="rId4"/>
    <p:sldLayoutId id="2147483674" r:id="rId5"/>
    <p:sldLayoutId id="2147483652" r:id="rId6"/>
    <p:sldLayoutId id="2147483651" r:id="rId7"/>
    <p:sldLayoutId id="2147483676" r:id="rId8"/>
    <p:sldLayoutId id="2147483677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75" r:id="rId16"/>
    <p:sldLayoutId id="2147483692" r:id="rId17"/>
    <p:sldLayoutId id="2147483673" r:id="rId18"/>
    <p:sldLayoutId id="2147483658" r:id="rId19"/>
    <p:sldLayoutId id="2147483656" r:id="rId20"/>
    <p:sldLayoutId id="2147483693" r:id="rId21"/>
    <p:sldLayoutId id="2147483670" r:id="rId22"/>
    <p:sldLayoutId id="2147483671" r:id="rId23"/>
    <p:sldLayoutId id="2147483660" r:id="rId24"/>
    <p:sldLayoutId id="2147483665" r:id="rId25"/>
    <p:sldLayoutId id="2147483667" r:id="rId26"/>
    <p:sldLayoutId id="2147483666" r:id="rId27"/>
    <p:sldLayoutId id="2147483661" r:id="rId28"/>
    <p:sldLayoutId id="2147483662" r:id="rId29"/>
    <p:sldLayoutId id="2147483654" r:id="rId30"/>
    <p:sldLayoutId id="2147483664" r:id="rId31"/>
    <p:sldLayoutId id="2147483687" r:id="rId32"/>
    <p:sldLayoutId id="2147483663" r:id="rId33"/>
    <p:sldLayoutId id="2147483688" r:id="rId34"/>
    <p:sldLayoutId id="2147483702" r:id="rId35"/>
    <p:sldLayoutId id="2147483657" r:id="rId36"/>
    <p:sldLayoutId id="2147483705" r:id="rId37"/>
    <p:sldLayoutId id="2147483668" r:id="rId38"/>
    <p:sldLayoutId id="2147483655" r:id="rId39"/>
    <p:sldLayoutId id="2147483698" r:id="rId40"/>
    <p:sldLayoutId id="2147483689" r:id="rId41"/>
    <p:sldLayoutId id="2147483690" r:id="rId42"/>
    <p:sldLayoutId id="2147483653" r:id="rId43"/>
    <p:sldLayoutId id="2147483686" r:id="rId44"/>
    <p:sldLayoutId id="2147483697" r:id="rId45"/>
    <p:sldLayoutId id="2147483701" r:id="rId46"/>
    <p:sldLayoutId id="2147483703" r:id="rId47"/>
    <p:sldLayoutId id="2147483704" r:id="rId48"/>
    <p:sldLayoutId id="2147483695" r:id="rId49"/>
    <p:sldLayoutId id="2147483707" r:id="rId50"/>
    <p:sldLayoutId id="2147483708" r:id="rId5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27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0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5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5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g"/><Relationship Id="rId1" Type="http://schemas.openxmlformats.org/officeDocument/2006/relationships/slideLayout" Target="../slideLayouts/slideLayout5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5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5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5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0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0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0.xml"/><Relationship Id="rId6" Type="http://schemas.openxmlformats.org/officeDocument/2006/relationships/diagramColors" Target="../diagrams/colors8.xml"/><Relationship Id="rId11" Type="http://schemas.openxmlformats.org/officeDocument/2006/relationships/image" Target="../media/image62.png"/><Relationship Id="rId5" Type="http://schemas.openxmlformats.org/officeDocument/2006/relationships/diagramQuickStyle" Target="../diagrams/quickStyle8.xml"/><Relationship Id="rId10" Type="http://schemas.openxmlformats.org/officeDocument/2006/relationships/image" Target="../media/image61.png"/><Relationship Id="rId4" Type="http://schemas.openxmlformats.org/officeDocument/2006/relationships/diagramLayout" Target="../diagrams/layout8.xml"/><Relationship Id="rId9" Type="http://schemas.openxmlformats.org/officeDocument/2006/relationships/image" Target="../media/image6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slideLayout" Target="../slideLayouts/slideLayout49.xml"/><Relationship Id="rId1" Type="http://schemas.openxmlformats.org/officeDocument/2006/relationships/tags" Target="../tags/tag7.xml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0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0.xml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0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0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0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123A8F5-0251-476A-A164-0B250539B9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17015" y="3429000"/>
            <a:ext cx="8743032" cy="629916"/>
          </a:xfrm>
        </p:spPr>
        <p:txBody>
          <a:bodyPr/>
          <a:lstStyle/>
          <a:p>
            <a:r>
              <a:rPr lang="es-ES" sz="3600" noProof="0" dirty="0"/>
              <a:t>PROCESOS DE CAMBIO, RETOS Y ESTRATEGIAS DEL TERCER SECTOR DE ACCIÓN SOCIAL</a:t>
            </a:r>
          </a:p>
        </p:txBody>
      </p:sp>
      <p:sp>
        <p:nvSpPr>
          <p:cNvPr id="18" name="Shape 3">
            <a:extLst>
              <a:ext uri="{FF2B5EF4-FFF2-40B4-BE49-F238E27FC236}">
                <a16:creationId xmlns:a16="http://schemas.microsoft.com/office/drawing/2014/main" id="{DBBE8233-DA89-4B03-8B0D-02FF2C5CAA45}"/>
              </a:ext>
            </a:extLst>
          </p:cNvPr>
          <p:cNvSpPr/>
          <p:nvPr/>
        </p:nvSpPr>
        <p:spPr>
          <a:xfrm>
            <a:off x="7486450" y="5471643"/>
            <a:ext cx="362903" cy="362903"/>
          </a:xfrm>
          <a:prstGeom prst="roundRect">
            <a:avLst>
              <a:gd name="adj" fmla="val 25194296"/>
            </a:avLst>
          </a:prstGeom>
          <a:noFill/>
          <a:ln w="7620">
            <a:solidFill>
              <a:srgbClr val="FFFFFF"/>
            </a:solidFill>
            <a:prstDash val="solid"/>
          </a:ln>
        </p:spPr>
        <p:txBody>
          <a:bodyPr/>
          <a:lstStyle/>
          <a:p>
            <a:endParaRPr lang="es-ES"/>
          </a:p>
        </p:txBody>
      </p:sp>
      <p:pic>
        <p:nvPicPr>
          <p:cNvPr id="19" name="Image 1" descr="preencoded.png">
            <a:extLst>
              <a:ext uri="{FF2B5EF4-FFF2-40B4-BE49-F238E27FC236}">
                <a16:creationId xmlns:a16="http://schemas.microsoft.com/office/drawing/2014/main" id="{57BA7FA9-5CA4-4166-801D-74551101BD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070" y="5479263"/>
            <a:ext cx="347663" cy="347663"/>
          </a:xfrm>
          <a:prstGeom prst="rect">
            <a:avLst/>
          </a:prstGeom>
        </p:spPr>
      </p:pic>
      <p:sp>
        <p:nvSpPr>
          <p:cNvPr id="20" name="Text 4">
            <a:extLst>
              <a:ext uri="{FF2B5EF4-FFF2-40B4-BE49-F238E27FC236}">
                <a16:creationId xmlns:a16="http://schemas.microsoft.com/office/drawing/2014/main" id="{F8BE804C-33F8-4981-9015-62C49D515AE3}"/>
              </a:ext>
            </a:extLst>
          </p:cNvPr>
          <p:cNvSpPr/>
          <p:nvPr/>
        </p:nvSpPr>
        <p:spPr>
          <a:xfrm>
            <a:off x="7962700" y="5454736"/>
            <a:ext cx="4093845" cy="39683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marL="0" indent="0" algn="l">
              <a:lnSpc>
                <a:spcPts val="3100"/>
              </a:lnSpc>
              <a:buNone/>
            </a:pPr>
            <a:r>
              <a:rPr lang="en-US" sz="2200" b="1" dirty="0">
                <a:solidFill>
                  <a:srgbClr val="1E3063"/>
                </a:solidFill>
                <a:latin typeface="+mj-lt"/>
                <a:ea typeface="Instrument Sans Bold" pitchFamily="34" charset="-122"/>
                <a:cs typeface="Instrument Sans Bold" pitchFamily="34" charset="-120"/>
              </a:rPr>
              <a:t>José Manuel Fresno</a:t>
            </a:r>
          </a:p>
          <a:p>
            <a:pPr marL="0" indent="0" algn="l">
              <a:lnSpc>
                <a:spcPts val="3100"/>
              </a:lnSpc>
              <a:buNone/>
            </a:pPr>
            <a:r>
              <a:rPr lang="en-US" sz="2000" b="1" dirty="0">
                <a:solidFill>
                  <a:srgbClr val="1E3063"/>
                </a:solidFill>
                <a:latin typeface="+mj-lt"/>
                <a:ea typeface="Instrument Sans Bold" pitchFamily="34" charset="-122"/>
              </a:rPr>
              <a:t>8 de </a:t>
            </a:r>
            <a:r>
              <a:rPr lang="en-US" sz="2000" b="1" dirty="0" err="1">
                <a:solidFill>
                  <a:srgbClr val="1E3063"/>
                </a:solidFill>
                <a:latin typeface="+mj-lt"/>
                <a:ea typeface="Instrument Sans Bold" pitchFamily="34" charset="-122"/>
              </a:rPr>
              <a:t>octubre</a:t>
            </a:r>
            <a:r>
              <a:rPr lang="en-US" sz="2000" b="1" dirty="0">
                <a:solidFill>
                  <a:srgbClr val="1E3063"/>
                </a:solidFill>
                <a:latin typeface="+mj-lt"/>
                <a:ea typeface="Instrument Sans Bold" pitchFamily="34" charset="-122"/>
              </a:rPr>
              <a:t> de 2025</a:t>
            </a:r>
            <a:endParaRPr lang="en-US" sz="2000" dirty="0">
              <a:latin typeface="+mj-lt"/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F9566379-E4A0-4648-9CE4-55351C8C39C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18400"/>
            <a:ext cx="12192000" cy="2502215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14472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6DD6C-AAD8-F819-9D78-892C87E18E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E9892CF9-7870-3C9B-F077-49C0CF8881F1}"/>
              </a:ext>
            </a:extLst>
          </p:cNvPr>
          <p:cNvSpPr/>
          <p:nvPr/>
        </p:nvSpPr>
        <p:spPr>
          <a:xfrm>
            <a:off x="660301" y="711877"/>
            <a:ext cx="10689572" cy="442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458"/>
              </a:lnSpc>
            </a:pPr>
            <a:r>
              <a:rPr lang="es-ES" sz="3600" b="1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Regímenes y fórmulas de colaboración público-privada: </a:t>
            </a:r>
            <a:endParaRPr lang="es-ES" sz="3600" dirty="0">
              <a:solidFill>
                <a:srgbClr val="091C53"/>
              </a:solidFill>
              <a:latin typeface="+mj-lt"/>
              <a:ea typeface="Instrument Sans Semi Bold" pitchFamily="34" charset="-122"/>
              <a:cs typeface="Instrument Sans Semi Bold" pitchFamily="34" charset="-120"/>
            </a:endParaRPr>
          </a:p>
          <a:p>
            <a:pPr>
              <a:lnSpc>
                <a:spcPts val="3458"/>
              </a:lnSpc>
            </a:pPr>
            <a:r>
              <a:rPr lang="es-ES" sz="3600" dirty="0">
                <a:solidFill>
                  <a:srgbClr val="091C53"/>
                </a:solidFill>
                <a:latin typeface="+mj-lt"/>
                <a:ea typeface="Instrument Sans Semi Bold" pitchFamily="34" charset="-122"/>
              </a:rPr>
              <a:t>Avance hacia formas de cooperación más adecuadas</a:t>
            </a:r>
            <a:endParaRPr lang="en-US" sz="3600" dirty="0">
              <a:latin typeface="+mj-lt"/>
            </a:endParaRPr>
          </a:p>
        </p:txBody>
      </p:sp>
      <p:sp>
        <p:nvSpPr>
          <p:cNvPr id="7" name="Marcador de texto 4">
            <a:extLst>
              <a:ext uri="{FF2B5EF4-FFF2-40B4-BE49-F238E27FC236}">
                <a16:creationId xmlns:a16="http://schemas.microsoft.com/office/drawing/2014/main" id="{2B14CFD4-2E5A-DAD7-A547-0F1A9EB641BC}"/>
              </a:ext>
            </a:extLst>
          </p:cNvPr>
          <p:cNvSpPr txBox="1">
            <a:spLocks/>
          </p:cNvSpPr>
          <p:nvPr/>
        </p:nvSpPr>
        <p:spPr>
          <a:xfrm>
            <a:off x="1974129" y="1695152"/>
            <a:ext cx="8243741" cy="453518"/>
          </a:xfrm>
          <a:prstGeom prst="rect">
            <a:avLst/>
          </a:prstGeom>
          <a:solidFill>
            <a:srgbClr val="2F92D3">
              <a:alpha val="20000"/>
            </a:srgbClr>
          </a:solidFill>
        </p:spPr>
        <p:txBody>
          <a:bodyPr vert="horz" lIns="91440" tIns="18000" rIns="91440" bIns="18000" rtlCol="0" anchor="ctr" anchorCtr="0">
            <a:normAutofit/>
          </a:bodyPr>
          <a:lstStyle>
            <a:lvl1pPr marL="0" indent="0" algn="ctr" defTabSz="457200" rtl="0" eaLnBrk="1" latinLnBrk="0" hangingPunct="1">
              <a:spcBef>
                <a:spcPct val="20000"/>
              </a:spcBef>
              <a:buClr>
                <a:srgbClr val="00B0F0"/>
              </a:buClr>
              <a:buFontTx/>
              <a:buNone/>
              <a:defRPr lang="es-ES_tradnl" sz="1400" b="1" i="0" kern="1200">
                <a:ln>
                  <a:noFill/>
                </a:ln>
                <a:solidFill>
                  <a:srgbClr val="2F92D3"/>
                </a:solidFill>
                <a:effectLst>
                  <a:glow>
                    <a:schemeClr val="accent1">
                      <a:alpha val="40000"/>
                    </a:schemeClr>
                  </a:glow>
                </a:effectLst>
                <a:latin typeface="Century Gothic" charset="0"/>
                <a:ea typeface="Century Gothic" charset="0"/>
                <a:cs typeface="Century Gothic" charset="0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•"/>
              <a:defRPr lang="es-ES_tradnl" sz="2000" b="0" i="0" kern="1200" dirty="0" smtClean="0">
                <a:solidFill>
                  <a:srgbClr val="404040"/>
                </a:solidFill>
                <a:latin typeface="Candara"/>
                <a:ea typeface="Century Gothic" charset="0"/>
                <a:cs typeface="Candara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Courier New"/>
              <a:buChar char="o"/>
              <a:defRPr lang="es-ES_tradnl" sz="1800" b="0" i="0" kern="1200" dirty="0" smtClean="0">
                <a:solidFill>
                  <a:srgbClr val="404040"/>
                </a:solidFill>
                <a:latin typeface="Candara"/>
                <a:ea typeface="Century Gothic" charset="0"/>
                <a:cs typeface="Candara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Courier New"/>
              <a:buChar char="o"/>
              <a:defRPr lang="es-ES_tradnl" sz="1600" b="0" i="0" kern="1200" dirty="0" smtClean="0">
                <a:solidFill>
                  <a:srgbClr val="404040"/>
                </a:solidFill>
                <a:latin typeface="Candara"/>
                <a:ea typeface="Century Gothic" charset="0"/>
                <a:cs typeface="Candara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Courier New"/>
              <a:buChar char="o"/>
              <a:defRPr lang="en-US" sz="1600" b="0" i="0" kern="1200" dirty="0">
                <a:solidFill>
                  <a:srgbClr val="404040"/>
                </a:solidFill>
                <a:latin typeface="Candara"/>
                <a:ea typeface="Century Gothic" charset="0"/>
                <a:cs typeface="Candara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1800">
                <a:latin typeface="Candara" panose="020E0502030303020204" pitchFamily="34" charset="0"/>
              </a:rPr>
              <a:t>PRINCIPALES FÓRMULAS DE COOPERACIÓN</a:t>
            </a:r>
          </a:p>
        </p:txBody>
      </p:sp>
      <p:graphicFrame>
        <p:nvGraphicFramePr>
          <p:cNvPr id="2" name="Marcador de contenido 3">
            <a:extLst>
              <a:ext uri="{FF2B5EF4-FFF2-40B4-BE49-F238E27FC236}">
                <a16:creationId xmlns:a16="http://schemas.microsoft.com/office/drawing/2014/main" id="{D293591A-479B-C69C-68B3-69E8D7C3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55763373"/>
              </p:ext>
            </p:extLst>
          </p:nvPr>
        </p:nvGraphicFramePr>
        <p:xfrm>
          <a:off x="1572985" y="2277387"/>
          <a:ext cx="8864204" cy="408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8459283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1">
            <a:extLst>
              <a:ext uri="{FF2B5EF4-FFF2-40B4-BE49-F238E27FC236}">
                <a16:creationId xmlns:a16="http://schemas.microsoft.com/office/drawing/2014/main" id="{C0A691D0-1E0B-4BC4-98EE-57182F9886E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64511" y="1537459"/>
            <a:ext cx="6485376" cy="2727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F0D2815E-D6E6-4777-899C-5B2A0F3C4B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Licitación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DD6F60FC-5281-4989-899A-F0E7AED8D4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5B363C-C0C5-9A4A-AB0D-1E5E81448520}" type="slidenum">
              <a:rPr lang="en-US" smtClean="0"/>
              <a:pPr/>
              <a:t>11</a:t>
            </a:fld>
            <a:endParaRPr lang="en-US"/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4A4E5D3-F4B1-46FC-873E-4E415EFA49E1}"/>
              </a:ext>
            </a:extLst>
          </p:cNvPr>
          <p:cNvSpPr txBox="1"/>
          <p:nvPr/>
        </p:nvSpPr>
        <p:spPr>
          <a:xfrm>
            <a:off x="1761452" y="4157299"/>
            <a:ext cx="8449348" cy="24745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33400" indent="-258763" defTabSz="4572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s-ES" dirty="0">
                <a:solidFill>
                  <a:srgbClr val="333333"/>
                </a:solidFill>
                <a:latin typeface="Candara"/>
              </a:rPr>
              <a:t>La Administración Pública “compra” el servicio y el proveedor actúa en nombre de la administración.</a:t>
            </a:r>
          </a:p>
          <a:p>
            <a:pPr marL="533400" indent="-258763" defTabSz="4572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s-ES" dirty="0">
                <a:solidFill>
                  <a:srgbClr val="333333"/>
                </a:solidFill>
                <a:latin typeface="Candara"/>
              </a:rPr>
              <a:t>La compra se hace de modo selectivo por un procedimiento de concurrencia competitiva.</a:t>
            </a:r>
          </a:p>
          <a:p>
            <a:pPr marL="533400" indent="-258763" defTabSz="4572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s-ES" dirty="0">
                <a:solidFill>
                  <a:srgbClr val="333333"/>
                </a:solidFill>
                <a:latin typeface="Candara"/>
              </a:rPr>
              <a:t>La Administración “decide” dónde y cómo se van a ofrecer los servicios contratados.</a:t>
            </a:r>
          </a:p>
          <a:p>
            <a:pPr marL="533400" indent="-258763" defTabSz="457200">
              <a:spcBef>
                <a:spcPct val="20000"/>
              </a:spcBef>
              <a:buClr>
                <a:srgbClr val="00B0F0"/>
              </a:buClr>
              <a:buFont typeface="Arial" panose="020B0604020202020204" pitchFamily="34" charset="0"/>
              <a:buChar char="•"/>
              <a:defRPr/>
            </a:pPr>
            <a:r>
              <a:rPr lang="es-ES" dirty="0">
                <a:solidFill>
                  <a:srgbClr val="333333"/>
                </a:solidFill>
                <a:latin typeface="Candara"/>
              </a:rPr>
              <a:t>Se establece una relación contractual entre administración y proveedor, pero no necesariamente entre el proveedor y el beneficiario.</a:t>
            </a:r>
          </a:p>
        </p:txBody>
      </p:sp>
    </p:spTree>
    <p:extLst>
      <p:ext uri="{BB962C8B-B14F-4D97-AF65-F5344CB8AC3E}">
        <p14:creationId xmlns:p14="http://schemas.microsoft.com/office/powerpoint/2010/main" val="2339875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B30ED7-2F7B-4199-8120-9DDACE0A86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Licitación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B088F1-26B7-428A-B339-4F6DC425EFE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1732259"/>
            <a:ext cx="4114800" cy="4783461"/>
          </a:xfrm>
        </p:spPr>
        <p:txBody>
          <a:bodyPr>
            <a:normAutofit fontScale="92500" lnSpcReduction="10000"/>
          </a:bodyPr>
          <a:lstStyle/>
          <a:p>
            <a:pPr marL="0" indent="274638">
              <a:buNone/>
            </a:pPr>
            <a:r>
              <a:rPr lang="es-ES" sz="3200" b="1" dirty="0">
                <a:solidFill>
                  <a:srgbClr val="437830"/>
                </a:solidFill>
              </a:rPr>
              <a:t>Ventajas</a:t>
            </a:r>
          </a:p>
          <a:p>
            <a:pPr marL="0" indent="0">
              <a:buNone/>
            </a:pPr>
            <a:endParaRPr lang="es-ES" sz="3200" dirty="0">
              <a:solidFill>
                <a:srgbClr val="437830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/>
              <a:t>Promueve la </a:t>
            </a:r>
            <a:r>
              <a:rPr lang="es-ES" b="1" dirty="0"/>
              <a:t>competencia</a:t>
            </a:r>
            <a:r>
              <a:rPr lang="es-ES" dirty="0"/>
              <a:t> entre distintas ofertas.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/>
              <a:t>Se basa en principios de </a:t>
            </a:r>
            <a:r>
              <a:rPr lang="es-ES" b="1" dirty="0"/>
              <a:t>transparencia y no discriminación 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/>
              <a:t>Permite introducir cláusulas de carácter social, medioambiental o laboral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dirty="0"/>
              <a:t>Ofrece </a:t>
            </a:r>
            <a:r>
              <a:rPr lang="es-ES" b="1" dirty="0"/>
              <a:t>estabilidad</a:t>
            </a:r>
            <a:r>
              <a:rPr lang="es-ES" dirty="0"/>
              <a:t>, dado que se puede plantear por una duración de cuatro años prorrogable por otros cuatro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05640CA-8389-4A11-9D53-BC6703096D1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5B363C-C0C5-9A4A-AB0D-1E5E81448520}" type="slidenum">
              <a:rPr lang="en-US" smtClean="0"/>
              <a:pPr/>
              <a:t>12</a:t>
            </a:fld>
            <a:endParaRPr lang="en-US"/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5523DC69-1C5E-4F56-B948-946A7C93FF53}"/>
              </a:ext>
            </a:extLst>
          </p:cNvPr>
          <p:cNvSpPr txBox="1"/>
          <p:nvPr/>
        </p:nvSpPr>
        <p:spPr>
          <a:xfrm>
            <a:off x="6659880" y="1732259"/>
            <a:ext cx="3839462" cy="33547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ES" sz="2800" b="1" dirty="0">
                <a:solidFill>
                  <a:srgbClr val="8B4F4F"/>
                </a:solidFill>
              </a:rPr>
              <a:t>Inconvenientes</a:t>
            </a:r>
          </a:p>
          <a:p>
            <a:endParaRPr lang="es-ES" sz="2400" b="1" dirty="0">
              <a:solidFill>
                <a:srgbClr val="8B4F4F"/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2000" b="1" dirty="0"/>
              <a:t>Poca flexibilidad </a:t>
            </a:r>
            <a:r>
              <a:rPr lang="es-ES" sz="2000" dirty="0"/>
              <a:t>ante nuevas necesidades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2000" dirty="0"/>
              <a:t>Las personas beneficiarias no son consultadas en la definición del servicio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2000" dirty="0"/>
              <a:t>No siempre prima el </a:t>
            </a:r>
            <a:r>
              <a:rPr lang="es-ES" sz="2000" b="1" dirty="0"/>
              <a:t>criterio “mejor relación calidad precio”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2000" b="1" dirty="0"/>
              <a:t>Lentitud</a:t>
            </a:r>
            <a:r>
              <a:rPr lang="es-ES" sz="2000" dirty="0"/>
              <a:t> en el procedimiento</a:t>
            </a:r>
          </a:p>
        </p:txBody>
      </p:sp>
      <p:pic>
        <p:nvPicPr>
          <p:cNvPr id="9" name="Imagen 8" descr="Icono&#10;&#10;Descripción generada automáticamente">
            <a:extLst>
              <a:ext uri="{FF2B5EF4-FFF2-40B4-BE49-F238E27FC236}">
                <a16:creationId xmlns:a16="http://schemas.microsoft.com/office/drawing/2014/main" id="{04BB6534-4C96-4591-8FC4-E90324770111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43783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682" y="1695831"/>
            <a:ext cx="724844" cy="724844"/>
          </a:xfrm>
          <a:prstGeom prst="rect">
            <a:avLst/>
          </a:prstGeom>
        </p:spPr>
      </p:pic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CEF41927-AAFA-4E3B-BBC1-D81E5D7432E7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71792" y="1692777"/>
            <a:ext cx="724844" cy="72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8456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5679D0-8699-457C-8BE0-BF3E783473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Concierto social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19BB08F-69D2-4422-A8E9-A4DCF76DA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4283500"/>
            <a:ext cx="8442960" cy="2574501"/>
          </a:xfrm>
        </p:spPr>
        <p:txBody>
          <a:bodyPr>
            <a:normAutofit/>
          </a:bodyPr>
          <a:lstStyle/>
          <a:p>
            <a:pPr marL="274638" indent="-274638">
              <a:buFont typeface="Arial" panose="020B0604020202020204" pitchFamily="34" charset="0"/>
              <a:buChar char="•"/>
            </a:pPr>
            <a:r>
              <a:rPr lang="es-ES" sz="2000" dirty="0">
                <a:latin typeface="+mj-lt"/>
                <a:cs typeface="Arial" panose="020B0604020202020204" pitchFamily="34" charset="0"/>
              </a:rPr>
              <a:t>La Administración Pública “acredita” una serie de servicios.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s-ES" sz="2000" dirty="0">
                <a:latin typeface="+mj-lt"/>
                <a:cs typeface="Arial" panose="020B0604020202020204" pitchFamily="34" charset="0"/>
              </a:rPr>
              <a:t>La Administración Pública “ofrece” opciones de servicios a las personas beneficiarias.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s-ES" sz="2000" dirty="0">
                <a:latin typeface="+mj-lt"/>
                <a:cs typeface="Arial" panose="020B0604020202020204" pitchFamily="34" charset="0"/>
              </a:rPr>
              <a:t>Existe una relación contractual entre el proveedor y la persona beneficiaria.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s-ES" sz="2000" dirty="0">
                <a:latin typeface="+mj-lt"/>
                <a:cs typeface="Arial" panose="020B0604020202020204" pitchFamily="34" charset="0"/>
              </a:rPr>
              <a:t>El proveedor actúa en nombre propio.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D3F4F29-1DAA-4448-B790-7FEEE66850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5B363C-C0C5-9A4A-AB0D-1E5E81448520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5" name="imagen 2">
            <a:extLst>
              <a:ext uri="{FF2B5EF4-FFF2-40B4-BE49-F238E27FC236}">
                <a16:creationId xmlns:a16="http://schemas.microsoft.com/office/drawing/2014/main" id="{A9A9BBD6-344C-45A9-995F-F491B1AEC3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32469" y="1570274"/>
            <a:ext cx="6327063" cy="2649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26022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8F3DD4-CB9A-467A-9FE8-6B5BFE4B15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Concierto social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876357C7-5BE2-47D2-8CDC-6B415E1ECA1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5B363C-C0C5-9A4A-AB0D-1E5E81448520}" type="slidenum">
              <a:rPr lang="en-US" smtClean="0"/>
              <a:pPr/>
              <a:t>14</a:t>
            </a:fld>
            <a:endParaRPr lang="en-US"/>
          </a:p>
        </p:txBody>
      </p:sp>
      <p:sp>
        <p:nvSpPr>
          <p:cNvPr id="9" name="texto2.2">
            <a:extLst>
              <a:ext uri="{FF2B5EF4-FFF2-40B4-BE49-F238E27FC236}">
                <a16:creationId xmlns:a16="http://schemas.microsoft.com/office/drawing/2014/main" id="{72E38CA2-A3DE-45C8-A437-D06ADC146B18}"/>
              </a:ext>
            </a:extLst>
          </p:cNvPr>
          <p:cNvSpPr txBox="1">
            <a:spLocks/>
          </p:cNvSpPr>
          <p:nvPr/>
        </p:nvSpPr>
        <p:spPr>
          <a:xfrm>
            <a:off x="6772850" y="1698040"/>
            <a:ext cx="3817932" cy="30963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200" b="0" i="0" u="none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800" b="1" dirty="0">
                <a:solidFill>
                  <a:srgbClr val="8B4F4F"/>
                </a:solidFill>
                <a:latin typeface="+mj-lt"/>
              </a:rPr>
              <a:t>Inconvenientes</a:t>
            </a:r>
          </a:p>
          <a:p>
            <a:endParaRPr lang="es-ES" sz="2000" dirty="0">
              <a:solidFill>
                <a:srgbClr val="8B4F4F"/>
              </a:solidFill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</a:rPr>
              <a:t>Es una fórmula que supon</a:t>
            </a:r>
            <a:r>
              <a:rPr lang="es-ES" sz="1800" b="1" dirty="0">
                <a:latin typeface="+mj-lt"/>
              </a:rPr>
              <a:t>e riesgos económicos </a:t>
            </a:r>
            <a:r>
              <a:rPr lang="es-ES" sz="1800" dirty="0">
                <a:latin typeface="+mj-lt"/>
              </a:rPr>
              <a:t>para el proveedor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</a:rPr>
              <a:t>El precio pagado puede ser deficitario y </a:t>
            </a:r>
            <a:r>
              <a:rPr lang="es-ES" sz="1800" b="1" dirty="0">
                <a:latin typeface="+mj-lt"/>
              </a:rPr>
              <a:t>no permite cofinanciación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</a:rPr>
              <a:t>La capacidad de elección está condicionada a que exista oferta del servicio.</a:t>
            </a:r>
          </a:p>
        </p:txBody>
      </p:sp>
      <p:sp>
        <p:nvSpPr>
          <p:cNvPr id="10" name="texto2">
            <a:extLst>
              <a:ext uri="{FF2B5EF4-FFF2-40B4-BE49-F238E27FC236}">
                <a16:creationId xmlns:a16="http://schemas.microsoft.com/office/drawing/2014/main" id="{F97A4A11-EBDA-4AD2-8102-7B9750E1DD4A}"/>
              </a:ext>
            </a:extLst>
          </p:cNvPr>
          <p:cNvSpPr txBox="1">
            <a:spLocks/>
          </p:cNvSpPr>
          <p:nvPr/>
        </p:nvSpPr>
        <p:spPr>
          <a:xfrm>
            <a:off x="2218804" y="1698040"/>
            <a:ext cx="4089926" cy="470276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Martel Sans" pitchFamily="2" charset="0"/>
                <a:ea typeface="+mn-ea"/>
                <a:cs typeface="Martel Sans" pitchFamily="2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Martel Sans" pitchFamily="2" charset="0"/>
                <a:ea typeface="+mn-ea"/>
                <a:cs typeface="Martel Sans" pitchFamily="2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Martel Sans" pitchFamily="2" charset="0"/>
                <a:ea typeface="+mn-ea"/>
                <a:cs typeface="Martel Sans" pitchFamily="2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Martel Sans" pitchFamily="2" charset="0"/>
                <a:ea typeface="+mn-ea"/>
                <a:cs typeface="Martel Sans" pitchFamily="2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Martel Sans" pitchFamily="2" charset="0"/>
                <a:ea typeface="+mn-ea"/>
                <a:cs typeface="Martel Sans" pitchFamily="2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800" b="1" dirty="0">
                <a:solidFill>
                  <a:srgbClr val="437830"/>
                </a:solidFill>
                <a:latin typeface="+mj-lt"/>
                <a:cs typeface="Arial" panose="020B0604020202020204" pitchFamily="34" charset="0"/>
              </a:rPr>
              <a:t>Ventajas</a:t>
            </a:r>
          </a:p>
          <a:p>
            <a:endParaRPr lang="es-ES" sz="1400" dirty="0">
              <a:solidFill>
                <a:srgbClr val="437830"/>
              </a:solidFill>
              <a:latin typeface="+mj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Permite que la persona beneficiaria tenga </a:t>
            </a:r>
            <a:r>
              <a:rPr lang="es-ES" sz="1800" b="1" dirty="0">
                <a:latin typeface="+mj-lt"/>
                <a:cs typeface="Arial" panose="020B0604020202020204" pitchFamily="34" charset="0"/>
              </a:rPr>
              <a:t>mayor capacidad de elección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Se basa en principios de </a:t>
            </a:r>
            <a:r>
              <a:rPr lang="es-ES" sz="1800" b="1" dirty="0">
                <a:latin typeface="+mj-lt"/>
                <a:cs typeface="Arial" panose="020B0604020202020204" pitchFamily="34" charset="0"/>
              </a:rPr>
              <a:t>transparencia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Fomenta la </a:t>
            </a:r>
            <a:r>
              <a:rPr lang="es-ES" sz="1800" b="1" dirty="0">
                <a:latin typeface="+mj-lt"/>
                <a:cs typeface="Arial" panose="020B0604020202020204" pitchFamily="34" charset="0"/>
              </a:rPr>
              <a:t>innovación</a:t>
            </a:r>
            <a:r>
              <a:rPr lang="es-ES" sz="1800" dirty="0">
                <a:latin typeface="+mj-lt"/>
                <a:cs typeface="Arial" panose="020B0604020202020204" pitchFamily="34" charset="0"/>
              </a:rPr>
              <a:t>, ya que permite una adaptación constante a las necesidades y demandas de los usuarios.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Permite </a:t>
            </a:r>
            <a:r>
              <a:rPr lang="es-ES" sz="1800" b="1" dirty="0">
                <a:latin typeface="+mj-lt"/>
                <a:cs typeface="Arial" panose="020B0604020202020204" pitchFamily="34" charset="0"/>
              </a:rPr>
              <a:t>estabilidad y continuidad </a:t>
            </a:r>
            <a:r>
              <a:rPr lang="es-ES" sz="1800" dirty="0">
                <a:latin typeface="+mj-lt"/>
                <a:cs typeface="Arial" panose="020B0604020202020204" pitchFamily="34" charset="0"/>
              </a:rPr>
              <a:t>en los servicios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Es una fórmula </a:t>
            </a:r>
            <a:r>
              <a:rPr lang="es-ES" sz="1800" b="1" dirty="0">
                <a:latin typeface="+mj-lt"/>
                <a:cs typeface="Arial" panose="020B0604020202020204" pitchFamily="34" charset="0"/>
              </a:rPr>
              <a:t>flexible</a:t>
            </a:r>
            <a:r>
              <a:rPr lang="es-ES" sz="1800" dirty="0">
                <a:latin typeface="+mj-lt"/>
                <a:cs typeface="Arial" panose="020B0604020202020204" pitchFamily="34" charset="0"/>
              </a:rPr>
              <a:t> y con mayor capacidad de adaptación a las necesidades</a:t>
            </a:r>
          </a:p>
        </p:txBody>
      </p:sp>
      <p:pic>
        <p:nvPicPr>
          <p:cNvPr id="11" name="Imagen 10" descr="Icono&#10;&#10;Descripción generada automáticamente">
            <a:extLst>
              <a:ext uri="{FF2B5EF4-FFF2-40B4-BE49-F238E27FC236}">
                <a16:creationId xmlns:a16="http://schemas.microsoft.com/office/drawing/2014/main" id="{2770DDE4-B031-4974-9133-D2B6E572EC9D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43783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682" y="1524569"/>
            <a:ext cx="724844" cy="724844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9D969FA9-3102-4B7C-9C12-33A69651A7DD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232" y="1521515"/>
            <a:ext cx="724844" cy="72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01597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FE721A0-0A07-475C-80BD-ABB5B27F0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Presupuesto personal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A7264842-B47F-4788-8563-A540799C68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3840480"/>
            <a:ext cx="8442960" cy="2869996"/>
          </a:xfrm>
        </p:spPr>
        <p:txBody>
          <a:bodyPr>
            <a:normAutofit/>
          </a:bodyPr>
          <a:lstStyle/>
          <a:p>
            <a:pPr marL="274638" indent="-274638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La Administración Pública “acredita” a una serie de entidades para que puedan prestar determinados servicios.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La Administración Pública “paga al usuario” una cantidad de dinero de acuerdo a su situación para que acceda comprar determinados servicios (en función de sus necesidades y nivel de renta se definen los servicios que son elegibles y las cuantías).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Existe una relación “prestacional” entre el proveedor y la persona beneficiaria pero no entre la Administración y el proveedor de los servicios.</a:t>
            </a:r>
          </a:p>
          <a:p>
            <a:pPr marL="274638" indent="-274638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El proveedor actúa en nombre propio.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00C15F76-FC22-4C83-B1FE-8046EA0139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5B363C-C0C5-9A4A-AB0D-1E5E81448520}" type="slidenum">
              <a:rPr lang="en-US" smtClean="0"/>
              <a:pPr/>
              <a:t>15</a:t>
            </a:fld>
            <a:endParaRPr lang="en-US"/>
          </a:p>
        </p:txBody>
      </p:sp>
      <p:pic>
        <p:nvPicPr>
          <p:cNvPr id="9" name="imagen 3">
            <a:extLst>
              <a:ext uri="{FF2B5EF4-FFF2-40B4-BE49-F238E27FC236}">
                <a16:creationId xmlns:a16="http://schemas.microsoft.com/office/drawing/2014/main" id="{02AFA099-1A52-4790-8648-619B794419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77115" y="1558104"/>
            <a:ext cx="5637770" cy="227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52267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2597B7-7874-4961-BEA2-7D5C4B3A99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Presupuesto personal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A4F72295-B637-4066-9E6D-6ED8E660EBC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5B363C-C0C5-9A4A-AB0D-1E5E81448520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9" name="texto3.2">
            <a:extLst>
              <a:ext uri="{FF2B5EF4-FFF2-40B4-BE49-F238E27FC236}">
                <a16:creationId xmlns:a16="http://schemas.microsoft.com/office/drawing/2014/main" id="{29C0A307-92E3-4C7D-903D-9FB2511CA1C5}"/>
              </a:ext>
            </a:extLst>
          </p:cNvPr>
          <p:cNvSpPr txBox="1">
            <a:spLocks/>
          </p:cNvSpPr>
          <p:nvPr/>
        </p:nvSpPr>
        <p:spPr>
          <a:xfrm>
            <a:off x="6583680" y="1779955"/>
            <a:ext cx="4007102" cy="30963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200" b="0" i="0" u="none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es-ES" sz="2800" b="1" dirty="0">
                <a:solidFill>
                  <a:srgbClr val="8B4F4F"/>
                </a:solidFill>
                <a:latin typeface="+mj-lt"/>
              </a:rPr>
              <a:t>Inconvenientes</a:t>
            </a:r>
          </a:p>
          <a:p>
            <a:endParaRPr lang="es-ES" sz="1800" dirty="0">
              <a:solidFill>
                <a:srgbClr val="8B4F4F"/>
              </a:solidFill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b="1" dirty="0">
                <a:latin typeface="+mj-lt"/>
              </a:rPr>
              <a:t>Puede tener limitaciones económicas para la persona beneficiaria</a:t>
            </a:r>
            <a:r>
              <a:rPr lang="es-ES" sz="1800" dirty="0">
                <a:latin typeface="+mj-lt"/>
              </a:rPr>
              <a:t>, especialmente si es incompatible con otras prestaciones económicas y servicios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b="1" dirty="0">
                <a:latin typeface="+mj-lt"/>
              </a:rPr>
              <a:t>Tiene riesgos económicos para el prestador del servicio</a:t>
            </a:r>
            <a:r>
              <a:rPr lang="es-ES" sz="1800" dirty="0">
                <a:latin typeface="+mj-lt"/>
              </a:rPr>
              <a:t> por la discontinuidad de los beneficiarios, de la actividad o la financiación insuficiente.</a:t>
            </a:r>
          </a:p>
        </p:txBody>
      </p:sp>
      <p:sp>
        <p:nvSpPr>
          <p:cNvPr id="10" name="texto3">
            <a:extLst>
              <a:ext uri="{FF2B5EF4-FFF2-40B4-BE49-F238E27FC236}">
                <a16:creationId xmlns:a16="http://schemas.microsoft.com/office/drawing/2014/main" id="{E8B98DF6-0301-4503-913A-9CEED3CA48B0}"/>
              </a:ext>
            </a:extLst>
          </p:cNvPr>
          <p:cNvSpPr txBox="1">
            <a:spLocks/>
          </p:cNvSpPr>
          <p:nvPr/>
        </p:nvSpPr>
        <p:spPr>
          <a:xfrm>
            <a:off x="2201109" y="1779956"/>
            <a:ext cx="4160584" cy="3165709"/>
          </a:xfrm>
          <a:prstGeom prst="rect">
            <a:avLst/>
          </a:prstGeom>
        </p:spPr>
        <p:txBody>
          <a:bodyPr anchor="t" anchorCtr="0"/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Martel" pitchFamily="2" charset="0"/>
                <a:ea typeface="+mn-ea"/>
                <a:cs typeface="Martel" pitchFamily="2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Martel" pitchFamily="2" charset="0"/>
                <a:ea typeface="+mn-ea"/>
                <a:cs typeface="Martel" pitchFamily="2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Martel" pitchFamily="2" charset="0"/>
                <a:ea typeface="+mn-ea"/>
                <a:cs typeface="Martel" pitchFamily="2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Martel" pitchFamily="2" charset="0"/>
                <a:ea typeface="+mn-ea"/>
                <a:cs typeface="Martel" pitchFamily="2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Martel" pitchFamily="2" charset="0"/>
                <a:ea typeface="+mn-ea"/>
                <a:cs typeface="Martel" pitchFamily="2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800" b="1" dirty="0">
                <a:solidFill>
                  <a:srgbClr val="437830"/>
                </a:solidFill>
                <a:latin typeface="+mj-lt"/>
                <a:cs typeface="Arial" panose="020B0604020202020204" pitchFamily="34" charset="0"/>
              </a:rPr>
              <a:t>Ventajas</a:t>
            </a:r>
          </a:p>
          <a:p>
            <a:endParaRPr lang="es-ES" sz="2000" b="1" dirty="0">
              <a:solidFill>
                <a:srgbClr val="437830"/>
              </a:solidFill>
              <a:latin typeface="+mj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b="1" dirty="0">
                <a:latin typeface="+mj-lt"/>
                <a:cs typeface="Arial" panose="020B0604020202020204" pitchFamily="34" charset="0"/>
              </a:rPr>
              <a:t>El beneficiario tiene libertad para elegir al proveedor</a:t>
            </a:r>
            <a:r>
              <a:rPr lang="es-ES" sz="1800" dirty="0">
                <a:latin typeface="+mj-lt"/>
                <a:cs typeface="Arial" panose="020B0604020202020204" pitchFamily="34" charset="0"/>
              </a:rPr>
              <a:t> que desee en función de sus preferencias o posibilidades. No obstante, si la cuantía de la prestación es baja, esa libertad de elección se verá restringida.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b="1" dirty="0">
                <a:latin typeface="+mj-lt"/>
                <a:cs typeface="Arial" panose="020B0604020202020204" pitchFamily="34" charset="0"/>
              </a:rPr>
              <a:t>Estimula la libre competencia</a:t>
            </a:r>
            <a:r>
              <a:rPr lang="es-ES" sz="1800" dirty="0">
                <a:latin typeface="+mj-lt"/>
                <a:cs typeface="Arial" panose="020B0604020202020204" pitchFamily="34" charset="0"/>
              </a:rPr>
              <a:t> entre los proveedores de servicios</a:t>
            </a:r>
          </a:p>
        </p:txBody>
      </p:sp>
      <p:pic>
        <p:nvPicPr>
          <p:cNvPr id="11" name="Imagen 10" descr="Icono&#10;&#10;Descripción generada automáticamente">
            <a:extLst>
              <a:ext uri="{FF2B5EF4-FFF2-40B4-BE49-F238E27FC236}">
                <a16:creationId xmlns:a16="http://schemas.microsoft.com/office/drawing/2014/main" id="{5246320D-8D55-4929-993F-178F758DF99C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43783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682" y="1616009"/>
            <a:ext cx="724844" cy="724844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44454509-84D5-4200-8625-BA5628EE98E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2272" y="1612955"/>
            <a:ext cx="724844" cy="72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943069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5">
            <a:extLst>
              <a:ext uri="{FF2B5EF4-FFF2-40B4-BE49-F238E27FC236}">
                <a16:creationId xmlns:a16="http://schemas.microsoft.com/office/drawing/2014/main" id="{6B35FE2E-92DF-4A74-8E7C-5E9388E51A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4" r="8687"/>
          <a:stretch/>
        </p:blipFill>
        <p:spPr bwMode="auto">
          <a:xfrm>
            <a:off x="3908390" y="1455833"/>
            <a:ext cx="4168810" cy="25974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B69EF79D-179E-457B-8DED-F104618853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Subvención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3BC8829-3BB6-46CC-A904-154BAD6168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3837829"/>
            <a:ext cx="8229600" cy="2797158"/>
          </a:xfrm>
        </p:spPr>
        <p:txBody>
          <a:bodyPr>
            <a:normAutofit fontScale="92500"/>
          </a:bodyPr>
          <a:lstStyle/>
          <a:p>
            <a:r>
              <a:rPr lang="es-ES" dirty="0"/>
              <a:t>Es una fórmula de financiación tiene mucha tradición en nuestro país. Es anual y está sujeta a disponibilidad presupuestaria.</a:t>
            </a:r>
          </a:p>
          <a:p>
            <a:pPr lvl="1">
              <a:buClr>
                <a:schemeClr val="tx2">
                  <a:lumMod val="60000"/>
                  <a:lumOff val="40000"/>
                </a:schemeClr>
              </a:buClr>
            </a:pPr>
            <a:r>
              <a:rPr lang="es-ES" dirty="0"/>
              <a:t>Que la actuación o el servicio se realice sin contraprestación directa de las personas beneficiarias.</a:t>
            </a:r>
          </a:p>
          <a:p>
            <a:pPr lvl="1">
              <a:buClr>
                <a:schemeClr val="tx2">
                  <a:lumMod val="60000"/>
                  <a:lumOff val="40000"/>
                </a:schemeClr>
              </a:buClr>
            </a:pPr>
            <a:r>
              <a:rPr lang="es-ES" dirty="0"/>
              <a:t>Que la actuación o el servicio esté sujeta al cumplimiento de un determinado objetivo y al cumplimiento de determinadas obligaciones formales y materiales.</a:t>
            </a:r>
          </a:p>
          <a:p>
            <a:pPr lvl="1">
              <a:buClr>
                <a:schemeClr val="tx2">
                  <a:lumMod val="60000"/>
                  <a:lumOff val="40000"/>
                </a:schemeClr>
              </a:buClr>
            </a:pPr>
            <a:r>
              <a:rPr lang="es-ES" dirty="0"/>
              <a:t>Que el proyecto, la acción, conducta o situación financiada tenga por objeto el fomento de una actividad de utilidad pública o interés social.</a:t>
            </a:r>
          </a:p>
          <a:p>
            <a:endParaRPr lang="es-ES" dirty="0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30A643E-D39E-408A-8D2D-EA740E6D644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5B363C-C0C5-9A4A-AB0D-1E5E81448520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742590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69EF5C0-441C-4E08-85BD-03148C766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Subvenciones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B49686F-7427-4AB4-AFD1-AB2373C412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5B363C-C0C5-9A4A-AB0D-1E5E81448520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5" name="texto5.2">
            <a:extLst>
              <a:ext uri="{FF2B5EF4-FFF2-40B4-BE49-F238E27FC236}">
                <a16:creationId xmlns:a16="http://schemas.microsoft.com/office/drawing/2014/main" id="{A76FC10C-C659-4EA1-997E-0A944BE9EC8E}"/>
              </a:ext>
            </a:extLst>
          </p:cNvPr>
          <p:cNvSpPr txBox="1">
            <a:spLocks/>
          </p:cNvSpPr>
          <p:nvPr/>
        </p:nvSpPr>
        <p:spPr>
          <a:xfrm>
            <a:off x="6642964" y="1779955"/>
            <a:ext cx="3925807" cy="30963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200" b="0" i="0" u="none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92075"/>
            <a:r>
              <a:rPr lang="es-ES" sz="2800" b="1" dirty="0">
                <a:solidFill>
                  <a:srgbClr val="8B4F4F"/>
                </a:solidFill>
                <a:latin typeface="+mj-lt"/>
              </a:rPr>
              <a:t>Inconvenientes</a:t>
            </a:r>
          </a:p>
          <a:p>
            <a:endParaRPr lang="es-ES" sz="1800" dirty="0">
              <a:solidFill>
                <a:srgbClr val="8B4F4F"/>
              </a:solidFill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b="1" dirty="0">
                <a:latin typeface="+mj-lt"/>
              </a:rPr>
              <a:t>No es una fórmula recomendable para garantizar derechos</a:t>
            </a:r>
            <a:r>
              <a:rPr lang="es-ES" sz="1800" dirty="0">
                <a:latin typeface="+mj-lt"/>
              </a:rPr>
              <a:t>, puesto que está sujeta a limitación temporal y disponibilidad presupuestaria.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b="1" dirty="0">
                <a:latin typeface="+mj-lt"/>
              </a:rPr>
              <a:t>No es una fórmula estable y tiene riesgos financieros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b="1" dirty="0">
                <a:latin typeface="+mj-lt"/>
              </a:rPr>
              <a:t>Implica costes administrativos y de gestión</a:t>
            </a:r>
            <a:r>
              <a:rPr lang="es-ES" sz="1800" dirty="0">
                <a:latin typeface="+mj-lt"/>
              </a:rPr>
              <a:t> </a:t>
            </a:r>
            <a:r>
              <a:rPr lang="es-ES" sz="1800" b="1" dirty="0">
                <a:latin typeface="+mj-lt"/>
              </a:rPr>
              <a:t>que van en detrimento de la eficiencia</a:t>
            </a:r>
            <a:r>
              <a:rPr lang="es-ES" sz="1800" dirty="0">
                <a:latin typeface="+mj-lt"/>
              </a:rPr>
              <a:t> en el uso de los recursos, contando además que hay una serie de gastos que no son elegibles.</a:t>
            </a:r>
          </a:p>
        </p:txBody>
      </p:sp>
      <p:sp>
        <p:nvSpPr>
          <p:cNvPr id="6" name="texto5">
            <a:extLst>
              <a:ext uri="{FF2B5EF4-FFF2-40B4-BE49-F238E27FC236}">
                <a16:creationId xmlns:a16="http://schemas.microsoft.com/office/drawing/2014/main" id="{5F74B244-A07D-482E-BD2A-9711294E64F8}"/>
              </a:ext>
            </a:extLst>
          </p:cNvPr>
          <p:cNvSpPr txBox="1">
            <a:spLocks/>
          </p:cNvSpPr>
          <p:nvPr/>
        </p:nvSpPr>
        <p:spPr>
          <a:xfrm>
            <a:off x="2185869" y="1779955"/>
            <a:ext cx="3925807" cy="305417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b="1" kern="1200" baseline="0">
                <a:solidFill>
                  <a:schemeClr val="tx1"/>
                </a:solidFill>
                <a:latin typeface="Martel" pitchFamily="2" charset="0"/>
                <a:ea typeface="+mn-ea"/>
                <a:cs typeface="Martel" pitchFamily="2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rgbClr val="EAAF00"/>
                </a:solidFill>
                <a:latin typeface="Martel" pitchFamily="2" charset="0"/>
                <a:ea typeface="+mn-ea"/>
                <a:cs typeface="Martel" pitchFamily="2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rgbClr val="EAAF00"/>
                </a:solidFill>
                <a:latin typeface="Martel" pitchFamily="2" charset="0"/>
                <a:ea typeface="+mn-ea"/>
                <a:cs typeface="Martel" pitchFamily="2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rgbClr val="EAAF00"/>
                </a:solidFill>
                <a:latin typeface="Martel" pitchFamily="2" charset="0"/>
                <a:ea typeface="+mn-ea"/>
                <a:cs typeface="Martel" pitchFamily="2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rgbClr val="EAAF00"/>
                </a:solidFill>
                <a:latin typeface="Martel" pitchFamily="2" charset="0"/>
                <a:ea typeface="+mn-ea"/>
                <a:cs typeface="Martel" pitchFamily="2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800" dirty="0">
                <a:solidFill>
                  <a:srgbClr val="437830"/>
                </a:solidFill>
                <a:latin typeface="+mj-lt"/>
                <a:cs typeface="Arial" panose="020B0604020202020204" pitchFamily="34" charset="0"/>
              </a:rPr>
              <a:t>Ventajas</a:t>
            </a:r>
          </a:p>
          <a:p>
            <a:endParaRPr lang="es-ES" sz="1800" dirty="0">
              <a:solidFill>
                <a:srgbClr val="437830"/>
              </a:solidFill>
              <a:latin typeface="+mj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Da flexibilidad y libertad en el desarrollo de las acciones o servicios</a:t>
            </a:r>
            <a:endParaRPr lang="es-ES" sz="1800" b="0" dirty="0">
              <a:latin typeface="+mj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Se basa en principios de transparencia y no discriminación</a:t>
            </a:r>
            <a:r>
              <a:rPr lang="es-ES" sz="1800" b="0" dirty="0">
                <a:latin typeface="+mj-lt"/>
                <a:cs typeface="Arial" panose="020B0604020202020204" pitchFamily="34" charset="0"/>
              </a:rPr>
              <a:t>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Da ventaja competitiva a las entidades sin ánimo de lucro</a:t>
            </a:r>
            <a:r>
              <a:rPr lang="es-ES" sz="1800" b="0" dirty="0">
                <a:latin typeface="+mj-lt"/>
                <a:cs typeface="Arial" panose="020B0604020202020204" pitchFamily="34" charset="0"/>
              </a:rPr>
              <a:t>, dado que normalmente las entidades mercantiles están excluidas en las convocatorias.</a:t>
            </a:r>
          </a:p>
        </p:txBody>
      </p:sp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ED884DB2-4F6B-4223-A70B-BD09FF43371F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43783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442" y="1616009"/>
            <a:ext cx="724844" cy="724844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91C62F5C-C49E-48AB-899E-BD04F2180AD6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7992" y="1612955"/>
            <a:ext cx="724844" cy="72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4643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6">
            <a:extLst>
              <a:ext uri="{FF2B5EF4-FFF2-40B4-BE49-F238E27FC236}">
                <a16:creationId xmlns:a16="http://schemas.microsoft.com/office/drawing/2014/main" id="{7E00FEC6-3444-4560-9F7C-614B79005E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56" r="17518"/>
          <a:stretch/>
        </p:blipFill>
        <p:spPr bwMode="auto">
          <a:xfrm>
            <a:off x="4280286" y="1570085"/>
            <a:ext cx="3631429" cy="2718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1BB79522-8561-4735-ABA8-46AD018BE7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Convenio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0EBA34C-3617-4090-A000-11E7A4901C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81200" y="4108174"/>
            <a:ext cx="8229600" cy="2407544"/>
          </a:xfrm>
        </p:spPr>
        <p:txBody>
          <a:bodyPr>
            <a:normAutofit/>
          </a:bodyPr>
          <a:lstStyle/>
          <a:p>
            <a:r>
              <a:rPr lang="es-ES" sz="2000" dirty="0"/>
              <a:t>El convenio de colaboración es una figura de escasa regulación legal. Esta concebida para el desarrollo de programas o actuaciones entre múltiples partes en las que todas aportan algo. </a:t>
            </a:r>
          </a:p>
          <a:p>
            <a:pPr lvl="1"/>
            <a:r>
              <a:rPr lang="es-ES" sz="1600" dirty="0"/>
              <a:t>Por regla general, se celebran sin una norma habilitante específica y no suele basarse en procesos de concurrencia ni se les da publicidad; </a:t>
            </a:r>
          </a:p>
          <a:p>
            <a:r>
              <a:rPr lang="es-ES" sz="2000" dirty="0"/>
              <a:t>Son idóneos para poner en marcha programas innovadores o nuevas iniciativas, etc. 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0E60F29-9A0F-4F91-A3CF-B644B793AC3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5B363C-C0C5-9A4A-AB0D-1E5E81448520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5118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A7E3F662-BFB3-C22C-819B-93190B6C8A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3545" y="2220725"/>
            <a:ext cx="8024910" cy="978534"/>
          </a:xfrm>
        </p:spPr>
        <p:txBody>
          <a:bodyPr/>
          <a:lstStyle/>
          <a:p>
            <a:pPr algn="ctr"/>
            <a:r>
              <a:rPr lang="es-ES" sz="4000" dirty="0"/>
              <a:t>Un sector en transformación:</a:t>
            </a:r>
            <a:br>
              <a:rPr lang="es-ES" sz="4000" dirty="0"/>
            </a:br>
            <a:r>
              <a:rPr lang="es-ES" sz="4000" dirty="0"/>
              <a:t>datos, misión y retos</a:t>
            </a:r>
          </a:p>
        </p:txBody>
      </p:sp>
    </p:spTree>
    <p:extLst>
      <p:ext uri="{BB962C8B-B14F-4D97-AF65-F5344CB8AC3E}">
        <p14:creationId xmlns:p14="http://schemas.microsoft.com/office/powerpoint/2010/main" val="32972273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B391DF-1BCC-48A8-955C-8EFE4FC8A5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dirty="0"/>
              <a:t>Convenio</a:t>
            </a:r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6BB6189-0CDE-4627-AAF1-6CAE5996C0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05B363C-C0C5-9A4A-AB0D-1E5E81448520}" type="slidenum">
              <a:rPr lang="en-US" smtClean="0"/>
              <a:pPr/>
              <a:t>20</a:t>
            </a:fld>
            <a:endParaRPr lang="en-US"/>
          </a:p>
        </p:txBody>
      </p:sp>
      <p:sp>
        <p:nvSpPr>
          <p:cNvPr id="5" name="texto6.2">
            <a:extLst>
              <a:ext uri="{FF2B5EF4-FFF2-40B4-BE49-F238E27FC236}">
                <a16:creationId xmlns:a16="http://schemas.microsoft.com/office/drawing/2014/main" id="{BA1CF75D-D1BE-4A24-A45B-AF282021D0E5}"/>
              </a:ext>
            </a:extLst>
          </p:cNvPr>
          <p:cNvSpPr txBox="1">
            <a:spLocks/>
          </p:cNvSpPr>
          <p:nvPr/>
        </p:nvSpPr>
        <p:spPr>
          <a:xfrm>
            <a:off x="6766078" y="1795195"/>
            <a:ext cx="3817932" cy="309634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200" b="0" i="0" u="none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200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800" b="1" dirty="0">
                <a:solidFill>
                  <a:srgbClr val="8B4F4F"/>
                </a:solidFill>
                <a:latin typeface="+mj-lt"/>
              </a:rPr>
              <a:t>Inconvenientes</a:t>
            </a:r>
          </a:p>
          <a:p>
            <a:endParaRPr lang="es-ES" sz="1800" dirty="0">
              <a:solidFill>
                <a:srgbClr val="8B4F4F"/>
              </a:solidFill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b="1" dirty="0">
                <a:latin typeface="+mj-lt"/>
              </a:rPr>
              <a:t>Es una fórmula que en general se utiliza de manera discrecional </a:t>
            </a:r>
            <a:endParaRPr lang="es-ES" sz="180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b="1" dirty="0">
                <a:latin typeface="+mj-lt"/>
              </a:rPr>
              <a:t>No es un instrumento válido para el desarrollo de servicios estables</a:t>
            </a:r>
            <a:endParaRPr lang="es-ES" sz="1800" dirty="0">
              <a:latin typeface="+mj-lt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b="1" dirty="0">
                <a:latin typeface="+mj-lt"/>
              </a:rPr>
              <a:t>Aporta seguridad jurídica limitada</a:t>
            </a:r>
            <a:r>
              <a:rPr lang="es-ES" sz="1800" dirty="0">
                <a:latin typeface="+mj-lt"/>
              </a:rPr>
              <a:t>, debido a la escasa transparencia en el procedimiento previo y la ausencia habitual de libre concurrencia.</a:t>
            </a:r>
          </a:p>
        </p:txBody>
      </p:sp>
      <p:sp>
        <p:nvSpPr>
          <p:cNvPr id="6" name="texto6">
            <a:extLst>
              <a:ext uri="{FF2B5EF4-FFF2-40B4-BE49-F238E27FC236}">
                <a16:creationId xmlns:a16="http://schemas.microsoft.com/office/drawing/2014/main" id="{5453FFB3-C475-4A3B-B632-4D328C77D340}"/>
              </a:ext>
            </a:extLst>
          </p:cNvPr>
          <p:cNvSpPr txBox="1">
            <a:spLocks/>
          </p:cNvSpPr>
          <p:nvPr/>
        </p:nvSpPr>
        <p:spPr>
          <a:xfrm>
            <a:off x="2201110" y="1795195"/>
            <a:ext cx="4017143" cy="3054178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FontTx/>
              <a:buNone/>
              <a:defRPr sz="1000" b="1" kern="1200" baseline="0">
                <a:solidFill>
                  <a:schemeClr val="tx1"/>
                </a:solidFill>
                <a:latin typeface="Martel" pitchFamily="2" charset="0"/>
                <a:ea typeface="+mn-ea"/>
                <a:cs typeface="Martel" pitchFamily="2" charset="0"/>
              </a:defRPr>
            </a:lvl1pPr>
            <a:lvl2pPr marL="457200" indent="0" algn="l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rgbClr val="EAAF00"/>
                </a:solidFill>
                <a:latin typeface="Martel" pitchFamily="2" charset="0"/>
                <a:ea typeface="+mn-ea"/>
                <a:cs typeface="Martel" pitchFamily="2" charset="0"/>
              </a:defRPr>
            </a:lvl2pPr>
            <a:lvl3pPr marL="914400" indent="0" algn="l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rgbClr val="EAAF00"/>
                </a:solidFill>
                <a:latin typeface="Martel" pitchFamily="2" charset="0"/>
                <a:ea typeface="+mn-ea"/>
                <a:cs typeface="Martel" pitchFamily="2" charset="0"/>
              </a:defRPr>
            </a:lvl3pPr>
            <a:lvl4pPr marL="1371600" indent="0" algn="l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rgbClr val="EAAF00"/>
                </a:solidFill>
                <a:latin typeface="Martel" pitchFamily="2" charset="0"/>
                <a:ea typeface="+mn-ea"/>
                <a:cs typeface="Martel" pitchFamily="2" charset="0"/>
              </a:defRPr>
            </a:lvl4pPr>
            <a:lvl5pPr marL="1828800" indent="0" algn="l" defTabSz="914400" rtl="0" eaLnBrk="1" latinLnBrk="0" hangingPunct="1">
              <a:spcBef>
                <a:spcPct val="20000"/>
              </a:spcBef>
              <a:buFontTx/>
              <a:buNone/>
              <a:defRPr sz="1200" b="1" kern="1200">
                <a:solidFill>
                  <a:srgbClr val="EAAF00"/>
                </a:solidFill>
                <a:latin typeface="Martel" pitchFamily="2" charset="0"/>
                <a:ea typeface="+mn-ea"/>
                <a:cs typeface="Martel" pitchFamily="2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s-ES" sz="2800" dirty="0">
                <a:solidFill>
                  <a:srgbClr val="437830"/>
                </a:solidFill>
                <a:latin typeface="+mj-lt"/>
                <a:cs typeface="Arial" panose="020B0604020202020204" pitchFamily="34" charset="0"/>
              </a:rPr>
              <a:t>Ventajas</a:t>
            </a:r>
          </a:p>
          <a:p>
            <a:endParaRPr lang="es-ES" sz="1800" dirty="0">
              <a:solidFill>
                <a:srgbClr val="437830"/>
              </a:solidFill>
              <a:latin typeface="+mj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C3C3B"/>
                </a:solidFill>
                <a:latin typeface="+mj-lt"/>
                <a:cs typeface="Arial" panose="020B0604020202020204" pitchFamily="34" charset="0"/>
              </a:rPr>
              <a:t>Es una fórmula que permite llevar a cabo proyectos innovadores</a:t>
            </a:r>
            <a:r>
              <a:rPr lang="es-ES" sz="1800" b="0" dirty="0">
                <a:solidFill>
                  <a:srgbClr val="3C3C3B"/>
                </a:solidFill>
                <a:latin typeface="+mj-lt"/>
                <a:cs typeface="Arial" panose="020B0604020202020204" pitchFamily="34" charset="0"/>
              </a:rPr>
              <a:t> que requieren una colaboración público-privada.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33333"/>
                </a:solidFill>
                <a:latin typeface="+mj-lt"/>
                <a:cs typeface="Arial" panose="020B0604020202020204" pitchFamily="34" charset="0"/>
              </a:rPr>
              <a:t>Es idónea para acciones innovadoras, experimentales, singulares, etc.</a:t>
            </a:r>
            <a:endParaRPr lang="es-ES" sz="1800" b="0" dirty="0">
              <a:solidFill>
                <a:srgbClr val="333333"/>
              </a:solidFill>
              <a:latin typeface="+mj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solidFill>
                  <a:srgbClr val="333333"/>
                </a:solidFill>
                <a:latin typeface="+mj-lt"/>
                <a:cs typeface="Arial" panose="020B0604020202020204" pitchFamily="34" charset="0"/>
              </a:rPr>
              <a:t>Permite aunar fuerzas y atraer recursos de distintas entidades.</a:t>
            </a:r>
            <a:endParaRPr lang="es-ES" sz="1800" b="0" dirty="0">
              <a:solidFill>
                <a:srgbClr val="333333"/>
              </a:solidFill>
              <a:latin typeface="+mj-lt"/>
              <a:cs typeface="Arial" panose="020B0604020202020204" pitchFamily="34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s-ES" sz="1800" dirty="0">
                <a:latin typeface="+mj-lt"/>
                <a:cs typeface="Arial" panose="020B0604020202020204" pitchFamily="34" charset="0"/>
              </a:rPr>
              <a:t>Admite mayor flexibilidad </a:t>
            </a:r>
            <a:endParaRPr lang="es-ES" sz="1800" b="0" dirty="0">
              <a:latin typeface="+mj-lt"/>
              <a:cs typeface="Arial" panose="020B0604020202020204" pitchFamily="34" charset="0"/>
            </a:endParaRPr>
          </a:p>
        </p:txBody>
      </p:sp>
      <p:pic>
        <p:nvPicPr>
          <p:cNvPr id="7" name="Imagen 6" descr="Icono&#10;&#10;Descripción generada automáticamente">
            <a:extLst>
              <a:ext uri="{FF2B5EF4-FFF2-40B4-BE49-F238E27FC236}">
                <a16:creationId xmlns:a16="http://schemas.microsoft.com/office/drawing/2014/main" id="{3DB9A24A-1D0D-42D8-9DED-4B01E39740DB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prstClr val="black"/>
              <a:srgbClr val="43783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5682" y="1631249"/>
            <a:ext cx="724844" cy="724844"/>
          </a:xfrm>
          <a:prstGeom prst="rect">
            <a:avLst/>
          </a:prstGeom>
        </p:spPr>
      </p:pic>
      <p:pic>
        <p:nvPicPr>
          <p:cNvPr id="8" name="Imagen 7" descr="Icono&#10;&#10;Descripción generada automáticamente">
            <a:extLst>
              <a:ext uri="{FF2B5EF4-FFF2-40B4-BE49-F238E27FC236}">
                <a16:creationId xmlns:a16="http://schemas.microsoft.com/office/drawing/2014/main" id="{17EE05F1-2B90-40AD-849D-2534F160A022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C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3232" y="1628195"/>
            <a:ext cx="724844" cy="724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3814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2C207-AD92-0336-00FC-E76779E85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0618FF62-2966-455E-C4F7-92C9CD005117}"/>
              </a:ext>
            </a:extLst>
          </p:cNvPr>
          <p:cNvSpPr/>
          <p:nvPr/>
        </p:nvSpPr>
        <p:spPr>
          <a:xfrm>
            <a:off x="660301" y="711877"/>
            <a:ext cx="4951710" cy="442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458"/>
              </a:lnSpc>
            </a:pPr>
            <a:r>
              <a:rPr lang="es-ES" sz="3600" b="1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5 ideas clave</a:t>
            </a:r>
            <a:endParaRPr lang="en-US" sz="3600" b="1" dirty="0">
              <a:latin typeface="+mj-lt"/>
            </a:endParaRP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11802C96-44C5-8698-74AD-00CAA7723842}"/>
              </a:ext>
            </a:extLst>
          </p:cNvPr>
          <p:cNvGraphicFramePr/>
          <p:nvPr/>
        </p:nvGraphicFramePr>
        <p:xfrm>
          <a:off x="916095" y="1534018"/>
          <a:ext cx="10359810" cy="46121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6134620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1BF09-F46B-F9EC-06ED-98C827D5B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6EDB9967-99D6-67AB-4610-30C6883D0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3545" y="1850571"/>
            <a:ext cx="8024910" cy="1348688"/>
          </a:xfrm>
        </p:spPr>
        <p:txBody>
          <a:bodyPr/>
          <a:lstStyle/>
          <a:p>
            <a:pPr algn="ctr"/>
            <a:r>
              <a:rPr lang="es-ES" sz="4000" dirty="0"/>
              <a:t>Aportación de valor del TSAS y desafíos que enfrenta</a:t>
            </a:r>
          </a:p>
        </p:txBody>
      </p:sp>
    </p:spTree>
    <p:extLst>
      <p:ext uri="{BB962C8B-B14F-4D97-AF65-F5344CB8AC3E}">
        <p14:creationId xmlns:p14="http://schemas.microsoft.com/office/powerpoint/2010/main" val="2960715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2C207-AD92-0336-00FC-E76779E85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0618FF62-2966-455E-C4F7-92C9CD005117}"/>
              </a:ext>
            </a:extLst>
          </p:cNvPr>
          <p:cNvSpPr/>
          <p:nvPr/>
        </p:nvSpPr>
        <p:spPr>
          <a:xfrm>
            <a:off x="660301" y="711877"/>
            <a:ext cx="4951710" cy="442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458"/>
              </a:lnSpc>
            </a:pPr>
            <a:r>
              <a:rPr lang="es-ES" sz="3600" b="1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Aportación de valor del Tercer Sector</a:t>
            </a:r>
            <a:endParaRPr lang="es-ES" sz="3600" b="1" dirty="0">
              <a:solidFill>
                <a:srgbClr val="091C53"/>
              </a:solidFill>
              <a:highlight>
                <a:srgbClr val="FFFF00"/>
              </a:highlight>
              <a:latin typeface="+mj-lt"/>
              <a:ea typeface="Instrument Sans Semi Bold" pitchFamily="34" charset="-122"/>
              <a:cs typeface="Instrument Sans Semi Bold" pitchFamily="34" charset="-120"/>
            </a:endParaRPr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2F0A2A43-5979-40C5-92EE-8A6631124C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0782068"/>
              </p:ext>
            </p:extLst>
          </p:nvPr>
        </p:nvGraphicFramePr>
        <p:xfrm>
          <a:off x="508000" y="1545387"/>
          <a:ext cx="11176000" cy="52037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105106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22C207-AD92-0336-00FC-E76779E85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0618FF62-2966-455E-C4F7-92C9CD005117}"/>
              </a:ext>
            </a:extLst>
          </p:cNvPr>
          <p:cNvSpPr/>
          <p:nvPr/>
        </p:nvSpPr>
        <p:spPr>
          <a:xfrm>
            <a:off x="660301" y="592131"/>
            <a:ext cx="4951710" cy="442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458"/>
              </a:lnSpc>
            </a:pPr>
            <a:r>
              <a:rPr lang="es-ES" sz="3600" b="1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Desafíos que enfrenta</a:t>
            </a:r>
            <a:endParaRPr lang="en-US" sz="3600" b="1" dirty="0">
              <a:latin typeface="+mj-lt"/>
            </a:endParaRP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EA22A607-4303-4852-BA20-268FADECA09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08278395"/>
              </p:ext>
            </p:extLst>
          </p:nvPr>
        </p:nvGraphicFramePr>
        <p:xfrm>
          <a:off x="1260301" y="996115"/>
          <a:ext cx="10769699" cy="56703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Imagen 9" descr="Icono&#10;&#10;Descripción generada automáticamente">
            <a:extLst>
              <a:ext uri="{FF2B5EF4-FFF2-40B4-BE49-F238E27FC236}">
                <a16:creationId xmlns:a16="http://schemas.microsoft.com/office/drawing/2014/main" id="{8030AA14-46AD-4DA6-98DA-2DFD59C7911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15" y="2237377"/>
            <a:ext cx="901753" cy="901753"/>
          </a:xfrm>
          <a:prstGeom prst="rect">
            <a:avLst/>
          </a:prstGeom>
        </p:spPr>
      </p:pic>
      <p:pic>
        <p:nvPicPr>
          <p:cNvPr id="12" name="Imagen 11" descr="Icono&#10;&#10;Descripción generada automáticamente">
            <a:extLst>
              <a:ext uri="{FF2B5EF4-FFF2-40B4-BE49-F238E27FC236}">
                <a16:creationId xmlns:a16="http://schemas.microsoft.com/office/drawing/2014/main" id="{DCD0F922-12A6-4D28-94BC-212131AD3F7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14" y="1161936"/>
            <a:ext cx="901753" cy="901753"/>
          </a:xfrm>
          <a:prstGeom prst="rect">
            <a:avLst/>
          </a:prstGeom>
        </p:spPr>
      </p:pic>
      <p:pic>
        <p:nvPicPr>
          <p:cNvPr id="18" name="Imagen 17" descr="Icono&#10;&#10;Descripción generada automáticamente">
            <a:extLst>
              <a:ext uri="{FF2B5EF4-FFF2-40B4-BE49-F238E27FC236}">
                <a16:creationId xmlns:a16="http://schemas.microsoft.com/office/drawing/2014/main" id="{7DE8A41B-386B-4815-8D31-F35DDE2D8AC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816" y="4518891"/>
            <a:ext cx="901752" cy="901752"/>
          </a:xfrm>
          <a:prstGeom prst="rect">
            <a:avLst/>
          </a:prstGeom>
        </p:spPr>
      </p:pic>
      <p:pic>
        <p:nvPicPr>
          <p:cNvPr id="20" name="Imagen 19" descr="Icono&#10;&#10;Descripción generada automáticamente">
            <a:extLst>
              <a:ext uri="{FF2B5EF4-FFF2-40B4-BE49-F238E27FC236}">
                <a16:creationId xmlns:a16="http://schemas.microsoft.com/office/drawing/2014/main" id="{DB6C4ADB-E356-484B-90D8-09B0FC80E57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425" y="3276239"/>
            <a:ext cx="901752" cy="901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505653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Marcador de posición de imagen 14" descr="Un par de hombres sentados en una mesa&#10;&#10;Descripción generada automáticamente con confianza baja">
            <a:extLst>
              <a:ext uri="{FF2B5EF4-FFF2-40B4-BE49-F238E27FC236}">
                <a16:creationId xmlns:a16="http://schemas.microsoft.com/office/drawing/2014/main" id="{F7837E33-6AE4-43E0-95D1-A09C0E45CB2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13" r="17113"/>
          <a:stretch>
            <a:fillRect/>
          </a:stretch>
        </p:blipFill>
        <p:spPr/>
      </p:pic>
      <p:grpSp>
        <p:nvGrpSpPr>
          <p:cNvPr id="8" name="Grupo 7">
            <a:extLst>
              <a:ext uri="{FF2B5EF4-FFF2-40B4-BE49-F238E27FC236}">
                <a16:creationId xmlns:a16="http://schemas.microsoft.com/office/drawing/2014/main" id="{C93EBEAC-D366-4D91-83EB-BD795B92C065}"/>
              </a:ext>
            </a:extLst>
          </p:cNvPr>
          <p:cNvGrpSpPr/>
          <p:nvPr/>
        </p:nvGrpSpPr>
        <p:grpSpPr>
          <a:xfrm>
            <a:off x="0" y="5205148"/>
            <a:ext cx="12191999" cy="885936"/>
            <a:chOff x="0" y="5205148"/>
            <a:chExt cx="12191999" cy="885936"/>
          </a:xfrm>
        </p:grpSpPr>
        <p:sp>
          <p:nvSpPr>
            <p:cNvPr id="9" name="Rectángulo 8">
              <a:extLst>
                <a:ext uri="{FF2B5EF4-FFF2-40B4-BE49-F238E27FC236}">
                  <a16:creationId xmlns:a16="http://schemas.microsoft.com/office/drawing/2014/main" id="{E2E8479D-B4B9-43B6-A465-736E141ADAE7}"/>
                </a:ext>
              </a:extLst>
            </p:cNvPr>
            <p:cNvSpPr/>
            <p:nvPr userDrawn="1"/>
          </p:nvSpPr>
          <p:spPr>
            <a:xfrm>
              <a:off x="0" y="5294671"/>
              <a:ext cx="12191999" cy="796413"/>
            </a:xfrm>
            <a:prstGeom prst="rect">
              <a:avLst/>
            </a:prstGeom>
            <a:solidFill>
              <a:srgbClr val="1F9BD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ES"/>
            </a:p>
          </p:txBody>
        </p:sp>
        <p:pic>
          <p:nvPicPr>
            <p:cNvPr id="11" name="Imagen 10" descr="Imagen que contiene Logotipo&#10;&#10;Descripción generada automáticamente">
              <a:extLst>
                <a:ext uri="{FF2B5EF4-FFF2-40B4-BE49-F238E27FC236}">
                  <a16:creationId xmlns:a16="http://schemas.microsoft.com/office/drawing/2014/main" id="{0D2574ED-85F4-4168-8560-D77B13D5E21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9279"/>
            <a:stretch/>
          </p:blipFill>
          <p:spPr>
            <a:xfrm>
              <a:off x="8285869" y="5205148"/>
              <a:ext cx="3645575" cy="52507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4265081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582481" y="711877"/>
            <a:ext cx="4951710" cy="442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458"/>
              </a:lnSpc>
            </a:pPr>
            <a:r>
              <a:rPr lang="es-ES" sz="3600" b="1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El Tercer Sector de Acción Social: </a:t>
            </a:r>
            <a:r>
              <a:rPr lang="es-ES" sz="3600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una realidad heterogénea</a:t>
            </a:r>
            <a:endParaRPr lang="en-US" sz="3600" dirty="0">
              <a:latin typeface="+mj-lt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10A1C7CA-4E7A-4D29-A5E1-FA4249CCFB81}"/>
              </a:ext>
            </a:extLst>
          </p:cNvPr>
          <p:cNvSpPr txBox="1"/>
          <p:nvPr/>
        </p:nvSpPr>
        <p:spPr>
          <a:xfrm>
            <a:off x="879980" y="3680746"/>
            <a:ext cx="102849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>
              <a:lnSpc>
                <a:spcPct val="100000"/>
              </a:lnSpc>
              <a:spcAft>
                <a:spcPts val="1200"/>
              </a:spcAft>
              <a:tabLst>
                <a:tab pos="447675" algn="l"/>
              </a:tabLst>
            </a:pPr>
            <a:endParaRPr lang="es-ES" sz="2400" dirty="0">
              <a:latin typeface="Nunito Sans" pitchFamily="2" charset="0"/>
            </a:endParaRPr>
          </a:p>
        </p:txBody>
      </p:sp>
      <p:graphicFrame>
        <p:nvGraphicFramePr>
          <p:cNvPr id="26" name="Diagrama 25">
            <a:extLst>
              <a:ext uri="{FF2B5EF4-FFF2-40B4-BE49-F238E27FC236}">
                <a16:creationId xmlns:a16="http://schemas.microsoft.com/office/drawing/2014/main" id="{E19FB4C1-E624-4CDD-8433-A74D368533E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76953757"/>
              </p:ext>
            </p:extLst>
          </p:nvPr>
        </p:nvGraphicFramePr>
        <p:xfrm>
          <a:off x="1094825" y="3073399"/>
          <a:ext cx="10602578" cy="34294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8" name="CuadroTexto 27">
            <a:extLst>
              <a:ext uri="{FF2B5EF4-FFF2-40B4-BE49-F238E27FC236}">
                <a16:creationId xmlns:a16="http://schemas.microsoft.com/office/drawing/2014/main" id="{0C8C954E-DC83-4C20-9D76-31577B18B055}"/>
              </a:ext>
            </a:extLst>
          </p:cNvPr>
          <p:cNvSpPr txBox="1"/>
          <p:nvPr/>
        </p:nvSpPr>
        <p:spPr>
          <a:xfrm>
            <a:off x="660301" y="1486429"/>
            <a:ext cx="11037102" cy="1200329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 lvl="0" algn="ctr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s-ES" sz="2000" i="1" dirty="0"/>
              <a:t>Las entidades del Tercer Sector de Acción Social son organizaciones privadas sin ánimo de lucro, nacidas de la iniciativa ciudadana, que promueven la solidaridad y la participación social. Su objetivo es defender y garantizar los derechos civiles, económicos, sociales y culturales de personas y colectivos en situación de vulnerabilidad o riesgo de exclusión social</a:t>
            </a:r>
          </a:p>
        </p:txBody>
      </p:sp>
    </p:spTree>
    <p:extLst>
      <p:ext uri="{BB962C8B-B14F-4D97-AF65-F5344CB8AC3E}">
        <p14:creationId xmlns:p14="http://schemas.microsoft.com/office/powerpoint/2010/main" val="1822616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660301" y="711877"/>
            <a:ext cx="4951710" cy="442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458"/>
              </a:lnSpc>
            </a:pPr>
            <a:r>
              <a:rPr lang="es-ES" sz="3600" b="1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La misión del Tercer Sector</a:t>
            </a:r>
            <a:endParaRPr lang="en-US" sz="3600" b="1" dirty="0">
              <a:latin typeface="+mj-lt"/>
            </a:endParaRPr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0301" y="1729713"/>
            <a:ext cx="707430" cy="849015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579959" y="1871199"/>
            <a:ext cx="1768773" cy="2210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2200" b="1" dirty="0">
                <a:solidFill>
                  <a:srgbClr val="1E306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Defender derechos</a:t>
            </a:r>
            <a:endParaRPr lang="en-US" sz="2200" b="1" dirty="0">
              <a:latin typeface="+mj-lt"/>
            </a:endParaRPr>
          </a:p>
        </p:txBody>
      </p:sp>
      <p:sp>
        <p:nvSpPr>
          <p:cNvPr id="6" name="Text 2"/>
          <p:cNvSpPr/>
          <p:nvPr/>
        </p:nvSpPr>
        <p:spPr>
          <a:xfrm>
            <a:off x="1579959" y="2177090"/>
            <a:ext cx="9951740" cy="2263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s-ES" sz="1900">
                <a:solidFill>
                  <a:srgbClr val="1E3063"/>
                </a:solidFill>
                <a:latin typeface="+mj-lt"/>
                <a:ea typeface="Instrument Sans Medium" pitchFamily="34" charset="-122"/>
                <a:cs typeface="Instrument Sans Medium" pitchFamily="34" charset="-120"/>
              </a:rPr>
              <a:t>ser voz de las personas y colectivos en situación de vulnerabilidad, promoviendo cambios sociales</a:t>
            </a:r>
          </a:p>
          <a:p>
            <a:pPr>
              <a:lnSpc>
                <a:spcPts val="1750"/>
              </a:lnSpc>
            </a:pPr>
            <a:r>
              <a:rPr lang="es-ES" sz="1900">
                <a:solidFill>
                  <a:srgbClr val="1E3063"/>
                </a:solidFill>
                <a:latin typeface="+mj-lt"/>
                <a:ea typeface="Instrument Sans Medium" pitchFamily="34" charset="-122"/>
                <a:cs typeface="Instrument Sans Medium" pitchFamily="34" charset="-120"/>
              </a:rPr>
              <a:t> y políticos que garanticen la igualdad y la justicia.</a:t>
            </a:r>
            <a:endParaRPr lang="en-US">
              <a:latin typeface="+mj-lt"/>
            </a:endParaRPr>
          </a:p>
        </p:txBody>
      </p:sp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301" y="2991687"/>
            <a:ext cx="707430" cy="849015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1579959" y="3172084"/>
            <a:ext cx="2213868" cy="22105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08"/>
              </a:lnSpc>
            </a:pPr>
            <a:r>
              <a:rPr lang="en-US" sz="2200" b="1" err="1">
                <a:solidFill>
                  <a:srgbClr val="1E306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Desarrollar</a:t>
            </a:r>
            <a:r>
              <a:rPr lang="en-US" sz="2200" b="1">
                <a:solidFill>
                  <a:srgbClr val="1E306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 </a:t>
            </a:r>
            <a:r>
              <a:rPr lang="en-US" sz="2200" b="1" err="1">
                <a:solidFill>
                  <a:srgbClr val="1E306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programas</a:t>
            </a:r>
            <a:r>
              <a:rPr lang="en-US" sz="2200" b="1">
                <a:solidFill>
                  <a:srgbClr val="1E306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 y </a:t>
            </a:r>
            <a:r>
              <a:rPr lang="en-US" sz="2200" b="1" err="1">
                <a:solidFill>
                  <a:srgbClr val="1E306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servicios</a:t>
            </a:r>
            <a:endParaRPr lang="en-US" sz="2200" b="1">
              <a:latin typeface="+mj-lt"/>
            </a:endParaRPr>
          </a:p>
        </p:txBody>
      </p:sp>
      <p:sp>
        <p:nvSpPr>
          <p:cNvPr id="9" name="Text 4"/>
          <p:cNvSpPr/>
          <p:nvPr/>
        </p:nvSpPr>
        <p:spPr>
          <a:xfrm>
            <a:off x="1579959" y="3477975"/>
            <a:ext cx="9951740" cy="2263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1750"/>
              </a:lnSpc>
            </a:pPr>
            <a:r>
              <a:rPr lang="es-ES" sz="1900">
                <a:solidFill>
                  <a:srgbClr val="1E3063"/>
                </a:solidFill>
                <a:latin typeface="+mj-lt"/>
                <a:ea typeface="Instrument Sans Medium" pitchFamily="34" charset="-122"/>
                <a:cs typeface="Instrument Sans Medium" pitchFamily="34" charset="-120"/>
              </a:rPr>
              <a:t>ofrecer apoyos y respuestas concretas que den cobertura a necesidades sociales no cubiertas, </a:t>
            </a:r>
          </a:p>
          <a:p>
            <a:pPr>
              <a:lnSpc>
                <a:spcPts val="1750"/>
              </a:lnSpc>
            </a:pPr>
            <a:r>
              <a:rPr lang="es-ES" sz="1900">
                <a:solidFill>
                  <a:srgbClr val="1E3063"/>
                </a:solidFill>
                <a:latin typeface="+mj-lt"/>
                <a:ea typeface="Instrument Sans Medium" pitchFamily="34" charset="-122"/>
                <a:cs typeface="Instrument Sans Medium" pitchFamily="34" charset="-120"/>
              </a:rPr>
              <a:t>desde la cercanía y la innovación</a:t>
            </a:r>
            <a:endParaRPr lang="en-US" sz="1900">
              <a:latin typeface="+mj-lt"/>
            </a:endParaRP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id="{E4DE11ED-6996-A2FE-87AE-895688D083E7}"/>
              </a:ext>
            </a:extLst>
          </p:cNvPr>
          <p:cNvGrpSpPr/>
          <p:nvPr/>
        </p:nvGrpSpPr>
        <p:grpSpPr>
          <a:xfrm>
            <a:off x="1977961" y="4520403"/>
            <a:ext cx="8236078" cy="1823836"/>
            <a:chOff x="2475852" y="2632466"/>
            <a:chExt cx="5530498" cy="869821"/>
          </a:xfrm>
        </p:grpSpPr>
        <p:sp>
          <p:nvSpPr>
            <p:cNvPr id="13" name="Rectángulo 12">
              <a:extLst>
                <a:ext uri="{FF2B5EF4-FFF2-40B4-BE49-F238E27FC236}">
                  <a16:creationId xmlns:a16="http://schemas.microsoft.com/office/drawing/2014/main" id="{CC0F5EEF-BE9D-57F9-7F45-7A30607FBBC3}"/>
                </a:ext>
              </a:extLst>
            </p:cNvPr>
            <p:cNvSpPr/>
            <p:nvPr/>
          </p:nvSpPr>
          <p:spPr>
            <a:xfrm>
              <a:off x="2475852" y="2632466"/>
              <a:ext cx="5530498" cy="869821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/>
            </a:p>
          </p:txBody>
        </p:sp>
        <p:sp>
          <p:nvSpPr>
            <p:cNvPr id="14" name="CuadroTexto 13">
              <a:extLst>
                <a:ext uri="{FF2B5EF4-FFF2-40B4-BE49-F238E27FC236}">
                  <a16:creationId xmlns:a16="http://schemas.microsoft.com/office/drawing/2014/main" id="{C279C5AB-46ED-2FC8-B21A-7897C1156F09}"/>
                </a:ext>
              </a:extLst>
            </p:cNvPr>
            <p:cNvSpPr txBox="1"/>
            <p:nvPr/>
          </p:nvSpPr>
          <p:spPr>
            <a:xfrm>
              <a:off x="2475852" y="2632466"/>
              <a:ext cx="5530498" cy="869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b="1" dirty="0"/>
                <a:t>Un círculo virtuoso</a:t>
              </a:r>
              <a:r>
                <a:rPr lang="es-ES" sz="2400" dirty="0"/>
                <a:t>: la credibilidad del Tercer Sector se basa en combinar ambas dimensiones —la defensa de derechos y el desarrollo de programas y servicios—, lo que refuerza su capacidad de incidencia y mantiene su </a:t>
              </a:r>
              <a:r>
                <a:rPr lang="es-ES" sz="2400" b="1" dirty="0"/>
                <a:t>vocación transformadora</a:t>
              </a:r>
              <a:r>
                <a:rPr lang="es-ES" sz="2400" dirty="0"/>
                <a:t>.</a:t>
              </a:r>
              <a:endParaRPr lang="es-ES" sz="2200" b="1" kern="1200" dirty="0"/>
            </a:p>
          </p:txBody>
        </p:sp>
      </p:grpSp>
      <p:pic>
        <p:nvPicPr>
          <p:cNvPr id="17" name="Image 1" descr="preencoded.png">
            <a:extLst>
              <a:ext uri="{FF2B5EF4-FFF2-40B4-BE49-F238E27FC236}">
                <a16:creationId xmlns:a16="http://schemas.microsoft.com/office/drawing/2014/main" id="{17024BB4-8A44-C1D4-08F0-6164497C4E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06127" y="4520403"/>
            <a:ext cx="347663" cy="347663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1BF09-F46B-F9EC-06ED-98C827D5B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6EDB9967-99D6-67AB-4610-30C6883D0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3545" y="2220725"/>
            <a:ext cx="8024910" cy="978534"/>
          </a:xfrm>
        </p:spPr>
        <p:txBody>
          <a:bodyPr/>
          <a:lstStyle/>
          <a:p>
            <a:pPr algn="ctr"/>
            <a:r>
              <a:rPr lang="es-ES" sz="4000" dirty="0"/>
              <a:t>Los cambios en el contexto social y la colaboración público-privada para prestar servicios sociales</a:t>
            </a:r>
          </a:p>
        </p:txBody>
      </p:sp>
    </p:spTree>
    <p:extLst>
      <p:ext uri="{BB962C8B-B14F-4D97-AF65-F5344CB8AC3E}">
        <p14:creationId xmlns:p14="http://schemas.microsoft.com/office/powerpoint/2010/main" val="3772259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6026B3-285B-4B39-EA43-81912BB6B3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73D5F66B-0356-D437-CAA6-0B13D713E1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656180572"/>
              </p:ext>
            </p:extLst>
          </p:nvPr>
        </p:nvGraphicFramePr>
        <p:xfrm>
          <a:off x="150458" y="503056"/>
          <a:ext cx="11891084" cy="49227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ext 0">
            <a:extLst>
              <a:ext uri="{FF2B5EF4-FFF2-40B4-BE49-F238E27FC236}">
                <a16:creationId xmlns:a16="http://schemas.microsoft.com/office/drawing/2014/main" id="{5A9ED381-716F-9F94-19A2-B88FE3797373}"/>
              </a:ext>
            </a:extLst>
          </p:cNvPr>
          <p:cNvSpPr/>
          <p:nvPr/>
        </p:nvSpPr>
        <p:spPr>
          <a:xfrm>
            <a:off x="660301" y="711877"/>
            <a:ext cx="4951710" cy="442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458"/>
              </a:lnSpc>
            </a:pPr>
            <a:r>
              <a:rPr lang="es-ES" sz="3600" b="1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¿Qué está pasando? </a:t>
            </a:r>
            <a:r>
              <a:rPr lang="es-ES" sz="3600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Cambios en el contexto en que actúa </a:t>
            </a:r>
          </a:p>
          <a:p>
            <a:pPr>
              <a:lnSpc>
                <a:spcPts val="3458"/>
              </a:lnSpc>
            </a:pPr>
            <a:r>
              <a:rPr lang="es-ES" sz="3600" dirty="0">
                <a:solidFill>
                  <a:srgbClr val="091C53"/>
                </a:solidFill>
                <a:latin typeface="+mj-lt"/>
                <a:ea typeface="Instrument Sans Semi Bold" pitchFamily="34" charset="-122"/>
              </a:rPr>
              <a:t>el Tercer Sector</a:t>
            </a:r>
            <a:endParaRPr lang="en-US" sz="3600" dirty="0">
              <a:latin typeface="+mj-lt"/>
            </a:endParaRP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id="{8BC35A54-9A1A-30A0-F341-F6FC50F8AACF}"/>
              </a:ext>
            </a:extLst>
          </p:cNvPr>
          <p:cNvGrpSpPr/>
          <p:nvPr/>
        </p:nvGrpSpPr>
        <p:grpSpPr>
          <a:xfrm>
            <a:off x="1977961" y="4520403"/>
            <a:ext cx="8236078" cy="1458533"/>
            <a:chOff x="2475852" y="2632466"/>
            <a:chExt cx="5530498" cy="869821"/>
          </a:xfrm>
        </p:grpSpPr>
        <p:sp>
          <p:nvSpPr>
            <p:cNvPr id="20" name="Rectángulo 19">
              <a:extLst>
                <a:ext uri="{FF2B5EF4-FFF2-40B4-BE49-F238E27FC236}">
                  <a16:creationId xmlns:a16="http://schemas.microsoft.com/office/drawing/2014/main" id="{2E21D439-53D9-3725-5C94-BB72CA7DE7BF}"/>
                </a:ext>
              </a:extLst>
            </p:cNvPr>
            <p:cNvSpPr/>
            <p:nvPr/>
          </p:nvSpPr>
          <p:spPr>
            <a:xfrm>
              <a:off x="2475852" y="2632466"/>
              <a:ext cx="5530498" cy="869821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/>
            </a:p>
          </p:txBody>
        </p:sp>
        <p:sp>
          <p:nvSpPr>
            <p:cNvPr id="21" name="CuadroTexto 20">
              <a:extLst>
                <a:ext uri="{FF2B5EF4-FFF2-40B4-BE49-F238E27FC236}">
                  <a16:creationId xmlns:a16="http://schemas.microsoft.com/office/drawing/2014/main" id="{AA425643-91DE-73C7-F32D-7DF67C3A0117}"/>
                </a:ext>
              </a:extLst>
            </p:cNvPr>
            <p:cNvSpPr txBox="1"/>
            <p:nvPr/>
          </p:nvSpPr>
          <p:spPr>
            <a:xfrm>
              <a:off x="2475852" y="2632466"/>
              <a:ext cx="5530498" cy="869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dirty="0"/>
                <a:t>El </a:t>
              </a:r>
              <a:r>
                <a:rPr lang="es-ES" sz="2400" b="1" dirty="0"/>
                <a:t>reto</a:t>
              </a:r>
              <a:r>
                <a:rPr lang="es-ES" sz="2400" dirty="0"/>
                <a:t> del TSAS es estar presente, ser significativo, incidir en las políticas y reforzar la colaboración con las administraciones en este entorno cambiante</a:t>
              </a:r>
              <a:endParaRPr lang="es-ES" sz="2200" b="1" kern="1200" dirty="0"/>
            </a:p>
          </p:txBody>
        </p:sp>
      </p:grpSp>
      <p:pic>
        <p:nvPicPr>
          <p:cNvPr id="22" name="Image 1" descr="preencoded.png">
            <a:extLst>
              <a:ext uri="{FF2B5EF4-FFF2-40B4-BE49-F238E27FC236}">
                <a16:creationId xmlns:a16="http://schemas.microsoft.com/office/drawing/2014/main" id="{9C670539-E5D5-A434-8F13-2684ECD3CB7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06127" y="4520403"/>
            <a:ext cx="347663" cy="3476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2503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8EFA8C3-5386-940B-EF58-814C831537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6862B8F6-1777-E316-8D87-4987BD7735C0}"/>
              </a:ext>
            </a:extLst>
          </p:cNvPr>
          <p:cNvSpPr/>
          <p:nvPr/>
        </p:nvSpPr>
        <p:spPr>
          <a:xfrm>
            <a:off x="660300" y="711877"/>
            <a:ext cx="4977019" cy="442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458"/>
              </a:lnSpc>
            </a:pPr>
            <a:r>
              <a:rPr lang="es-ES" sz="3600" b="1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Los cambios en los sistemas de colaboración </a:t>
            </a:r>
            <a:br>
              <a:rPr lang="es-ES" sz="3600" b="1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</a:br>
            <a:r>
              <a:rPr lang="es-ES" sz="3600" b="1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público-privada</a:t>
            </a:r>
            <a:endParaRPr lang="en-US" sz="3600" b="1" dirty="0">
              <a:latin typeface="+mj-lt"/>
            </a:endParaRPr>
          </a:p>
        </p:txBody>
      </p:sp>
      <p:graphicFrame>
        <p:nvGraphicFramePr>
          <p:cNvPr id="9" name="Marcador de contenido 6">
            <a:extLst>
              <a:ext uri="{FF2B5EF4-FFF2-40B4-BE49-F238E27FC236}">
                <a16:creationId xmlns:a16="http://schemas.microsoft.com/office/drawing/2014/main" id="{2A7B6D9C-AF92-04D9-446B-B52B1B5394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21693510"/>
              </p:ext>
            </p:extLst>
          </p:nvPr>
        </p:nvGraphicFramePr>
        <p:xfrm>
          <a:off x="786352" y="1747740"/>
          <a:ext cx="10619295" cy="4776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15159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41BF09-F46B-F9EC-06ED-98C827D5B5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6EDB9967-99D6-67AB-4610-30C6883D0C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83545" y="1850571"/>
            <a:ext cx="8024910" cy="1348688"/>
          </a:xfrm>
        </p:spPr>
        <p:txBody>
          <a:bodyPr/>
          <a:lstStyle/>
          <a:p>
            <a:pPr algn="ctr"/>
            <a:r>
              <a:rPr lang="es-ES" sz="4000" dirty="0"/>
              <a:t>La colaboración del TSAS con las Administraciones Públicas: </a:t>
            </a:r>
            <a:br>
              <a:rPr lang="es-ES" sz="4000" dirty="0"/>
            </a:br>
            <a:r>
              <a:rPr lang="es-ES" sz="4000" dirty="0"/>
              <a:t>1) interlocución y 2) prestación de servicios</a:t>
            </a:r>
          </a:p>
        </p:txBody>
      </p:sp>
    </p:spTree>
    <p:extLst>
      <p:ext uri="{BB962C8B-B14F-4D97-AF65-F5344CB8AC3E}">
        <p14:creationId xmlns:p14="http://schemas.microsoft.com/office/powerpoint/2010/main" val="6176913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480100-3691-48C9-7B92-16EC1738C7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>
            <a:extLst>
              <a:ext uri="{FF2B5EF4-FFF2-40B4-BE49-F238E27FC236}">
                <a16:creationId xmlns:a16="http://schemas.microsoft.com/office/drawing/2014/main" id="{1D25C941-8A80-C0BF-B30E-A457B261DB48}"/>
              </a:ext>
            </a:extLst>
          </p:cNvPr>
          <p:cNvSpPr/>
          <p:nvPr/>
        </p:nvSpPr>
        <p:spPr>
          <a:xfrm>
            <a:off x="660301" y="711877"/>
            <a:ext cx="4951710" cy="44211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>
              <a:lnSpc>
                <a:spcPts val="3458"/>
              </a:lnSpc>
            </a:pPr>
            <a:r>
              <a:rPr lang="es-ES" sz="3600" b="1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La interlocución, el diálogo civil y la defensa de derechos:</a:t>
            </a:r>
            <a:r>
              <a:rPr lang="es-ES" sz="3600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 </a:t>
            </a:r>
          </a:p>
          <a:p>
            <a:pPr>
              <a:lnSpc>
                <a:spcPts val="3458"/>
              </a:lnSpc>
            </a:pPr>
            <a:r>
              <a:rPr lang="es-ES" sz="3600" dirty="0">
                <a:solidFill>
                  <a:srgbClr val="091C53"/>
                </a:solidFill>
                <a:latin typeface="+mj-lt"/>
                <a:ea typeface="Instrument Sans Semi Bold" pitchFamily="34" charset="-122"/>
                <a:cs typeface="Instrument Sans Semi Bold" pitchFamily="34" charset="-120"/>
              </a:rPr>
              <a:t>El Tercer Sector como actor clave de las políticas públicas</a:t>
            </a:r>
            <a:endParaRPr lang="en-US" sz="3600" dirty="0">
              <a:latin typeface="+mj-lt"/>
            </a:endParaRPr>
          </a:p>
        </p:txBody>
      </p:sp>
      <p:graphicFrame>
        <p:nvGraphicFramePr>
          <p:cNvPr id="6" name="Diagrama 5">
            <a:extLst>
              <a:ext uri="{FF2B5EF4-FFF2-40B4-BE49-F238E27FC236}">
                <a16:creationId xmlns:a16="http://schemas.microsoft.com/office/drawing/2014/main" id="{8390EBBB-E5F5-2096-99BB-EFBC1E1FF6A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402539"/>
              </p:ext>
            </p:extLst>
          </p:nvPr>
        </p:nvGraphicFramePr>
        <p:xfrm>
          <a:off x="383989" y="1926385"/>
          <a:ext cx="11424022" cy="300523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7" name="Grupo 6">
            <a:extLst>
              <a:ext uri="{FF2B5EF4-FFF2-40B4-BE49-F238E27FC236}">
                <a16:creationId xmlns:a16="http://schemas.microsoft.com/office/drawing/2014/main" id="{235E78F8-C7B1-4D56-A822-317A3134FF1B}"/>
              </a:ext>
            </a:extLst>
          </p:cNvPr>
          <p:cNvGrpSpPr/>
          <p:nvPr/>
        </p:nvGrpSpPr>
        <p:grpSpPr>
          <a:xfrm>
            <a:off x="1997907" y="5330631"/>
            <a:ext cx="8196186" cy="1220640"/>
            <a:chOff x="2475852" y="2632466"/>
            <a:chExt cx="5530498" cy="869821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id="{985B8BA6-6183-8532-321B-F720466B9C39}"/>
                </a:ext>
              </a:extLst>
            </p:cNvPr>
            <p:cNvSpPr/>
            <p:nvPr/>
          </p:nvSpPr>
          <p:spPr>
            <a:xfrm>
              <a:off x="2475852" y="2632466"/>
              <a:ext cx="5530498" cy="869821"/>
            </a:xfrm>
            <a:prstGeom prst="rect">
              <a:avLst/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endParaRPr lang="es-ES"/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8323231B-AB86-F1DE-62DE-F91C2BA07AB2}"/>
                </a:ext>
              </a:extLst>
            </p:cNvPr>
            <p:cNvSpPr txBox="1"/>
            <p:nvPr/>
          </p:nvSpPr>
          <p:spPr>
            <a:xfrm>
              <a:off x="2475852" y="2632466"/>
              <a:ext cx="5530498" cy="869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91440" tIns="91440" rIns="91440" bIns="91440" numCol="1" spcCol="1270" anchor="ctr" anchorCtr="0">
              <a:noAutofit/>
            </a:bodyPr>
            <a:lstStyle/>
            <a:p>
              <a:pPr lvl="0" algn="ctr" defTabSz="10668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" sz="2400" dirty="0"/>
                <a:t>La clave es avanzar hacia el diálogo civil a través de múltiples canales de interlocución</a:t>
              </a:r>
              <a:endParaRPr lang="es-ES" sz="2200" b="1" kern="1200" dirty="0"/>
            </a:p>
          </p:txBody>
        </p:sp>
      </p:grpSp>
      <p:pic>
        <p:nvPicPr>
          <p:cNvPr id="11" name="Image 1" descr="preencoded.png">
            <a:extLst>
              <a:ext uri="{FF2B5EF4-FFF2-40B4-BE49-F238E27FC236}">
                <a16:creationId xmlns:a16="http://schemas.microsoft.com/office/drawing/2014/main" id="{AE8C90E5-D246-6BAC-2D10-BC560EB04223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426073" y="5330630"/>
            <a:ext cx="345979" cy="345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688888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DESIGN_ID_OFFICE THEME" val="pujcbeeb"/>
  <p:tag name="ARTICULATE_SLIDE_COUNT" val="51"/>
  <p:tag name="ARTICULATE_PROJECT_OPEN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Tema de Office">
  <a:themeElements>
    <a:clrScheme name="Blue">
      <a:dk1>
        <a:sysClr val="windowText" lastClr="000000"/>
      </a:dk1>
      <a:lt1>
        <a:sysClr val="window" lastClr="FFFFFF"/>
      </a:lt1>
      <a:dk2>
        <a:srgbClr val="464646"/>
      </a:dk2>
      <a:lt2>
        <a:srgbClr val="FFFFFF"/>
      </a:lt2>
      <a:accent1>
        <a:srgbClr val="56BEEC"/>
      </a:accent1>
      <a:accent2>
        <a:srgbClr val="31A8DF"/>
      </a:accent2>
      <a:accent3>
        <a:srgbClr val="238ACB"/>
      </a:accent3>
      <a:accent4>
        <a:srgbClr val="1A6798"/>
      </a:accent4>
      <a:accent5>
        <a:srgbClr val="189ED9"/>
      </a:accent5>
      <a:accent6>
        <a:srgbClr val="189ED9"/>
      </a:accent6>
      <a:hlink>
        <a:srgbClr val="A05024"/>
      </a:hlink>
      <a:folHlink>
        <a:srgbClr val="FEC037"/>
      </a:folHlink>
    </a:clrScheme>
    <a:fontScheme name="Candara">
      <a:maj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ndara" panose="020E0502030303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lantilla Fresno_ES_V05.potx" id="{C48DA409-6E5D-4485-8223-8CD2156E9A42}" vid="{08128906-40F5-4218-BFF8-7A3791708C66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16d5059f-1a26-43c0-a3ec-217881a2d30b" xsi:nil="true"/>
    <lcf76f155ced4ddcb4097134ff3c332f xmlns="b6c753f1-f7f3-40fc-b0e9-29bbff7348f2">
      <Terms xmlns="http://schemas.microsoft.com/office/infopath/2007/PartnerControls"/>
    </lcf76f155ced4ddcb4097134ff3c332f>
    <MediaLengthInSeconds xmlns="b6c753f1-f7f3-40fc-b0e9-29bbff7348f2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85AF29349E4974585FFCC6DB9A7CBE2" ma:contentTypeVersion="12" ma:contentTypeDescription="Crear nuevo documento." ma:contentTypeScope="" ma:versionID="da12535eaed7caf31bede040928193ed">
  <xsd:schema xmlns:xsd="http://www.w3.org/2001/XMLSchema" xmlns:xs="http://www.w3.org/2001/XMLSchema" xmlns:p="http://schemas.microsoft.com/office/2006/metadata/properties" xmlns:ns2="b6c753f1-f7f3-40fc-b0e9-29bbff7348f2" xmlns:ns3="16d5059f-1a26-43c0-a3ec-217881a2d30b" targetNamespace="http://schemas.microsoft.com/office/2006/metadata/properties" ma:root="true" ma:fieldsID="8a8a3311957487b6906a95033abdb4b2" ns2:_="" ns3:_="">
    <xsd:import namespace="b6c753f1-f7f3-40fc-b0e9-29bbff7348f2"/>
    <xsd:import namespace="16d5059f-1a26-43c0-a3ec-217881a2d30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6c753f1-f7f3-40fc-b0e9-29bbff7348f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Etiquetas de imagen" ma:readOnly="false" ma:fieldId="{5cf76f15-5ced-4ddc-b409-7134ff3c332f}" ma:taxonomyMulti="true" ma:sspId="da883893-bd23-4109-b52d-68fc3a543b2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6d5059f-1a26-43c0-a3ec-217881a2d30b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dcc6b92b-d060-4339-806a-e45173ac7da7}" ma:internalName="TaxCatchAll" ma:showField="CatchAllData" ma:web="16d5059f-1a26-43c0-a3ec-217881a2d30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AEA98279-D3CE-42DC-90A3-298DF3295FD3}">
  <ds:schemaRefs>
    <ds:schemaRef ds:uri="http://purl.org/dc/dcmitype/"/>
    <ds:schemaRef ds:uri="http://purl.org/dc/elements/1.1/"/>
    <ds:schemaRef ds:uri="http://schemas.microsoft.com/office/infopath/2007/PartnerControls"/>
    <ds:schemaRef ds:uri="http://purl.org/dc/terms/"/>
    <ds:schemaRef ds:uri="b6c753f1-f7f3-40fc-b0e9-29bbff7348f2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16d5059f-1a26-43c0-a3ec-217881a2d30b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C62CD41-D7A4-448B-A9AB-A4962F528AB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06064A-AD1F-4B1D-9416-BB75D5BC51E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6c753f1-f7f3-40fc-b0e9-29bbff7348f2"/>
    <ds:schemaRef ds:uri="16d5059f-1a26-43c0-a3ec-217881a2d30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EAPN webinar</Template>
  <TotalTime>173</TotalTime>
  <Words>2024</Words>
  <Application>Microsoft Office PowerPoint</Application>
  <PresentationFormat>Panorámica</PresentationFormat>
  <Paragraphs>200</Paragraphs>
  <Slides>25</Slides>
  <Notes>9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25</vt:i4>
      </vt:variant>
    </vt:vector>
  </HeadingPairs>
  <TitlesOfParts>
    <vt:vector size="26" baseType="lpstr">
      <vt:lpstr>Tema de Office</vt:lpstr>
      <vt:lpstr>PROCESOS DE CAMBIO, RETOS Y ESTRATEGIAS DEL TERCER SECTOR DE ACCIÓN SOCIAL</vt:lpstr>
      <vt:lpstr>Un sector en transformación: datos, misión y retos</vt:lpstr>
      <vt:lpstr>Presentación de PowerPoint</vt:lpstr>
      <vt:lpstr>Presentación de PowerPoint</vt:lpstr>
      <vt:lpstr>Los cambios en el contexto social y la colaboración público-privada para prestar servicios sociales</vt:lpstr>
      <vt:lpstr>Presentación de PowerPoint</vt:lpstr>
      <vt:lpstr>Presentación de PowerPoint</vt:lpstr>
      <vt:lpstr>La colaboración del TSAS con las Administraciones Públicas:  1) interlocución y 2) prestación de servicios</vt:lpstr>
      <vt:lpstr>Presentación de PowerPoint</vt:lpstr>
      <vt:lpstr>Presentación de PowerPoint</vt:lpstr>
      <vt:lpstr>Licitación</vt:lpstr>
      <vt:lpstr>Licitación</vt:lpstr>
      <vt:lpstr>Concierto social</vt:lpstr>
      <vt:lpstr>Concierto social</vt:lpstr>
      <vt:lpstr>Presupuesto personal</vt:lpstr>
      <vt:lpstr>Presupuesto personal</vt:lpstr>
      <vt:lpstr>Subvención</vt:lpstr>
      <vt:lpstr>Subvenciones</vt:lpstr>
      <vt:lpstr>Convenio</vt:lpstr>
      <vt:lpstr>Convenio</vt:lpstr>
      <vt:lpstr>Presentación de PowerPoint</vt:lpstr>
      <vt:lpstr>Aportación de valor del TSAS y desafíos que enfrenta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Instrucciones de uso</dc:title>
  <dc:creator>Ernesto Casani - Fresno</dc:creator>
  <cp:lastModifiedBy>Jose Manuel Fresno García - Fresno</cp:lastModifiedBy>
  <cp:revision>22</cp:revision>
  <dcterms:created xsi:type="dcterms:W3CDTF">2025-06-09T10:22:08Z</dcterms:created>
  <dcterms:modified xsi:type="dcterms:W3CDTF">2025-10-07T09:39:41Z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0x010100285AF29349E4974585FFCC6DB9A7CBE2</vt:lpwstr>
  </property>
  <property fmtid="{D5CDD505-2E9C-101B-9397-08002B2CF9AE}" pid="3" name="ArticulateGUID">
    <vt:lpwstr>1A0D6DE3-3969-489B-8133-445199888250</vt:lpwstr>
  </property>
  <property fmtid="{D5CDD505-2E9C-101B-9397-08002B2CF9AE}" pid="4" name="ArticulatePath">
    <vt:lpwstr>Plantilla Fresno_V01</vt:lpwstr>
  </property>
  <property fmtid="{D5CDD505-2E9C-101B-9397-08002B2CF9AE}" pid="5" name="xd_ProgID">
    <vt:lpwstr/>
  </property>
  <property fmtid="{D5CDD505-2E9C-101B-9397-08002B2CF9AE}" pid="6" name="MediaServiceImageTags">
    <vt:lpwstr/>
  </property>
  <property fmtid="{D5CDD505-2E9C-101B-9397-08002B2CF9AE}" pid="7" name="ComplianceAssetId">
    <vt:lpwstr/>
  </property>
  <property fmtid="{D5CDD505-2E9C-101B-9397-08002B2CF9AE}" pid="8" name="TemplateUrl">
    <vt:lpwstr/>
  </property>
  <property fmtid="{D5CDD505-2E9C-101B-9397-08002B2CF9AE}" pid="9" name="_ExtendedDescription">
    <vt:lpwstr/>
  </property>
  <property fmtid="{D5CDD505-2E9C-101B-9397-08002B2CF9AE}" pid="10" name="TriggerFlowInfo">
    <vt:lpwstr/>
  </property>
  <property fmtid="{D5CDD505-2E9C-101B-9397-08002B2CF9AE}" pid="11" name="xd_Signature">
    <vt:bool>false</vt:bool>
  </property>
</Properties>
</file>